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2" r:id="rId9"/>
    <p:sldId id="261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8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4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2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83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45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6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4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6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7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7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6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4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1E50A-3A06-480B-AFF0-54E1E097A1C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90A7EE-D48B-4431-B772-93B4E16CC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2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87607-6E56-4BCF-B3F0-A230B092F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25958"/>
            <a:ext cx="7766936" cy="162487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ПРАВОСЛАВНОЙ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40499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74899-5D0A-41DB-8B15-0CA6D8F3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197FF-D4BE-4324-96F0-2B9E7785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Merriweather" panose="00000500000000000000" pitchFamily="2" charset="-52"/>
              </a:rPr>
              <a:t> 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В нашей стране всегда считалось естественным, что ее граждане принадлежат к разным народам и религиям.</a:t>
            </a:r>
          </a:p>
          <a:p>
            <a:pPr algn="just"/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Жизнь России и каждого из ее граждан основана на многообразии и единстве великих духовных традиций. Внимательно изучай традицию своей семьи. Не забывай делиться полученными ценностями с другими людьми – чем больше отдаешь, тем больше получаешь. 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17D5D-09AD-4B48-875E-028BEF81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задания</a:t>
            </a:r>
            <a:br>
              <a:rPr lang="ru-RU" b="0" i="0" dirty="0">
                <a:solidFill>
                  <a:srgbClr val="000000"/>
                </a:solidFill>
                <a:effectLst/>
                <a:latin typeface="Merriweather" panose="00000500000000000000" pitchFamily="2" charset="-5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57A87-04C2-4AB1-9B51-8ED25852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Посоветуйся с родителями, с другими взрослыми и назови несколько традиций, принятых вашей семье, в других семьях .</a:t>
            </a:r>
          </a:p>
          <a:p>
            <a:pPr algn="just" fontAlgn="base"/>
            <a:r>
              <a:rPr lang="ru-RU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Какие ценности лежат в основе семейных традиций?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5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DAE82-DD29-4468-9F41-5057F2E4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609600"/>
            <a:ext cx="9619861" cy="1320800"/>
          </a:xfrm>
        </p:spPr>
        <p:txBody>
          <a:bodyPr>
            <a:normAutofit fontScale="90000"/>
          </a:bodyPr>
          <a:lstStyle/>
          <a:p>
            <a:pPr algn="ctr" rtl="0"/>
            <a:r>
              <a:rPr lang="ru-RU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Библейская история</a:t>
            </a:r>
            <a:b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Сотворение мира. Мир видимый и невидимый</a:t>
            </a:r>
            <a:br>
              <a:rPr lang="ru-RU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0794B697-9062-44E1-BD61-427435CD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6" y="2216049"/>
            <a:ext cx="2791712" cy="424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1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5FCA68-58DC-4686-BE1C-61466721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1" y="498020"/>
            <a:ext cx="8158065" cy="611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5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7534851-AA40-44A5-8A91-A3161AF1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4" y="395384"/>
            <a:ext cx="8089641" cy="60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2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F6F9346-E625-4A7D-9719-61E296D2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5" y="513184"/>
            <a:ext cx="8123850" cy="60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8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8A120A7-18AF-4BEF-B17E-8D0164B23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6" y="440871"/>
            <a:ext cx="8155199" cy="61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F481A11-02D9-4E5D-B6AA-78CA0B2F8A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7" y="361334"/>
            <a:ext cx="8180441" cy="613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5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7DEC9B3-7849-4782-896B-3F80863C49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1" y="417453"/>
            <a:ext cx="8304488" cy="62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76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27B2B-D30D-4738-BF79-A8989DE1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4AB86-A6BE-46C8-92DE-EA8B3EDF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1503"/>
            <a:ext cx="8596668" cy="388077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рисунок: «Чудесный Божественный мир»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756BBF0-93ED-4639-A3BB-7EA31463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12" y="1805683"/>
            <a:ext cx="4814596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9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E2DF5-34ED-4340-B2B6-F32D6648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6D923-FE8A-44D9-89C6-3ECC0DA57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узнаем об истоках православия: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традиции?  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культурных ценностях? </a:t>
            </a:r>
          </a:p>
          <a:p>
            <a:pPr algn="l" fontAlgn="base"/>
            <a:r>
              <a:rPr lang="ru-RU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богато наше Отечество?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0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81919D3-623D-42A1-9558-FE3A1E360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0" y="671804"/>
            <a:ext cx="8149721" cy="57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0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36789-E0BD-4DDE-8A2F-AD7915F2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 Бог – спасибо!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353D99E-AE42-48C0-BF06-C6B1827AC7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2" y="1526108"/>
            <a:ext cx="7986845" cy="49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1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2CD38-3726-454C-8FC6-5F3A1804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6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понятия</a:t>
            </a:r>
            <a:b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CEDFE-5EEE-4605-8391-AF3E6C20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8841"/>
            <a:ext cx="8596668" cy="4559559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 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 </a:t>
            </a:r>
            <a:r>
              <a:rPr lang="ru-RU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 </a:t>
            </a:r>
            <a:r>
              <a:rPr lang="ru-RU" sz="2400" b="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radere</a:t>
            </a:r>
            <a:r>
              <a:rPr lang="ru-RU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передавать) – то, что имеет большое значение для человека, но не создано им самим, а получено от предшественников и в последующем будет передано младшим поколениям. Например, самые простые — поздравлять родных и близких с днем рождения, отмечать праздники и др.</a:t>
            </a:r>
          </a:p>
          <a:p>
            <a:pPr algn="just" fontAlgn="base"/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 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то, что имеет большое значение для человека и общества в целом. Например, Отечество, семья, любовь, и др. – всё это ценности.</a:t>
            </a:r>
          </a:p>
          <a:p>
            <a:pPr algn="just" fontAlgn="base"/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Духовные традиции 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ценности, идеалы, жизненный опыт, передаваемые от одного поколения к другому. К важнейшим духовным традициям России относятся: христианство, прежде всего русское православие, ислам, буддизм, иудаизм, светская этика.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20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9B173-0C51-4827-8C3B-124B1A50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Родина?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AFECB-F4F2-404C-BDA2-7A801E7C8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Merriweather" panose="00000500000000000000" pitchFamily="2" charset="-52"/>
              </a:rPr>
              <a:t>М</a:t>
            </a:r>
            <a:r>
              <a:rPr lang="ru-RU" sz="36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оя Родина зовется Россией.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Merriweather" panose="00000500000000000000" pitchFamily="2" charset="-52"/>
              </a:rPr>
              <a:t>О</a:t>
            </a:r>
            <a:r>
              <a:rPr lang="ru-RU" sz="36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на – самая большая страна в мире. </a:t>
            </a:r>
          </a:p>
          <a:p>
            <a:pPr algn="just"/>
            <a:r>
              <a:rPr lang="ru-RU" sz="36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Россия – страна с древней историей.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7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D6E04-89D3-41F5-B934-DDC665C5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окружение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61DCF-665B-48DC-BEBF-851BB9CF5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моей жизни меня окружают родные люди. Постепенно их круг расширяется. Родственники, друзья, соседи… И однажды ко мне приходит понимание, что кроме моего дома, моего двора, моей улицы, моего района, моего города, есть еще Моя Страна.</a:t>
            </a:r>
          </a:p>
          <a:p>
            <a:pPr algn="just" fontAlgn="base"/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миллионы людей, которые лично не знакомы со мной. Но в нашей жизни есть много общего. И мы все в чем-то зависим друг от друга.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17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DD8B8-C96D-4453-BCE3-BFBF81B7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4718"/>
          </a:xfrm>
        </p:spPr>
        <p:txBody>
          <a:bodyPr>
            <a:normAutofit/>
          </a:bodyPr>
          <a:lstStyle/>
          <a:p>
            <a:pPr algn="ctr"/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Что значит быть православным человеком?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78585-8884-475C-B69C-7B323DB04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5484"/>
          </a:xfrm>
        </p:spPr>
        <p:txBody>
          <a:bodyPr>
            <a:normAutofit/>
          </a:bodyPr>
          <a:lstStyle/>
          <a:p>
            <a:pPr algn="just"/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Православными называют себя большинство граждан нашей страны. Истоки русской культуры в православной религии. Например, русское слово « спасибо » 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это сокращённое произнесение пожелания: «Спаси (тебя) Бог!». Каждый раз, когда ты говоришь «спасибо», ты порою даже неосознанно обращаешься к Богу.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9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21F6F-045E-436C-8012-E544F906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B3EE4-F868-4A6C-A4F6-0BDBAA06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/>
          </a:bodyPr>
          <a:lstStyle/>
          <a:p>
            <a:pPr algn="just"/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Что же нас объединяет? Единая 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Родина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. Это общая земля. Общая история. Общие законы. Общий язык. Но важнее всего – общие ценности, духовные традиции. </a:t>
            </a:r>
          </a:p>
          <a:p>
            <a:pPr algn="just"/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Человек остается человеком, пока он ценит и бескорыстно заботится о близком ему человеке, других людях, об интересах народа и Отечества.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3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7E5EC-431A-48D2-A0A7-2A6DF04E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поколений и передача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0C673-F0FD-4223-ADD8-55619104D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96751"/>
            <a:ext cx="8596668" cy="4721290"/>
          </a:xfrm>
        </p:spPr>
        <p:txBody>
          <a:bodyPr>
            <a:normAutofit/>
          </a:bodyPr>
          <a:lstStyle/>
          <a:p>
            <a:pPr algn="just"/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И Родину, и ценности ты получаешь в дар от предшествующих поколений.</a:t>
            </a:r>
          </a:p>
          <a:p>
            <a:pPr algn="just"/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Верующие убеждены, что ценности люди получают от Бога. </a:t>
            </a:r>
          </a:p>
          <a:p>
            <a:pPr algn="just"/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Merriweather" panose="00000500000000000000" pitchFamily="2" charset="-52"/>
              </a:rPr>
              <a:t>Бог дает людям нравственный закон — знание о правильной жизни, о том, как избежать зла, страха и болезней и даже смерти, не причинять вред другим, жить в любви, гармонии и согласии с людьми и окружающим миром.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0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D9D86-38AE-4879-ABD4-DB8AA102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51183-44A8-4DB6-AD85-109D6782B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ценность России – люди, их жизнь, труд, культура. Важнейшие ценности человека – семья, Отечество, Бог, вера, любовь, свобода, справедливость, милосердие, честь, достоинство, образование и труд, красота, гармония.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473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613</Words>
  <Application>Microsoft Office PowerPoint</Application>
  <PresentationFormat>Широкоэкранный</PresentationFormat>
  <Paragraphs>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Merriweather</vt:lpstr>
      <vt:lpstr>Times New Roman</vt:lpstr>
      <vt:lpstr>Trebuchet MS</vt:lpstr>
      <vt:lpstr>Wingdings 3</vt:lpstr>
      <vt:lpstr>Аспект</vt:lpstr>
      <vt:lpstr>ИСТОКИ ПРАВОСЛАВНОЙ КУЛЬТУРЫ</vt:lpstr>
      <vt:lpstr>Вуща! Паще олэн! Здравствуйте, ребята!</vt:lpstr>
      <vt:lpstr>Важные понятия </vt:lpstr>
      <vt:lpstr>Моя Родина?</vt:lpstr>
      <vt:lpstr>Мое окружение</vt:lpstr>
      <vt:lpstr>Что значит быть православным человеком?</vt:lpstr>
      <vt:lpstr>Ценности </vt:lpstr>
      <vt:lpstr>Связь поколений и передача опыта</vt:lpstr>
      <vt:lpstr>Ценности</vt:lpstr>
      <vt:lpstr>Ценности</vt:lpstr>
      <vt:lpstr>Вопросы и задания </vt:lpstr>
      <vt:lpstr>Библейская история Сотворение мира. Мир видимый и невидимый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  <vt:lpstr>Презентация PowerPoint</vt:lpstr>
      <vt:lpstr>Спаси Бог – 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ИСТОКИ ПРАВОСЛАВНОЙ КУЛЬТУРЫ</dc:title>
  <dc:creator>мария</dc:creator>
  <cp:lastModifiedBy>мария</cp:lastModifiedBy>
  <cp:revision>21</cp:revision>
  <dcterms:created xsi:type="dcterms:W3CDTF">2021-10-22T09:47:46Z</dcterms:created>
  <dcterms:modified xsi:type="dcterms:W3CDTF">2021-10-22T10:32:16Z</dcterms:modified>
</cp:coreProperties>
</file>