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57" r:id="rId4"/>
    <p:sldId id="261" r:id="rId5"/>
    <p:sldId id="259" r:id="rId6"/>
    <p:sldId id="256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06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9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92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5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6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3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3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0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3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3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54BD-70A2-4C4B-82CD-FA8FB6952D0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361BC3-AE27-4563-B957-DBC5C8BDB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4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1987C-31B9-435F-893E-86436055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Здравствуйте, ребята!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706E1-FA98-4F32-A3BC-F73836083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Знаете ли вы деревья Югорского края?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DD1D19-4373-4375-AD91-5EEA2039D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37621"/>
              </p:ext>
            </p:extLst>
          </p:nvPr>
        </p:nvGraphicFramePr>
        <p:xfrm>
          <a:off x="92075" y="92075"/>
          <a:ext cx="29797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Объект упаковщика для оболочки" showAsIcon="1" r:id="rId3" imgW="2980080" imgH="437400" progId="Package">
                  <p:embed/>
                </p:oleObj>
              </mc:Choice>
              <mc:Fallback>
                <p:oleObj name="Объект упаковщика для оболочки" showAsIcon="1" r:id="rId3" imgW="29800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9797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50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04BAE-1C0F-42A0-9A63-C5FEF4BF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09"/>
            <a:ext cx="3369336" cy="308014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ёлку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5AB67D8-C9A1-46D6-9D47-1346983AA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75" y="624110"/>
            <a:ext cx="4979537" cy="57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48B4-0C8C-4924-BC2B-897006C5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24110"/>
            <a:ext cx="3312367" cy="128089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березу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85505D1-34A6-42A9-A2DF-85013EA62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92036"/>
            <a:ext cx="5362688" cy="50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1BC43854-FC2C-4F5A-BCFF-88D84EB0A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t="13422" r="31617"/>
          <a:stretch/>
        </p:blipFill>
        <p:spPr bwMode="auto">
          <a:xfrm>
            <a:off x="1642188" y="1900335"/>
            <a:ext cx="2883159" cy="42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7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442C4-8F27-4DB4-8EA0-EA56C737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75" y="344192"/>
            <a:ext cx="5627344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Свои рисунок можешь отправить на электронную почту:  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lylyngsoyum@yandex.ru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BB8E550-5011-4027-AE15-0FD43D6C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96" y="557212"/>
            <a:ext cx="2409825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3A9230F4-2D83-4AA8-9594-68B933AB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07" y="1876983"/>
            <a:ext cx="3433568" cy="44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812916D-5D4A-4198-9830-890EAF81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05" y="1876982"/>
            <a:ext cx="3348281" cy="43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3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88773-22DD-4474-B929-9B226144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лесного фонда Ханты-Мансийского автономного округа – Югры на 1 января 2021 года</a:t>
            </a:r>
            <a:b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DE424-C174-4994-A585-B9197175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76" y="2133600"/>
            <a:ext cx="9591836" cy="3987282"/>
          </a:xfrm>
        </p:spPr>
        <p:txBody>
          <a:bodyPr>
            <a:noAutofit/>
          </a:bodyPr>
          <a:lstStyle/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земель, на которых расположены леса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 50 399,0 тыс. га, в том числе:</a:t>
            </a: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земли лесного фонда –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49 351,7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тыс. га</a:t>
            </a:r>
          </a:p>
          <a:p>
            <a:pPr algn="just"/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(4,3% от площади земель лесного фонда Российской Федерации,</a:t>
            </a:r>
            <a:b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44,1% от площади земель лесного фонда Уральского Федерального округа)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пунктов, на которых расположены леса –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195,8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(14,5% от лесов, расположенных на землях населенных пунктов Российское Федерации, 42,4% от лесов, расположенных на землях населенных пунктов Уральского Федерального округа);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земли особо охраняемых природных территорий –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851,5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тыс. га.</a:t>
            </a:r>
          </a:p>
          <a:p>
            <a:pPr algn="just"/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(3% от лесов, расположенных на землях особо охраняемых природных территорий Российской Федерации, 46% от лесов, расположенных на землях особо охраняемых природных территорий Уральского Федерального округа).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Лесистость территории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Ханты-Мансийскому автономному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– Югре составляет 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53,8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F83E97DF-5F02-40D8-96A5-3586AC8C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24" y="391885"/>
            <a:ext cx="8360228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483D607-0D7D-421A-9C80-1D2E93CC0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87" y="317241"/>
            <a:ext cx="8106400" cy="60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66231F-066F-4EEE-BF3D-DD79E2606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94" y="290801"/>
            <a:ext cx="8379440" cy="62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8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EF040E1-66B2-4398-BCD4-B9EA303F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9" y="205274"/>
            <a:ext cx="8409992" cy="63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5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BEDF2EF-4CF3-42BE-8112-2C49308BF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28" y="2659224"/>
            <a:ext cx="5104716" cy="35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C1D42D4-4C77-45C6-919B-DC4206BB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4" y="41087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180A4A2C-60E8-4C39-8D5D-52FDDAE4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01" y="378214"/>
            <a:ext cx="6164715" cy="41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6CBD211-9D87-4F48-A00D-223FDD8489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01536"/>
            <a:ext cx="566148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74907192-C384-4262-BDA5-36802DEA75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AD7A6-CC23-42E2-AEAE-E0FFE4C7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сосну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ED64363-5AE3-481F-B9C5-FAE4EB5670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1264555"/>
            <a:ext cx="7100596" cy="53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333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207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Пакет</vt:lpstr>
      <vt:lpstr>Вуща! Паще олэн!  Здравствуйте, ребята!</vt:lpstr>
      <vt:lpstr>Характеристика лесного фонда Ханты-Мансийского автономного округа – Югры на 1 января 2021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Рисуем сосну </vt:lpstr>
      <vt:lpstr>Рисуем ёлку</vt:lpstr>
      <vt:lpstr>Рисуем березу</vt:lpstr>
      <vt:lpstr>Спасибо за работу! Свои рисунок можешь отправить на электронную почту:  lylyngsoyum@yandex.ru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7</cp:revision>
  <dcterms:created xsi:type="dcterms:W3CDTF">2021-10-19T14:49:16Z</dcterms:created>
  <dcterms:modified xsi:type="dcterms:W3CDTF">2021-10-19T15:37:58Z</dcterms:modified>
</cp:coreProperties>
</file>