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34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7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1080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04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52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841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2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4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3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1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5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7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50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4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8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4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71CC-60A8-42BE-9690-A7E427B4C25A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4CEFDE0-9B60-45F8-9462-27B1F129B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0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44B83-A95B-4265-A61B-8CCB7D377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026368"/>
            <a:ext cx="7766936" cy="1670180"/>
          </a:xfrm>
        </p:spPr>
        <p:txBody>
          <a:bodyPr/>
          <a:lstStyle/>
          <a:p>
            <a:pPr algn="ctr"/>
            <a:r>
              <a:rPr lang="ru-RU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Вуща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b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Паще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олэн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b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Здравствуйте, ребята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4ECD20-0A75-4FF5-8BDC-6CAE4D76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70" y="2832592"/>
            <a:ext cx="6167535" cy="360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77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ACF83-2CA1-4F17-BEE1-11B2AA85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478" y="609600"/>
            <a:ext cx="6109441" cy="91129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Слепи картину из пластилина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B50E0C5-E0CF-4C59-9E0E-B9668B21CA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73" y="1288982"/>
            <a:ext cx="7191793" cy="52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1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EEBE7-D5A9-4CEC-AF85-65BDF207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595671" cy="13208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Отправь фотографию поделки на электронную почту: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lylyngsoyum@yandex.ru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D161C5-8DF6-45D2-8B06-ED677DA2E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-2943" r="9449" b="-1"/>
          <a:stretch/>
        </p:blipFill>
        <p:spPr bwMode="auto">
          <a:xfrm>
            <a:off x="1735494" y="2364597"/>
            <a:ext cx="6092890" cy="411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63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ABBAA-3667-4821-ADE4-A08BECDB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35" y="609600"/>
            <a:ext cx="889207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сказочный герой!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будем лепить из пластилина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C21576-7B18-4038-8D26-EE077C305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98" y="2114118"/>
            <a:ext cx="5884133" cy="44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6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5D145-58B3-4FB7-868B-0EB4DB91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150365" cy="77133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Лепим героев сказок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6335C0-BC1D-4238-A70B-C3030632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81144"/>
            <a:ext cx="8150365" cy="48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3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2528C-AC94-4325-B45A-5FD224F8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462" y="609600"/>
            <a:ext cx="6659428" cy="94548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Царевна лягушка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2785B7-8EB6-4B85-A37C-8117EC75D0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2" y="1489774"/>
            <a:ext cx="6659428" cy="50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5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560FE-9CB4-4A4A-BB1A-4F33343F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69" y="609600"/>
            <a:ext cx="7620000" cy="9901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Гуси лебеди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578B94A-4B9D-4B2A-A640-5D824F58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9" y="1599714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911B9-E0E5-4051-B9D4-C6B24E86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6" y="450979"/>
            <a:ext cx="8106132" cy="6593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Слепи картину из пластилина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0F5063-3B31-44A0-9CB0-7681D79F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81" y="1220693"/>
            <a:ext cx="7331691" cy="51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8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4480F-1665-4E66-B703-7413978C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20" y="609600"/>
            <a:ext cx="5924939" cy="101392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Аквариум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0199A71-2133-46D1-BDC2-93BD6ECD8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42" y="1427203"/>
            <a:ext cx="5924938" cy="48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66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2CE6B-D572-4B23-9883-E1DDBBA1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0" y="609600"/>
            <a:ext cx="6111551" cy="104191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сказок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1089C9C-91A0-4FA1-8BE0-1A64E6D6D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9596" r="12274" b="11711"/>
          <a:stretch/>
        </p:blipFill>
        <p:spPr bwMode="auto">
          <a:xfrm>
            <a:off x="1586202" y="1476053"/>
            <a:ext cx="6652728" cy="49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03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D6F8C-57EB-4177-A1FF-11A77CB2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41" y="609600"/>
            <a:ext cx="5822302" cy="13208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Лепим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принцесу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8A5059A-FF02-43CE-8E78-69B12559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44" y="2066244"/>
            <a:ext cx="5462490" cy="46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4796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54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Аспект</vt:lpstr>
      <vt:lpstr>Вуща!  Паще олэн! Здравствуйте, ребята! </vt:lpstr>
      <vt:lpstr>Мой сказочный герой! Сегодня мы будем лепить из пластилина</vt:lpstr>
      <vt:lpstr>Лепим героев сказок</vt:lpstr>
      <vt:lpstr>Царевна лягушка</vt:lpstr>
      <vt:lpstr>Гуси лебеди</vt:lpstr>
      <vt:lpstr>Слепи картину из пластилина</vt:lpstr>
      <vt:lpstr>Аквариум</vt:lpstr>
      <vt:lpstr>Герои сказок</vt:lpstr>
      <vt:lpstr>Лепим принцесу</vt:lpstr>
      <vt:lpstr>Слепи картину из пластилина</vt:lpstr>
      <vt:lpstr>Отправь фотографию поделки на электронную почту: lylyngsoyum@yandex.ru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Вуща!  Паще олэн! Здравствуйте, ребята! </dc:title>
  <dc:creator>мария</dc:creator>
  <cp:lastModifiedBy>мария</cp:lastModifiedBy>
  <cp:revision>9</cp:revision>
  <dcterms:created xsi:type="dcterms:W3CDTF">2021-10-19T15:39:43Z</dcterms:created>
  <dcterms:modified xsi:type="dcterms:W3CDTF">2021-10-19T16:20:39Z</dcterms:modified>
</cp:coreProperties>
</file>