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1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36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7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913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3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05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5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8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5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F7F7-2504-4018-A8DA-5C8A262A175A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50DB3D-1F69-49D1-9A50-50D1A4680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2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298A7-806D-47D7-AB4F-26A9D8C7C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Вуща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6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Паще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олэн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Здравствуйте, ребята!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66DADA-A609-4B2E-A0F6-0EEA690B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09" y="4050836"/>
            <a:ext cx="4767944" cy="23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62365-3398-4870-A07B-DC0E57BF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рисуем рисунок на тему: «Богатства Югры»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FEE0B-D1EE-4545-ACE8-69FFFB3EF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большая, она может рассказать: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людях живущих на Севере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лесных богатствах, о разнообразии лесов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нефти и газе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животном мире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насекомых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озерах и реках края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городах и селах и т.д.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себе тему и нарисуй картину цветными карандашами или красками, рисунок отправь по электронной почте: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lylyngsoyum@yandex.ru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5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2413-7FDD-41AE-B2D4-D6E37D0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рисунков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91673F-5538-43FA-94BE-29B6B6B6D1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7" y="1638073"/>
            <a:ext cx="533502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8400FA-B78D-4A31-A7B2-DE9A071E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48" y="2472613"/>
            <a:ext cx="5669443" cy="37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B72B4-324D-47BF-8BEF-00EF7A6E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0DD6ED-5B10-4F47-BC0C-6B6AF71F1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8"/>
            <a:ext cx="554491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1CB07C6-135E-43D3-91B1-CD2BCF37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55" y="2929813"/>
            <a:ext cx="5247511" cy="35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9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D9839-3650-4300-94E2-4B1B1E09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79" y="38566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 Югры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FB395A-9F0F-470B-964C-B25EC835B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24" y="1270000"/>
            <a:ext cx="7390088" cy="55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809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90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Вуща! Паще олэн!  Здравствуйте, ребята!</vt:lpstr>
      <vt:lpstr>Сегодня мы рисуем рисунок на тему: «Богатства Югры»</vt:lpstr>
      <vt:lpstr>Примеры рисунков</vt:lpstr>
      <vt:lpstr>Презентация PowerPoint</vt:lpstr>
      <vt:lpstr>Богатства Югры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Вуща! Паще олэн!  Здравствуйте, ребята!</dc:title>
  <dc:creator>мария</dc:creator>
  <cp:lastModifiedBy>мария</cp:lastModifiedBy>
  <cp:revision>7</cp:revision>
  <dcterms:created xsi:type="dcterms:W3CDTF">2021-10-19T07:32:29Z</dcterms:created>
  <dcterms:modified xsi:type="dcterms:W3CDTF">2021-10-19T07:52:56Z</dcterms:modified>
</cp:coreProperties>
</file>