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B511-7E3C-424A-9FB0-52F15CE0E3A6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BCDD00A-4553-4D7C-B111-A2DFA66FA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530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B511-7E3C-424A-9FB0-52F15CE0E3A6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BCDD00A-4553-4D7C-B111-A2DFA66FA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629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B511-7E3C-424A-9FB0-52F15CE0E3A6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BCDD00A-4553-4D7C-B111-A2DFA66FAD7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1253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B511-7E3C-424A-9FB0-52F15CE0E3A6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CDD00A-4553-4D7C-B111-A2DFA66FA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4978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B511-7E3C-424A-9FB0-52F15CE0E3A6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CDD00A-4553-4D7C-B111-A2DFA66FAD7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1166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B511-7E3C-424A-9FB0-52F15CE0E3A6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CDD00A-4553-4D7C-B111-A2DFA66FA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8284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B511-7E3C-424A-9FB0-52F15CE0E3A6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D00A-4553-4D7C-B111-A2DFA66FA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7980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B511-7E3C-424A-9FB0-52F15CE0E3A6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D00A-4553-4D7C-B111-A2DFA66FA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919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B511-7E3C-424A-9FB0-52F15CE0E3A6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D00A-4553-4D7C-B111-A2DFA66FA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797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B511-7E3C-424A-9FB0-52F15CE0E3A6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BCDD00A-4553-4D7C-B111-A2DFA66FA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016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B511-7E3C-424A-9FB0-52F15CE0E3A6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BCDD00A-4553-4D7C-B111-A2DFA66FA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540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B511-7E3C-424A-9FB0-52F15CE0E3A6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BCDD00A-4553-4D7C-B111-A2DFA66FA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39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B511-7E3C-424A-9FB0-52F15CE0E3A6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D00A-4553-4D7C-B111-A2DFA66FA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133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B511-7E3C-424A-9FB0-52F15CE0E3A6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D00A-4553-4D7C-B111-A2DFA66FA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749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B511-7E3C-424A-9FB0-52F15CE0E3A6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D00A-4553-4D7C-B111-A2DFA66FA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587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B511-7E3C-424A-9FB0-52F15CE0E3A6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CDD00A-4553-4D7C-B111-A2DFA66FA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577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3B511-7E3C-424A-9FB0-52F15CE0E3A6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BCDD00A-4553-4D7C-B111-A2DFA66FA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8465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BEB088-FD8C-4789-A15A-3A26CA5A2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b="1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Вуща</a:t>
            </a:r>
            <a:r>
              <a:rPr lang="ru-RU" sz="54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! </a:t>
            </a:r>
            <a:r>
              <a:rPr lang="ru-RU" sz="5400" b="1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Паще</a:t>
            </a:r>
            <a:r>
              <a:rPr lang="ru-RU" sz="54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5400" b="1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олэн</a:t>
            </a:r>
            <a:r>
              <a:rPr lang="ru-RU" sz="54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!</a:t>
            </a:r>
            <a:br>
              <a:rPr lang="ru-RU" sz="54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54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Здравствуйте, ребята, </a:t>
            </a:r>
            <a:endParaRPr lang="ru-RU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70C801-4CA5-4616-956A-DC5024929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1302" y="2581470"/>
            <a:ext cx="8915400" cy="3777622"/>
          </a:xfrm>
        </p:spPr>
        <p:txBody>
          <a:bodyPr>
            <a:normAutofit/>
          </a:bodyPr>
          <a:lstStyle/>
          <a:p>
            <a:r>
              <a:rPr lang="ru-RU" sz="4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Ребята, вы любите играть в игрушки?</a:t>
            </a:r>
          </a:p>
          <a:p>
            <a:r>
              <a:rPr lang="ru-RU" sz="4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Давайте выберем одну из них и попробуем нарисовать эту игрушку!</a:t>
            </a:r>
          </a:p>
        </p:txBody>
      </p:sp>
    </p:spTree>
    <p:extLst>
      <p:ext uri="{BB962C8B-B14F-4D97-AF65-F5344CB8AC3E}">
        <p14:creationId xmlns:p14="http://schemas.microsoft.com/office/powerpoint/2010/main" val="1215152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DE4F6D-685A-4C33-AE13-31C432EA94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0471" y="1166219"/>
            <a:ext cx="7571824" cy="2262781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МОЯ ЛЮБИМАЯ ИГРУШКА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195CCE4-9394-4D31-B9BD-6A29FE1F57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Рисуем поэтапно</a:t>
            </a:r>
          </a:p>
        </p:txBody>
      </p:sp>
    </p:spTree>
    <p:extLst>
      <p:ext uri="{BB962C8B-B14F-4D97-AF65-F5344CB8AC3E}">
        <p14:creationId xmlns:p14="http://schemas.microsoft.com/office/powerpoint/2010/main" val="3671148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17FAC0-CAD3-4A21-88BB-D59755814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Рисуем куклу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B614FB3-919E-4AF9-8713-D3DC90F40E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171" y="1171249"/>
            <a:ext cx="6191250" cy="551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328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Физкультминутка Вот помощники мои, Их как хочешь поверни. Раз, два, три, четыре, пять. Постучали, повернули И работать захотели. Тихо все на место сели. ">
            <a:extLst>
              <a:ext uri="{FF2B5EF4-FFF2-40B4-BE49-F238E27FC236}">
                <a16:creationId xmlns:a16="http://schemas.microsoft.com/office/drawing/2014/main" id="{6D7B8682-6747-4F72-A09D-F6D9F2EB60E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6986" y="1041917"/>
            <a:ext cx="6510694" cy="4883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8190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DB14A5-4B34-43E8-8A7C-508090A01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Рисуем машинку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80A6DFE6-F36F-41D0-863F-6BA4D041FE4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6379" y="1495512"/>
            <a:ext cx="6811898" cy="5102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1310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1BD93C-611A-4433-9814-724A03E65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36739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Рисуем любимую мягкую игрушку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AA106396-8A13-4D43-BBF5-F43F8762DDC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574" y="2366864"/>
            <a:ext cx="3238708" cy="4032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>
            <a:extLst>
              <a:ext uri="{FF2B5EF4-FFF2-40B4-BE49-F238E27FC236}">
                <a16:creationId xmlns:a16="http://schemas.microsoft.com/office/drawing/2014/main" id="{EA5E0BD6-F097-48BC-B4C2-E311D2D17B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719" y="3244088"/>
            <a:ext cx="5201893" cy="315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9008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B05524D9-112F-405A-902A-FE285142DD9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2906" y="298580"/>
            <a:ext cx="5580915" cy="4185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>
            <a:extLst>
              <a:ext uri="{FF2B5EF4-FFF2-40B4-BE49-F238E27FC236}">
                <a16:creationId xmlns:a16="http://schemas.microsoft.com/office/drawing/2014/main" id="{5DC098A5-8DF9-48BE-8280-D5ECEEA1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7045" y="2411914"/>
            <a:ext cx="3993503" cy="3988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207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EAB442-EAD1-4581-BE8B-FC8E64D07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368663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тебе за прекрасный рисунок!</a:t>
            </a:r>
            <a:b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Желаем тебе успеха!</a:t>
            </a:r>
          </a:p>
        </p:txBody>
      </p:sp>
    </p:spTree>
    <p:extLst>
      <p:ext uri="{BB962C8B-B14F-4D97-AF65-F5344CB8AC3E}">
        <p14:creationId xmlns:p14="http://schemas.microsoft.com/office/powerpoint/2010/main" val="11997322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</TotalTime>
  <Words>53</Words>
  <Application>Microsoft Office PowerPoint</Application>
  <PresentationFormat>Широкоэкранный</PresentationFormat>
  <Paragraphs>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Легкий дым</vt:lpstr>
      <vt:lpstr>Вуща! Паще олэн! Здравствуйте, ребята, </vt:lpstr>
      <vt:lpstr>МОЯ ЛЮБИМАЯ ИГРУШКА</vt:lpstr>
      <vt:lpstr>Рисуем куклу</vt:lpstr>
      <vt:lpstr>Презентация PowerPoint</vt:lpstr>
      <vt:lpstr>Рисуем машинку</vt:lpstr>
      <vt:lpstr>Рисуем любимую мягкую игрушку</vt:lpstr>
      <vt:lpstr>Презентация PowerPoint</vt:lpstr>
      <vt:lpstr>Спасибо тебе за прекрасный рисунок! Желаем тебе успеха!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Вуща! Паще олэн! Здравствуйте, ребята, </dc:title>
  <dc:creator>мария</dc:creator>
  <cp:lastModifiedBy>мария</cp:lastModifiedBy>
  <cp:revision>3</cp:revision>
  <dcterms:created xsi:type="dcterms:W3CDTF">2021-10-19T07:55:13Z</dcterms:created>
  <dcterms:modified xsi:type="dcterms:W3CDTF">2021-10-19T08:16:05Z</dcterms:modified>
</cp:coreProperties>
</file>