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59" r:id="rId4"/>
    <p:sldId id="261" r:id="rId5"/>
    <p:sldId id="258" r:id="rId6"/>
    <p:sldId id="264" r:id="rId7"/>
    <p:sldId id="263" r:id="rId8"/>
    <p:sldId id="257" r:id="rId9"/>
    <p:sldId id="256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Безопасный дом!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7499176" cy="3777283"/>
          </a:xfrm>
        </p:spPr>
        <p:txBody>
          <a:bodyPr/>
          <a:lstStyle/>
          <a:p>
            <a:pPr algn="ctr"/>
            <a:r>
              <a:rPr lang="ru-RU" dirty="0" smtClean="0"/>
              <a:t>Много правил есть на свете, </a:t>
            </a:r>
          </a:p>
          <a:p>
            <a:pPr algn="ctr"/>
            <a:r>
              <a:rPr lang="ru-RU" dirty="0" smtClean="0"/>
              <a:t>Их должны запомнить дети! </a:t>
            </a:r>
          </a:p>
          <a:p>
            <a:pPr algn="ctr"/>
            <a:r>
              <a:rPr lang="ru-RU" dirty="0" smtClean="0"/>
              <a:t>Чтобы БЕЗОПАСНО жить – </a:t>
            </a:r>
          </a:p>
          <a:p>
            <a:pPr algn="ctr"/>
            <a:r>
              <a:rPr lang="ru-RU" dirty="0" smtClean="0"/>
              <a:t>Нужно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ПРАВИЛОМ</a:t>
            </a:r>
            <a:r>
              <a:rPr lang="ru-RU" dirty="0" smtClean="0"/>
              <a:t> дружить!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echitsa-skool6.of.by/images/stories/bezopasnost_doma.jpg"/>
          <p:cNvPicPr>
            <a:picLocks noChangeAspect="1" noChangeArrowheads="1"/>
          </p:cNvPicPr>
          <p:nvPr/>
        </p:nvPicPr>
        <p:blipFill>
          <a:blip r:embed="rId2" cstate="print"/>
          <a:srcRect l="22422" r="20919" b="87179"/>
          <a:stretch>
            <a:fillRect/>
          </a:stretch>
        </p:blipFill>
        <p:spPr bwMode="auto">
          <a:xfrm>
            <a:off x="1259632" y="188640"/>
            <a:ext cx="6739949" cy="936104"/>
          </a:xfrm>
          <a:prstGeom prst="rect">
            <a:avLst/>
          </a:prstGeom>
          <a:noFill/>
        </p:spPr>
      </p:pic>
      <p:pic>
        <p:nvPicPr>
          <p:cNvPr id="6" name="Picture 2" descr="http://rechitsa-skool6.of.by/images/stories/bezopasnost_doma.jpg"/>
          <p:cNvPicPr>
            <a:picLocks noChangeAspect="1" noChangeArrowheads="1"/>
          </p:cNvPicPr>
          <p:nvPr/>
        </p:nvPicPr>
        <p:blipFill>
          <a:blip r:embed="rId2" cstate="print"/>
          <a:srcRect l="2749" t="11538" r="39805" b="1282"/>
          <a:stretch>
            <a:fillRect/>
          </a:stretch>
        </p:blipFill>
        <p:spPr bwMode="auto">
          <a:xfrm>
            <a:off x="1763688" y="1196752"/>
            <a:ext cx="5832648" cy="543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echitsa-skool6.of.by/images/stories/bezopasnost_doma.jpg"/>
          <p:cNvPicPr>
            <a:picLocks noChangeAspect="1" noChangeArrowheads="1"/>
          </p:cNvPicPr>
          <p:nvPr/>
        </p:nvPicPr>
        <p:blipFill>
          <a:blip r:embed="rId2" cstate="print"/>
          <a:srcRect l="58621" t="11538" r="71"/>
          <a:stretch>
            <a:fillRect/>
          </a:stretch>
        </p:blipFill>
        <p:spPr bwMode="auto">
          <a:xfrm>
            <a:off x="2123728" y="0"/>
            <a:ext cx="5256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52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Электричество!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266928" cy="3773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розетка на стене: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Надо знать - тебе и мне,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в неё карандаши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вставляют малыши.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дырочки не тронь –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Вспыхнет сразу же огонь!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Ток бежит внутри розетки,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играйте с нею, детки!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5.infourok.ru/uploads/ex/1130/0006a0df-058819c2/img6.jpg"/>
          <p:cNvPicPr>
            <a:picLocks noChangeAspect="1" noChangeArrowheads="1"/>
          </p:cNvPicPr>
          <p:nvPr/>
        </p:nvPicPr>
        <p:blipFill>
          <a:blip r:embed="rId2" cstate="print"/>
          <a:srcRect l="55820" t="5128" r="15043" b="51823"/>
          <a:stretch>
            <a:fillRect/>
          </a:stretch>
        </p:blipFill>
        <p:spPr bwMode="auto">
          <a:xfrm>
            <a:off x="5436096" y="2276872"/>
            <a:ext cx="31191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724128" cy="38884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Есть еще один совет: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Электрический предмет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в руки ты берешь,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Ты ответственность несешь!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Помнить надо всем всегда,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приборы- не игра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pic>
        <p:nvPicPr>
          <p:cNvPr id="4" name="Picture 2" descr="https://ds05.infourok.ru/uploads/ex/1130/0006a0df-058819c2/img6.jpg"/>
          <p:cNvPicPr>
            <a:picLocks noChangeAspect="1" noChangeArrowheads="1"/>
          </p:cNvPicPr>
          <p:nvPr/>
        </p:nvPicPr>
        <p:blipFill>
          <a:blip r:embed="rId2" cstate="print"/>
          <a:srcRect l="16537" t="42000" r="50388" b="7601"/>
          <a:stretch>
            <a:fillRect/>
          </a:stretch>
        </p:blipFill>
        <p:spPr bwMode="auto">
          <a:xfrm>
            <a:off x="5652120" y="1124744"/>
            <a:ext cx="327636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050904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Острые предметы!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88840"/>
            <a:ext cx="5292080" cy="4176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Инструменты папины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Брать не будем мы,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Ведь они тяжёлые,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Острые они.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Надо взрослым помогать,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нельзя без спроса брать Нож, пилу и молоток!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Осторожным будь, дружок!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Инструменты папины Брать не будем мы, Ведь они тяжёлые, Острые они. Надо взр"/>
          <p:cNvPicPr>
            <a:picLocks noChangeAspect="1" noChangeArrowheads="1"/>
          </p:cNvPicPr>
          <p:nvPr/>
        </p:nvPicPr>
        <p:blipFill>
          <a:blip r:embed="rId2" cstate="print"/>
          <a:srcRect l="9554" t="36170" r="47454" b="4255"/>
          <a:stretch>
            <a:fillRect/>
          </a:stretch>
        </p:blipFill>
        <p:spPr bwMode="auto">
          <a:xfrm>
            <a:off x="467544" y="2780928"/>
            <a:ext cx="3402378" cy="3528392"/>
          </a:xfrm>
          <a:prstGeom prst="rect">
            <a:avLst/>
          </a:prstGeom>
          <a:noFill/>
        </p:spPr>
      </p:pic>
      <p:pic>
        <p:nvPicPr>
          <p:cNvPr id="6" name="Picture 2" descr="Инструменты папины Брать не будем мы, Ведь они тяжёлые, Острые они. Надо взр"/>
          <p:cNvPicPr>
            <a:picLocks noChangeAspect="1" noChangeArrowheads="1"/>
          </p:cNvPicPr>
          <p:nvPr/>
        </p:nvPicPr>
        <p:blipFill>
          <a:blip r:embed="rId2" cstate="print"/>
          <a:srcRect l="50954" t="5064" r="9238" b="52382"/>
          <a:stretch>
            <a:fillRect/>
          </a:stretch>
        </p:blipFill>
        <p:spPr bwMode="auto">
          <a:xfrm>
            <a:off x="539552" y="404664"/>
            <a:ext cx="315035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a48/0001082f-c7a5a697/img22.jpg"/>
          <p:cNvPicPr>
            <a:picLocks noChangeAspect="1" noChangeArrowheads="1"/>
          </p:cNvPicPr>
          <p:nvPr/>
        </p:nvPicPr>
        <p:blipFill>
          <a:blip r:embed="rId2" cstate="print"/>
          <a:srcRect l="18500" t="7350" r="17713" b="6551"/>
          <a:stretch>
            <a:fillRect/>
          </a:stretch>
        </p:blipFill>
        <p:spPr bwMode="auto">
          <a:xfrm>
            <a:off x="4760999" y="404664"/>
            <a:ext cx="4383001" cy="4437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4104456" cy="13990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ОКНО!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2808"/>
            <a:ext cx="5328592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доме есть балкон,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Помните,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опасен он!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открытое окно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Привлекать вас не должно!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вниз случайно не сорваться,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окна опираться,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взрослых на балконе быть,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Пытаться форточку открыть!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Если в доме есть балкон, Помните, – опасен он! И открытое окно Привлекать 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5.infourok.ru/uploads/ex/00f9/000b5f20-a44b12a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67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2962672" cy="13990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ГАЗ!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6563072" cy="36018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здоровья,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Отравленье, взрыв, пожар.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плиты держись подальше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Ведь опасен сильный жар.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дома появился сильный дым-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не прячься, позвони по «01».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Газ опасен для здоровья, Отравленье, взрыв, пожар. От плиты держись подальш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Газ опасен для здоровья, Отравленье, взрыв, пожар. От плиты держись подальше"/>
          <p:cNvPicPr>
            <a:picLocks noChangeAspect="1" noChangeArrowheads="1"/>
          </p:cNvPicPr>
          <p:nvPr/>
        </p:nvPicPr>
        <p:blipFill>
          <a:blip r:embed="rId2" cstate="print"/>
          <a:srcRect l="53651" t="3259" r="12208" b="60897"/>
          <a:stretch>
            <a:fillRect/>
          </a:stretch>
        </p:blipFill>
        <p:spPr bwMode="auto">
          <a:xfrm>
            <a:off x="6156176" y="3645024"/>
            <a:ext cx="2474457" cy="1944216"/>
          </a:xfrm>
          <a:prstGeom prst="rect">
            <a:avLst/>
          </a:prstGeom>
          <a:noFill/>
        </p:spPr>
      </p:pic>
      <p:pic>
        <p:nvPicPr>
          <p:cNvPr id="19462" name="Picture 6" descr="Газ опасен для здоровья, Отравленье, взрыв, пожар. От плиты держись подальше"/>
          <p:cNvPicPr>
            <a:picLocks noChangeAspect="1" noChangeArrowheads="1"/>
          </p:cNvPicPr>
          <p:nvPr/>
        </p:nvPicPr>
        <p:blipFill>
          <a:blip r:embed="rId2" cstate="print"/>
          <a:srcRect l="39019" t="42361" r="9769" b="8760"/>
          <a:stretch>
            <a:fillRect/>
          </a:stretch>
        </p:blipFill>
        <p:spPr bwMode="auto">
          <a:xfrm>
            <a:off x="5004048" y="260648"/>
            <a:ext cx="373001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Незнакомец!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5266928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 мы одни остались, Расшалились, разыгрались. Слышим вдруг – звенит звонок.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Смотрим мы скорей в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«глазок».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Незнакомцу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откроем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покрепче дверь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закроем.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замка мы отойдём.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Папу с мамой подождём!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avatars.mds.yandex.net/get-pdb/1397410/524a3f97-ea7a-4f7d-8b8f-27fe5841a22c/s1200?webp=false"/>
          <p:cNvPicPr>
            <a:picLocks noChangeAspect="1" noChangeArrowheads="1"/>
          </p:cNvPicPr>
          <p:nvPr/>
        </p:nvPicPr>
        <p:blipFill>
          <a:blip r:embed="rId2" cstate="print"/>
          <a:srcRect t="17762" b="15452"/>
          <a:stretch>
            <a:fillRect/>
          </a:stretch>
        </p:blipFill>
        <p:spPr bwMode="auto">
          <a:xfrm>
            <a:off x="4788024" y="1196752"/>
            <a:ext cx="4062765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2514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простые эти!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запомните их, дети!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76864" cy="3600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Вам нужны врачи, -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Наберите вы – 03!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и 2 любой звонит,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полиция спешит!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 вы наберите –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пожара дом спасете!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</TotalTime>
  <Words>268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Безопасный дом!</vt:lpstr>
      <vt:lpstr>Электричество!</vt:lpstr>
      <vt:lpstr>Слайд 3</vt:lpstr>
      <vt:lpstr>Острые предметы!</vt:lpstr>
      <vt:lpstr>ОКНО!</vt:lpstr>
      <vt:lpstr>Слайд 6</vt:lpstr>
      <vt:lpstr>ГАЗ!</vt:lpstr>
      <vt:lpstr>Незнакомец! </vt:lpstr>
      <vt:lpstr>Правила простые эти!  Вы запомните их, дети!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простые эти!  Вы запомните их , дети!</dc:title>
  <dc:creator>Алина</dc:creator>
  <cp:lastModifiedBy>Норова</cp:lastModifiedBy>
  <cp:revision>14</cp:revision>
  <dcterms:created xsi:type="dcterms:W3CDTF">2020-04-17T13:59:35Z</dcterms:created>
  <dcterms:modified xsi:type="dcterms:W3CDTF">2021-10-17T03:28:26Z</dcterms:modified>
</cp:coreProperties>
</file>