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7" r:id="rId2"/>
    <p:sldId id="256" r:id="rId3"/>
    <p:sldId id="261" r:id="rId4"/>
    <p:sldId id="258" r:id="rId5"/>
    <p:sldId id="260" r:id="rId6"/>
    <p:sldId id="264" r:id="rId7"/>
    <p:sldId id="262" r:id="rId8"/>
    <p:sldId id="263" r:id="rId9"/>
    <p:sldId id="266" r:id="rId10"/>
    <p:sldId id="265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56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92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9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993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5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43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4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7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4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2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1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4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9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EC62-13D8-4B29-99D9-34D6DE1E2884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F94968-304D-428B-AC88-CE4151C58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9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=14&amp;img_url=https%3A%2F%2Fds05.infourok.ru%2Fuploads%2Fex%2F1204%2F0018a313-9c2fa195%2Fimg11.jpg&amp;text=%D0%BF%D0%B5%D1%80%D0%B5%D0%BC%D0%B5%D0%BD%D1%8B%20%D0%BE%D1%81%D0%B5%D0%BD%D1%8C%D1%8E%20%D0%B2%20%D0%BB%D0%B5%D1%81%D1%83%20%D0%BA%D0%B0%D1%80%D1%82%D0%B8%D0%BD%D0%BA%D0%B0%20%D1%81%D0%BE%20%D0%B7%D0%B2%D0%B5%D1%80%D1%8F%D1%82%D0%B0%D0%BC%D0%B8%20%D0%B8%20%D0%BF%D1%82%D0%B8%D1%86%D0%B0%D0%BC%D0%B8&amp;lr=57&amp;rpt=simage&amp;source=wiz" TargetMode="External"/><Relationship Id="rId2" Type="http://schemas.openxmlformats.org/officeDocument/2006/relationships/hyperlink" Target="https://multi-mama.ru/zagadki-pro-os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589" y="1052736"/>
            <a:ext cx="6589199" cy="128089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«ТАКВСЫ»</a:t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«Капелька»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3501008"/>
            <a:ext cx="5402560" cy="2410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олэн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няврамыт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дети!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Норова Ольга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50A926E-C00D-4C8C-B3B4-B4313E15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30870"/>
            <a:ext cx="1863575" cy="1862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06B0B-7843-486E-A986-6328201D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Ешьте ягоды, не болейте!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B9257-0109-465F-BCCD-95926C649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772816"/>
            <a:ext cx="5258544" cy="298627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ёмас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улум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няврамыт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b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свидания, дети! </a:t>
            </a:r>
            <a:b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их родители!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0C0CE00-FF0D-4CD5-86F7-CCCCDAB9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156222"/>
            <a:ext cx="3314467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55E2D0-B398-46BD-95C5-EB2C3A85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196752"/>
            <a:ext cx="6591985" cy="3777622"/>
          </a:xfrm>
        </p:spPr>
        <p:txBody>
          <a:bodyPr/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Источник: </a:t>
            </a:r>
            <a:r>
              <a:rPr lang="ru-RU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hlinkClick r:id="rId2"/>
              </a:rPr>
              <a:t>https://multi-mama.ru/zagadki-pro-osen/</a:t>
            </a:r>
            <a:endParaRPr lang="ru-RU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endParaRPr lang="ru-RU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r>
              <a:rPr lang="ru-RU" dirty="0"/>
              <a:t>туман картинки для детей: изображения в </a:t>
            </a:r>
            <a:r>
              <a:rPr lang="ru-RU" dirty="0" err="1"/>
              <a:t>Яндекс.Картинках</a:t>
            </a:r>
            <a:r>
              <a:rPr lang="ru-RU" dirty="0"/>
              <a:t> </a:t>
            </a:r>
          </a:p>
          <a:p>
            <a:r>
              <a:rPr lang="ru-RU" dirty="0">
                <a:hlinkClick r:id="rId3"/>
              </a:rPr>
              <a:t>перемены осенью в лесу картинка со зверятами и птицами:  </a:t>
            </a:r>
            <a:r>
              <a:rPr lang="ru-RU" dirty="0" err="1">
                <a:hlinkClick r:id="rId3"/>
              </a:rPr>
              <a:t>Яндекс.Картинках</a:t>
            </a:r>
            <a:r>
              <a:rPr lang="ru-RU" dirty="0">
                <a:hlinkClick r:id="rId3"/>
              </a:rPr>
              <a:t> (yandex.ru)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09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124744"/>
            <a:ext cx="6600451" cy="1126283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Как переводиться слово «ТАКВСЫ»? </a:t>
            </a:r>
          </a:p>
          <a:p>
            <a:r>
              <a:rPr lang="ru-RU" dirty="0">
                <a:solidFill>
                  <a:srgbClr val="0070C0"/>
                </a:solidFill>
              </a:rPr>
              <a:t>Отгадай: Моя загадка, </a:t>
            </a:r>
          </a:p>
        </p:txBody>
      </p:sp>
      <p:pic>
        <p:nvPicPr>
          <p:cNvPr id="1026" name="Picture 2" descr="C:\Documents and Settings\Tester\Local Settings\Temporary Internet Files\Content.IE5\6JIPKHUR\MP900433788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556792"/>
            <a:ext cx="2544969" cy="325964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EB125B-0B65-4256-9076-F6BD60439E9D}"/>
              </a:ext>
            </a:extLst>
          </p:cNvPr>
          <p:cNvSpPr txBox="1"/>
          <p:nvPr/>
        </p:nvSpPr>
        <p:spPr>
          <a:xfrm>
            <a:off x="1115616" y="2780928"/>
            <a:ext cx="45897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Листья с веток облетают, Птицы к югу улетают. «Что за время года?» — спросим. Нам ответят: «Это…»</a:t>
            </a:r>
            <a:br>
              <a:rPr lang="ru-RU" dirty="0">
                <a:solidFill>
                  <a:srgbClr val="0070C0"/>
                </a:solidFill>
              </a:rPr>
            </a:b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4231168-16DD-4B66-9B10-E0E2E9EA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131" y="3717032"/>
            <a:ext cx="4319470" cy="30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1C5B25-338B-443D-8B73-D6BFA0B172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3284984"/>
            <a:ext cx="2570132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3DD35-859A-46E5-AFC9-842C29C6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рады приветствовать Вас с нашими  друзьями 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КАПЕЛЬКАМИ</a:t>
            </a:r>
            <a:b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какими они были? </a:t>
            </a:r>
            <a:b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AB49890-1BBD-4898-9B2C-3D685E101B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098758"/>
            <a:ext cx="4392488" cy="43897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095E73-DE94-4C2E-AFF4-5B79026166A9}"/>
              </a:ext>
            </a:extLst>
          </p:cNvPr>
          <p:cNvSpPr txBox="1"/>
          <p:nvPr/>
        </p:nvSpPr>
        <p:spPr>
          <a:xfrm>
            <a:off x="1799184" y="6323994"/>
            <a:ext cx="7344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вашим раскраскам они теперь такие красочные.</a:t>
            </a:r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F9C352-7FD4-4125-A85D-BE3A3AB9F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0628" y="2132856"/>
            <a:ext cx="4392488" cy="43897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8A085-1591-4F22-A528-0576E108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68" y="548680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Благодаря Капелькам осень богата на осадки.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Что такое осадки? Какие осадки бывают осенью?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2E9594-A7B2-49F1-B97C-6EC5D024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3142496"/>
            <a:ext cx="1621473" cy="1511424"/>
          </a:xfrm>
        </p:spPr>
        <p:txBody>
          <a:bodyPr/>
          <a:lstStyle/>
          <a:p>
            <a:r>
              <a:rPr lang="ru-RU" dirty="0"/>
              <a:t>Дождь</a:t>
            </a:r>
          </a:p>
          <a:p>
            <a:r>
              <a:rPr lang="ru-RU" dirty="0"/>
              <a:t>Снег</a:t>
            </a:r>
          </a:p>
          <a:p>
            <a:r>
              <a:rPr lang="ru-RU" dirty="0"/>
              <a:t>Туман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713030-8E18-4983-A5B2-20AEE154E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4950" y="3334532"/>
            <a:ext cx="5139450" cy="32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CB1772-3B58-4C99-816C-36FF67081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950" y="3168297"/>
            <a:ext cx="5139450" cy="342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F5CC075-8582-467C-A899-BD33547A7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950" y="3146194"/>
            <a:ext cx="5271120" cy="34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C5C4771-D81B-4CC7-ACFD-BAE2B514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25" y="1340768"/>
            <a:ext cx="1547246" cy="15462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9D935-9530-4D40-9D0D-B2E7B055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5" y="624110"/>
            <a:ext cx="6986736" cy="1280890"/>
          </a:xfrm>
        </p:spPr>
        <p:txBody>
          <a:bodyPr/>
          <a:lstStyle/>
          <a:p>
            <a:r>
              <a:rPr lang="ru-RU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А какие периоды осени вы знаете?</a:t>
            </a:r>
            <a:br>
              <a:rPr lang="ru-RU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169AFC4-DF19-4035-86A3-01532F52F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1556792"/>
            <a:ext cx="4466456" cy="2194189"/>
          </a:xfrm>
        </p:spPr>
        <p:txBody>
          <a:bodyPr/>
          <a:lstStyle/>
          <a:p>
            <a:r>
              <a:rPr lang="ru-RU" dirty="0"/>
              <a:t>Ранняя осень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38536065-9951-43C7-9AB3-AC882CF8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25" y="1340768"/>
            <a:ext cx="1547246" cy="15462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3">
            <a:extLst>
              <a:ext uri="{FF2B5EF4-FFF2-40B4-BE49-F238E27FC236}">
                <a16:creationId xmlns:a16="http://schemas.microsoft.com/office/drawing/2014/main" id="{B4ACD54D-96BC-4004-B49B-D0360AB7F611}"/>
              </a:ext>
            </a:extLst>
          </p:cNvPr>
          <p:cNvSpPr txBox="1">
            <a:spLocks/>
          </p:cNvSpPr>
          <p:nvPr/>
        </p:nvSpPr>
        <p:spPr>
          <a:xfrm>
            <a:off x="2915816" y="1857073"/>
            <a:ext cx="2485569" cy="359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Золотая осень 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4D1CE848-510F-4007-8570-D3827151B7FA}"/>
              </a:ext>
            </a:extLst>
          </p:cNvPr>
          <p:cNvSpPr txBox="1">
            <a:spLocks/>
          </p:cNvSpPr>
          <p:nvPr/>
        </p:nvSpPr>
        <p:spPr>
          <a:xfrm>
            <a:off x="2906945" y="1366056"/>
            <a:ext cx="2485569" cy="359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Поздняя осень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E6F9704-6028-4EFA-A326-39E29CD87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795" y="2653886"/>
            <a:ext cx="4843541" cy="36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9497E3F4-2D1D-4741-9BF6-F79F0867B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6945" y="2586808"/>
            <a:ext cx="6116538" cy="3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64AC6962-A59E-46AD-8C4A-8D3BEF1D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7" y="2459858"/>
            <a:ext cx="6091453" cy="40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A8AF3E3-5717-441B-9B94-3512251D3314}"/>
              </a:ext>
            </a:extLst>
          </p:cNvPr>
          <p:cNvSpPr txBox="1"/>
          <p:nvPr/>
        </p:nvSpPr>
        <p:spPr>
          <a:xfrm>
            <a:off x="5824563" y="1646432"/>
            <a:ext cx="2133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Красота!!!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13" grpId="0"/>
      <p:bldP spid="13" grpId="1"/>
      <p:bldP spid="14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DF0E7-3048-41CD-8376-2C3AEE1B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еще перемены в природе осенью? Расскажи по картинке.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66F29F4-759A-4380-AC48-2DD02BB925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39" y="2189610"/>
            <a:ext cx="7751547" cy="44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25A7C5-5725-4391-A8A4-15065309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55" y="1268744"/>
            <a:ext cx="1547246" cy="15462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3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1A657-D1A3-4C4C-876C-090EF813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 как щедра осень на подарки!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C76864-7FF7-4FB8-9E46-87871D31C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65" y="2107239"/>
            <a:ext cx="3570627" cy="3592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 лес! 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E878BFE6-29E1-4584-B269-D384FF236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25" y="1340768"/>
            <a:ext cx="1547246" cy="15462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3">
            <a:extLst>
              <a:ext uri="{FF2B5EF4-FFF2-40B4-BE49-F238E27FC236}">
                <a16:creationId xmlns:a16="http://schemas.microsoft.com/office/drawing/2014/main" id="{F855DE33-5076-4BED-BBE9-7722B667F221}"/>
              </a:ext>
            </a:extLst>
          </p:cNvPr>
          <p:cNvSpPr txBox="1">
            <a:spLocks/>
          </p:cNvSpPr>
          <p:nvPr/>
        </p:nvSpPr>
        <p:spPr>
          <a:xfrm>
            <a:off x="2729565" y="2556467"/>
            <a:ext cx="5586851" cy="359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загадка!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горке, и под горкой, Под березой и под елкой Хороводами и в ряд В шапках молодцы стоят.</a:t>
            </a:r>
            <a:b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/>
            </a:br>
            <a:r>
              <a:rPr lang="ru-RU" dirty="0"/>
              <a:t> 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7E2F2058-F6B6-4A7C-9BFB-A6F11DD2F085}"/>
              </a:ext>
            </a:extLst>
          </p:cNvPr>
          <p:cNvSpPr txBox="1">
            <a:spLocks/>
          </p:cNvSpPr>
          <p:nvPr/>
        </p:nvSpPr>
        <p:spPr>
          <a:xfrm>
            <a:off x="3031397" y="2017307"/>
            <a:ext cx="5479334" cy="359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загадка!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ягоды, все знают,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лекарство заменяют.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больны ангиной,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Пейте на ночь чай с…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0E39E7-3282-46F3-A20D-B6F484C176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924" y="3933056"/>
            <a:ext cx="3851920" cy="256794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0011704-842C-42FE-9483-C02B9CF0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393" y="2887034"/>
            <a:ext cx="3628311" cy="36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7101423D-162B-46C2-8551-D75205A40862}"/>
              </a:ext>
            </a:extLst>
          </p:cNvPr>
          <p:cNvSpPr txBox="1">
            <a:spLocks/>
          </p:cNvSpPr>
          <p:nvPr/>
        </p:nvSpPr>
        <p:spPr>
          <a:xfrm>
            <a:off x="1004653" y="4228689"/>
            <a:ext cx="65891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Вкуснотище!!!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2B3D72F9-9008-42FA-A789-F82792F56A6B}"/>
              </a:ext>
            </a:extLst>
          </p:cNvPr>
          <p:cNvSpPr txBox="1">
            <a:spLocks/>
          </p:cNvSpPr>
          <p:nvPr/>
        </p:nvSpPr>
        <p:spPr>
          <a:xfrm>
            <a:off x="2683003" y="1942250"/>
            <a:ext cx="3709705" cy="1439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загака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Ягодки в лесу, на кочках, Укрываются в листочках. Синяя у всех туника... </a:t>
            </a:r>
            <a:r>
              <a:rPr lang="ru-RU" alt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Ищём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мы? 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8BDACB35-FB57-4394-A3B8-F6D4C412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177" y="2915763"/>
            <a:ext cx="4883414" cy="36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/>
      <p:bldP spid="14" grpId="1"/>
      <p:bldP spid="15" grpId="0" build="allAtOnce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B7425-4200-4713-A0C1-F32D54E3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128089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Какие еще ягоды вы знаете? 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981873D3-4F2E-41AE-B567-B70ECEC54C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015" y="1556792"/>
            <a:ext cx="4104456" cy="49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C50C5F23-1485-4606-A4DF-BD1747F5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964" y="2996952"/>
            <a:ext cx="2738038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6E12FBF2-38DB-4CA9-ADDD-C38C8245A238}"/>
              </a:ext>
            </a:extLst>
          </p:cNvPr>
          <p:cNvSpPr txBox="1">
            <a:spLocks/>
          </p:cNvSpPr>
          <p:nvPr/>
        </p:nvSpPr>
        <p:spPr>
          <a:xfrm>
            <a:off x="1763688" y="2996952"/>
            <a:ext cx="5978624" cy="3706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Покажи: </a:t>
            </a:r>
          </a:p>
          <a:p>
            <a:r>
              <a:rPr lang="ru-RU" dirty="0"/>
              <a:t>Черную смородину</a:t>
            </a:r>
          </a:p>
          <a:p>
            <a:r>
              <a:rPr lang="ru-RU" dirty="0"/>
              <a:t>Рябину </a:t>
            </a:r>
          </a:p>
          <a:p>
            <a:r>
              <a:rPr lang="ru-RU" dirty="0"/>
              <a:t>Водянику</a:t>
            </a:r>
          </a:p>
          <a:p>
            <a:r>
              <a:rPr lang="ru-RU" dirty="0"/>
              <a:t>Черемуху </a:t>
            </a:r>
          </a:p>
          <a:p>
            <a:r>
              <a:rPr lang="ru-RU" dirty="0"/>
              <a:t>Красную смородину</a:t>
            </a:r>
          </a:p>
          <a:p>
            <a:r>
              <a:rPr lang="ru-RU" dirty="0"/>
              <a:t>Лисички </a:t>
            </a:r>
          </a:p>
          <a:p>
            <a:r>
              <a:rPr lang="ru-RU" dirty="0"/>
              <a:t>Шиповник </a:t>
            </a:r>
          </a:p>
          <a:p>
            <a:r>
              <a:rPr lang="ru-RU" dirty="0"/>
              <a:t>Какое из этих слов лишнее? Почему? </a:t>
            </a:r>
          </a:p>
          <a:p>
            <a:r>
              <a:rPr lang="ru-RU" dirty="0"/>
              <a:t>Молодец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-0.1118 L 0.00989 -0.06342 C -0.05035 -0.04213 -0.13872 -0.08773 -0.15139 -0.14722 L -0.17709 -0.27916 " pathEditMode="relative" rAng="990000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84F38-7D38-4098-9A01-416EA487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Красиво осенью!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152E7E-6E24-4305-96E6-A97C286A0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065" y="1556792"/>
            <a:ext cx="6591985" cy="93536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А какие прекрасные аппликации из осенних листьев можно сделать.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DD8B16-6529-4CAC-9089-F135E0594A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054" y="2420888"/>
            <a:ext cx="2844006" cy="40432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C20C72-88EC-43EB-AFD3-CCA20C9D42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3" y="2564161"/>
            <a:ext cx="4608513" cy="316909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FD1767A5-5357-4504-96C3-EFAEC6B652F7}"/>
              </a:ext>
            </a:extLst>
          </p:cNvPr>
          <p:cNvSpPr txBox="1">
            <a:spLocks/>
          </p:cNvSpPr>
          <p:nvPr/>
        </p:nvSpPr>
        <p:spPr>
          <a:xfrm>
            <a:off x="1691680" y="3573016"/>
            <a:ext cx="6591985" cy="935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/>
                </a:solidFill>
              </a:rPr>
              <a:t>Сделай поделку, сфотографируй и отправь фото на мой телефон.</a:t>
            </a:r>
          </a:p>
        </p:txBody>
      </p:sp>
    </p:spTree>
    <p:extLst>
      <p:ext uri="{BB962C8B-B14F-4D97-AF65-F5344CB8AC3E}">
        <p14:creationId xmlns:p14="http://schemas.microsoft.com/office/powerpoint/2010/main" val="10130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231</TotalTime>
  <Words>344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Open Sans</vt:lpstr>
      <vt:lpstr>Times New Roman</vt:lpstr>
      <vt:lpstr>Wingdings 3</vt:lpstr>
      <vt:lpstr>Легкий дым</vt:lpstr>
      <vt:lpstr>тема: «ТАКВСЫ» по программе «Капелька»  </vt:lpstr>
      <vt:lpstr>Презентация PowerPoint</vt:lpstr>
      <vt:lpstr>Мы рады приветствовать Вас с нашими  друзьями  КАПЕЛЬКАМИ помните, какими они были?   </vt:lpstr>
      <vt:lpstr>Благодаря Капелькам осень богата на осадки.  Что такое осадки? Какие осадки бывают осенью? </vt:lpstr>
      <vt:lpstr>А какие периоды осени вы знаете? </vt:lpstr>
      <vt:lpstr>Какие еще перемены в природе осенью? Расскажи по картинке. </vt:lpstr>
      <vt:lpstr>А как щедра осень на подарки! </vt:lpstr>
      <vt:lpstr>Какие еще ягоды вы знаете? </vt:lpstr>
      <vt:lpstr>Красиво осенью! </vt:lpstr>
      <vt:lpstr>Ешьте ягоды, не болейте!</vt:lpstr>
      <vt:lpstr>Презентация PowerPoint</vt:lpstr>
    </vt:vector>
  </TitlesOfParts>
  <Company>Лылынг союм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 Норова</cp:lastModifiedBy>
  <cp:revision>5</cp:revision>
  <dcterms:created xsi:type="dcterms:W3CDTF">2013-10-03T11:15:28Z</dcterms:created>
  <dcterms:modified xsi:type="dcterms:W3CDTF">2021-10-16T07:58:16Z</dcterms:modified>
</cp:coreProperties>
</file>