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40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74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27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86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428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45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45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14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09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9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81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16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0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5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8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28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79C4-D801-4B77-B998-F9F4E211F9D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FCE61C-1DA0-4418-81E4-92606BC80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204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6856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Ай </a:t>
            </a:r>
            <a:r>
              <a:rPr lang="ru-RU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войлэ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810" y="655781"/>
            <a:ext cx="9221715" cy="6916287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537729" y="828963"/>
            <a:ext cx="4530436" cy="1648691"/>
          </a:xfrm>
          <a:prstGeom prst="wedgeEllipseCallout">
            <a:avLst>
              <a:gd name="adj1" fmla="val -54472"/>
              <a:gd name="adj2" fmla="val 725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Я потерялся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7150460" y="3220307"/>
            <a:ext cx="4142509" cy="1787236"/>
          </a:xfrm>
          <a:prstGeom prst="wedgeEllipseCallout">
            <a:avLst>
              <a:gd name="adj1" fmla="val -71335"/>
              <a:gd name="adj2" fmla="val -545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Ребята, вы поможете мне?</a:t>
            </a:r>
          </a:p>
        </p:txBody>
      </p:sp>
    </p:spTree>
    <p:extLst>
      <p:ext uri="{BB962C8B-B14F-4D97-AF65-F5344CB8AC3E}">
        <p14:creationId xmlns="" xmlns:p14="http://schemas.microsoft.com/office/powerpoint/2010/main" val="12485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043" y="3225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Вурщак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2844" y="982952"/>
            <a:ext cx="7015337" cy="6485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2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Хитрый - УЩМАР</a:t>
            </a:r>
            <a:r>
              <a:rPr lang="ru-RU" sz="6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ӑң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Наивный – СЄМ ЕЩАӅТ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35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874" y="1758806"/>
            <a:ext cx="5552106" cy="4850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0151" t="19676" r="18333" b="4463"/>
          <a:stretch/>
        </p:blipFill>
        <p:spPr>
          <a:xfrm>
            <a:off x="207819" y="1427740"/>
            <a:ext cx="5624945" cy="51816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9002" y="54192"/>
            <a:ext cx="4822921" cy="13735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90C2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Ай </a:t>
            </a:r>
            <a:r>
              <a:rPr lang="ru-RU" sz="4400" b="1" dirty="0" err="1">
                <a:solidFill>
                  <a:srgbClr val="90C2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войлэ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25492" y="372630"/>
            <a:ext cx="4890654" cy="1316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90C2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Вурщак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576" y="5043055"/>
            <a:ext cx="5155430" cy="13438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УЩМАР</a:t>
            </a:r>
            <a:r>
              <a:rPr lang="ru-RU" sz="6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ӑң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399" y="5237019"/>
            <a:ext cx="5278581" cy="1149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СЄМ ЕЩАӅТ</a:t>
            </a:r>
          </a:p>
        </p:txBody>
      </p:sp>
    </p:spTree>
    <p:extLst>
      <p:ext uri="{BB962C8B-B14F-4D97-AF65-F5344CB8AC3E}">
        <p14:creationId xmlns="" xmlns:p14="http://schemas.microsoft.com/office/powerpoint/2010/main" val="38618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9306" b="92222" l="22500" r="80104">
                        <a14:foregroundMark x1="48021" y1="26389" x2="50833" y2="30833"/>
                        <a14:foregroundMark x1="48750" y1="25278" x2="50104" y2="25972"/>
                        <a14:foregroundMark x1="58333" y1="54583" x2="57604" y2="47500"/>
                        <a14:foregroundMark x1="78229" y1="62222" x2="75938" y2="55833"/>
                      </a14:backgroundRemoval>
                    </a14:imgEffect>
                  </a14:imgLayer>
                </a14:imgProps>
              </a:ext>
            </a:extLst>
          </a:blip>
          <a:srcRect l="21767" t="19680" r="19390" b="4488"/>
          <a:stretch/>
        </p:blipFill>
        <p:spPr>
          <a:xfrm>
            <a:off x="5181600" y="609600"/>
            <a:ext cx="6262255" cy="605281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90946" y="609600"/>
            <a:ext cx="4682836" cy="2438399"/>
          </a:xfrm>
          <a:prstGeom prst="wedgeEllipseCallout">
            <a:avLst>
              <a:gd name="adj1" fmla="val 72683"/>
              <a:gd name="adj2" fmla="val 363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помощь ребята! До новых встреч!</a:t>
            </a:r>
          </a:p>
          <a:p>
            <a:pPr algn="ctr"/>
            <a:endParaRPr lang="ru-RU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43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214789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Нарисуй сюжетную картинку к сказке и отправь на почту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lylyngsoyum@yandex.ru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43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Ай войлэ</vt:lpstr>
      <vt:lpstr>Вурщак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Вероника</cp:lastModifiedBy>
  <cp:revision>12</cp:revision>
  <dcterms:created xsi:type="dcterms:W3CDTF">2021-04-13T21:21:02Z</dcterms:created>
  <dcterms:modified xsi:type="dcterms:W3CDTF">2021-10-15T11:36:43Z</dcterms:modified>
</cp:coreProperties>
</file>