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4" r:id="rId6"/>
    <p:sldId id="262" r:id="rId7"/>
    <p:sldId id="266" r:id="rId8"/>
    <p:sldId id="267" r:id="rId9"/>
    <p:sldId id="26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000108"/>
            <a:ext cx="3143272" cy="1500198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Хулыт</a:t>
            </a:r>
            <a:r>
              <a:rPr lang="ru-RU" dirty="0">
                <a:solidFill>
                  <a:schemeClr val="accent1"/>
                </a:solidFill>
                <a:effectLst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298240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Нет ни рук, ни ног,</a:t>
            </a:r>
          </a:p>
          <a:p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день догоняй, два - не помаешь </a:t>
            </a:r>
          </a:p>
          <a:p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shchcy;&amp;ucy;&amp;kcy;&amp;acy; &amp;fcy;&amp;ocy;&amp;tcy;&amp;ocy; &amp;rcy;&amp;ycy;&amp;b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356484" cy="3960440"/>
          </a:xfrm>
          <a:prstGeom prst="rect">
            <a:avLst/>
          </a:prstGeom>
          <a:noFill/>
        </p:spPr>
      </p:pic>
      <p:pic>
        <p:nvPicPr>
          <p:cNvPr id="21506" name="Picture 2" descr="&amp;Kcy;&amp;acy;&amp;rcy;&amp;tcy;&amp;icy;&amp;ncy;&amp;kcy;&amp;icy; &amp;pcy;&amp;ocy; &amp;zcy;&amp;acy;&amp;pcy;&amp;rcy;&amp;ocy;&amp;scy;&amp;ucy; &amp;shchcy;&amp;ucy;&amp;kcy;&amp;acy; &amp;fcy;&amp;ocy;&amp;tcy;&amp;ocy; &amp;rcy;&amp;ycy;&amp;bcy;&amp;ycy;"/>
          <p:cNvPicPr>
            <a:picLocks noChangeAspect="1" noChangeArrowheads="1"/>
          </p:cNvPicPr>
          <p:nvPr/>
        </p:nvPicPr>
        <p:blipFill>
          <a:blip r:embed="rId3" cstate="print"/>
          <a:srcRect r="32545"/>
          <a:stretch>
            <a:fillRect/>
          </a:stretch>
        </p:blipFill>
        <p:spPr bwMode="auto">
          <a:xfrm>
            <a:off x="323528" y="95399"/>
            <a:ext cx="8496944" cy="666720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F2EA86-0CEA-4A04-AAC4-3EDF090E0926}"/>
              </a:ext>
            </a:extLst>
          </p:cNvPr>
          <p:cNvSpPr txBox="1"/>
          <p:nvPr/>
        </p:nvSpPr>
        <p:spPr>
          <a:xfrm>
            <a:off x="981631" y="404664"/>
            <a:ext cx="7046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Нарисуй рисунок к сказке, сфотографируй и отправь фото</a:t>
            </a:r>
            <a:r>
              <a:rPr lang="ru-RU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Маньщи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амщит</a:t>
            </a:r>
            <a:br>
              <a:rPr lang="ru-RU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(мансийские загадки)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7638"/>
            <a:ext cx="8321578" cy="1582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Под водой сидит женщина в красном платке. </a:t>
            </a:r>
          </a:p>
          <a:p>
            <a:pPr>
              <a:buNone/>
            </a:pPr>
            <a:r>
              <a:rPr lang="ru-RU" sz="2000" dirty="0"/>
              <a:t>Не человек, не зверь, а с усами.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5038" y="2114155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Он драчун и забияка,</a:t>
            </a:r>
            <a:br>
              <a:rPr lang="ru-RU" sz="2000" dirty="0"/>
            </a:br>
            <a:r>
              <a:rPr lang="ru-RU" sz="2000" dirty="0"/>
              <a:t>Никогда не знает страха:</a:t>
            </a:r>
            <a:br>
              <a:rPr lang="ru-RU" sz="2000" dirty="0"/>
            </a:br>
            <a:r>
              <a:rPr lang="ru-RU" sz="2000" dirty="0"/>
              <a:t>На спине – иголки,</a:t>
            </a:r>
            <a:br>
              <a:rPr lang="ru-RU" sz="2000" dirty="0"/>
            </a:br>
            <a:r>
              <a:rPr lang="ru-RU" sz="2000" dirty="0"/>
              <a:t>А иголки – колки.</a:t>
            </a:r>
          </a:p>
        </p:txBody>
      </p:sp>
      <p:pic>
        <p:nvPicPr>
          <p:cNvPr id="1030" name="Picture 6" descr="http://www.klev.info/wp-content/plugins/wp-o-matic/cache/bdb0d_oku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278" y="3679213"/>
            <a:ext cx="3675356" cy="2564443"/>
          </a:xfrm>
          <a:prstGeom prst="rect">
            <a:avLst/>
          </a:prstGeom>
          <a:noFill/>
        </p:spPr>
      </p:pic>
      <p:pic>
        <p:nvPicPr>
          <p:cNvPr id="1032" name="Picture 8" descr="http://img-fotki.yandex.ru/get/4406/36068557.c/0_7ed16_f7ee3e4f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2491"/>
            <a:ext cx="2746648" cy="2013433"/>
          </a:xfrm>
          <a:prstGeom prst="rect">
            <a:avLst/>
          </a:prstGeom>
          <a:noFill/>
        </p:spPr>
      </p:pic>
      <p:pic>
        <p:nvPicPr>
          <p:cNvPr id="2050" name="Picture 2" descr="http://img-fotki.yandex.ru/get/5811/80466405.83/0_5e4bf_102de309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9758" y="3874816"/>
            <a:ext cx="3137002" cy="235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031735"/>
            <a:ext cx="3571900" cy="115409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Турхул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карась </a:t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хулюм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хул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- язь </a:t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 я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хул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– чебак</a:t>
            </a:r>
            <a:b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4)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мохсын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муксун </a:t>
            </a:r>
          </a:p>
        </p:txBody>
      </p:sp>
      <p:pic>
        <p:nvPicPr>
          <p:cNvPr id="16386" name="Picture 2" descr="&amp;kcy;&amp;acy;&amp;rcy;&amp;acy;&amp;scy;&amp;softcy; &amp;scy;&amp;iecy;&amp;rcy;&amp;iecy;&amp;bcy;&amp;rcy;&amp;yacy;&amp;ncy;&amp;ycy;&amp;jcy;"/>
          <p:cNvPicPr>
            <a:picLocks noChangeAspect="1" noChangeArrowheads="1"/>
          </p:cNvPicPr>
          <p:nvPr/>
        </p:nvPicPr>
        <p:blipFill>
          <a:blip r:embed="rId2" cstate="print"/>
          <a:srcRect b="3179"/>
          <a:stretch>
            <a:fillRect/>
          </a:stretch>
        </p:blipFill>
        <p:spPr bwMode="auto">
          <a:xfrm>
            <a:off x="275171" y="933966"/>
            <a:ext cx="3282632" cy="2287393"/>
          </a:xfrm>
          <a:prstGeom prst="rect">
            <a:avLst/>
          </a:prstGeom>
          <a:noFill/>
        </p:spPr>
      </p:pic>
      <p:pic>
        <p:nvPicPr>
          <p:cNvPr id="16388" name="Picture 4" descr="http://www.vazuzagidrosystem.ru/images1/y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322" y="910508"/>
            <a:ext cx="3525166" cy="2116095"/>
          </a:xfrm>
          <a:prstGeom prst="rect">
            <a:avLst/>
          </a:prstGeom>
          <a:noFill/>
        </p:spPr>
      </p:pic>
      <p:pic>
        <p:nvPicPr>
          <p:cNvPr id="16390" name="Picture 6" descr="http://warriorscatsforeve.mybb.ru/uploads/000d/d6/e0/42-1-f.jpg"/>
          <p:cNvPicPr>
            <a:picLocks noChangeAspect="1" noChangeArrowheads="1"/>
          </p:cNvPicPr>
          <p:nvPr/>
        </p:nvPicPr>
        <p:blipFill>
          <a:blip r:embed="rId4" cstate="print"/>
          <a:srcRect b="4516"/>
          <a:stretch>
            <a:fillRect/>
          </a:stretch>
        </p:blipFill>
        <p:spPr bwMode="auto">
          <a:xfrm>
            <a:off x="292271" y="4290725"/>
            <a:ext cx="3282632" cy="2173704"/>
          </a:xfrm>
          <a:prstGeom prst="rect">
            <a:avLst/>
          </a:prstGeom>
          <a:noFill/>
        </p:spPr>
      </p:pic>
      <p:pic>
        <p:nvPicPr>
          <p:cNvPr id="16392" name="Picture 8" descr="http://www.fishingtarget.com/foto/temolo.jpg"/>
          <p:cNvPicPr>
            <a:picLocks noChangeAspect="1" noChangeArrowheads="1"/>
          </p:cNvPicPr>
          <p:nvPr/>
        </p:nvPicPr>
        <p:blipFill>
          <a:blip r:embed="rId5" cstate="print"/>
          <a:srcRect t="2183"/>
          <a:stretch>
            <a:fillRect/>
          </a:stretch>
        </p:blipFill>
        <p:spPr bwMode="auto">
          <a:xfrm>
            <a:off x="5710346" y="4372344"/>
            <a:ext cx="3127156" cy="1978765"/>
          </a:xfrm>
          <a:prstGeom prst="rect">
            <a:avLst/>
          </a:prstGeom>
          <a:noFill/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3875E2F-9CF4-46D6-A40D-858E3A95F7CE}"/>
              </a:ext>
            </a:extLst>
          </p:cNvPr>
          <p:cNvSpPr/>
          <p:nvPr/>
        </p:nvSpPr>
        <p:spPr>
          <a:xfrm>
            <a:off x="2992379" y="1174740"/>
            <a:ext cx="432048" cy="4162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D1AD8F2-F49C-4293-B57E-A58602662F05}"/>
              </a:ext>
            </a:extLst>
          </p:cNvPr>
          <p:cNvSpPr/>
          <p:nvPr/>
        </p:nvSpPr>
        <p:spPr>
          <a:xfrm>
            <a:off x="5638511" y="958904"/>
            <a:ext cx="432048" cy="4162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Б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B3A4735-2F81-4F89-99EB-34A4EDD8BE09}"/>
              </a:ext>
            </a:extLst>
          </p:cNvPr>
          <p:cNvSpPr/>
          <p:nvPr/>
        </p:nvSpPr>
        <p:spPr>
          <a:xfrm>
            <a:off x="3003789" y="4480998"/>
            <a:ext cx="432048" cy="4162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В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832BAB0-439A-47DA-9DD7-E4569391C9F3}"/>
              </a:ext>
            </a:extLst>
          </p:cNvPr>
          <p:cNvSpPr/>
          <p:nvPr/>
        </p:nvSpPr>
        <p:spPr>
          <a:xfrm>
            <a:off x="5931331" y="4480998"/>
            <a:ext cx="432048" cy="4162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4"/>
                </a:solidFill>
              </a:rPr>
              <a:t>Г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BDF1F5F-DD13-45AF-9AAE-9D5C491DB0C3}"/>
              </a:ext>
            </a:extLst>
          </p:cNvPr>
          <p:cNvSpPr txBox="1">
            <a:spLocks/>
          </p:cNvSpPr>
          <p:nvPr/>
        </p:nvSpPr>
        <p:spPr>
          <a:xfrm>
            <a:off x="457200" y="64958"/>
            <a:ext cx="8229600" cy="84041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Напиши какое название соответствует к какой рыбе, например: 1 - 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byology.ru/wp-content/uploads/2012/01/Esocidae.jpg"/>
          <p:cNvPicPr>
            <a:picLocks noChangeAspect="1" noChangeArrowheads="1"/>
          </p:cNvPicPr>
          <p:nvPr/>
        </p:nvPicPr>
        <p:blipFill>
          <a:blip r:embed="rId2" cstate="print"/>
          <a:srcRect l="5297" t="21104"/>
          <a:stretch>
            <a:fillRect/>
          </a:stretch>
        </p:blipFill>
        <p:spPr bwMode="auto">
          <a:xfrm>
            <a:off x="664450" y="2060848"/>
            <a:ext cx="8080018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Опасней всех в реке она: хитра, прожорлива, сильна,</a:t>
            </a:r>
            <a:br>
              <a:rPr lang="ru-RU" sz="2800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Притом большая злюка! Конечно, это…</a:t>
            </a:r>
            <a:br>
              <a:rPr lang="ru-RU" sz="2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</a:br>
            <a:r>
              <a:rPr lang="ru-RU" sz="2800" i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на мансийском ее называют СОРТ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983B0-DC89-4FAD-BB92-205B81A74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+mn-lt"/>
              </a:rPr>
              <a:t>Прочти сказку и скажи чему она учит?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361D5C-9D8D-417D-A142-69CCDF28F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6725" r="6414" b="7634"/>
          <a:stretch/>
        </p:blipFill>
        <p:spPr bwMode="auto">
          <a:xfrm>
            <a:off x="1547664" y="1700808"/>
            <a:ext cx="6278780" cy="46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65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&amp;Kcy;&amp;acy;&amp;rcy;&amp;tcy;&amp;icy;&amp;ncy;&amp;kcy;&amp;icy; &amp;pcy;&amp;ocy; &amp;zcy;&amp;acy;&amp;pcy;&amp;rcy;&amp;ocy;&amp;scy;&amp;ucy; &amp;rcy;&amp;ycy;&amp;bcy;&amp;acy;&amp;kcy; &amp;kcy;&amp;acy;&amp;rcy;&amp;tcy;&amp;icy;&amp;ncy;&amp;kcy;&amp;acy; &amp;dcy;&amp;lcy;&amp;yacy; &amp;dcy;&amp;iecy;&amp;tcy;&amp;iecy;&amp;j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&amp;Kcy;&amp;acy;&amp;rcy;&amp;tcy;&amp;icy;&amp;ncy;&amp;kcy;&amp;icy; &amp;pcy;&amp;ocy; &amp;zcy;&amp;acy;&amp;pcy;&amp;rcy;&amp;ocy;&amp;scy;&amp;ucy; &amp;rcy;&amp;ycy;&amp;bcy;&amp;acy;&amp;kcy; &amp;kcy;&amp;acy;&amp;rcy;&amp;tcy;&amp;icy;&amp;ncy;&amp;kcy;&amp;acy; &amp;dcy;&amp;lcy;&amp;yacy; &amp;dcy;&amp;iecy;&amp;tcy;&amp;iecy;&amp;j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Kcy;&amp;acy;&amp;rcy;&amp;tcy;&amp;icy;&amp;ncy;&amp;kcy;&amp;icy; &amp;pcy;&amp;ocy; &amp;zcy;&amp;acy;&amp;pcy;&amp;rcy;&amp;ocy;&amp;scy;&amp;ucy; &amp;rcy;&amp;ycy;&amp;bcy;&amp;acy;&amp;kcy; &amp;kcy;&amp;acy;&amp;rcy;&amp;tcy;&amp;icy;&amp;ncy;&amp;kcy;&amp;acy; &amp;dcy;&amp;lcy;&amp;yacy; &amp;dcy;&amp;iecy;&amp;tcy;&amp;iecy;&amp;j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832E7EA-7694-4056-B5A7-E3E364CD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60550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3AD691-B3F9-4E31-AA0C-7C1C9142C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0" t="18703" r="30313" b="71093"/>
          <a:stretch/>
        </p:blipFill>
        <p:spPr>
          <a:xfrm>
            <a:off x="460375" y="432048"/>
            <a:ext cx="7874327" cy="1556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C45ABA9-1F54-4908-A4B0-6218691B2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8" t="28793" r="30312" b="60689"/>
          <a:stretch/>
        </p:blipFill>
        <p:spPr>
          <a:xfrm>
            <a:off x="143384" y="332656"/>
            <a:ext cx="8893112" cy="1368152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576C73F-466E-46BC-9C6D-2BD99B7B5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52155"/>
          <a:stretch/>
        </p:blipFill>
        <p:spPr bwMode="auto">
          <a:xfrm>
            <a:off x="863780" y="2564904"/>
            <a:ext cx="7452320" cy="32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EA3FC49-F8A9-455B-AF43-F371ABF9D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6799" r="44561" b="13861"/>
          <a:stretch/>
        </p:blipFill>
        <p:spPr bwMode="auto">
          <a:xfrm>
            <a:off x="455274" y="2564904"/>
            <a:ext cx="1668770" cy="32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4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924A9-A22F-44E6-A3B6-F805B747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5D78EA-40DE-4EBF-983C-1FAB22CAB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38" t="42688" r="30312" b="38800"/>
          <a:stretch/>
        </p:blipFill>
        <p:spPr>
          <a:xfrm>
            <a:off x="35496" y="188640"/>
            <a:ext cx="9061897" cy="2304256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DAB9EFC-8D37-4E2C-A89B-A7B477F5C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6"/>
          <a:stretch/>
        </p:blipFill>
        <p:spPr bwMode="auto">
          <a:xfrm>
            <a:off x="1433532" y="2578894"/>
            <a:ext cx="62658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5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929066"/>
            <a:ext cx="4114800" cy="23802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Documents and Settings\All Users\Документы\фотографии\щучья голова\DSC02335.JPG"/>
          <p:cNvPicPr>
            <a:picLocks/>
          </p:cNvPicPr>
          <p:nvPr/>
        </p:nvPicPr>
        <p:blipFill>
          <a:blip r:embed="rId2" cstate="print"/>
          <a:srcRect t="7369" b="11579"/>
          <a:stretch>
            <a:fillRect/>
          </a:stretch>
        </p:blipFill>
        <p:spPr bwMode="auto">
          <a:xfrm>
            <a:off x="250001" y="1321591"/>
            <a:ext cx="864399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C82BE0A-6B0D-468D-B67D-44A69BEDD7F2}"/>
              </a:ext>
            </a:extLst>
          </p:cNvPr>
          <p:cNvSpPr txBox="1">
            <a:spLocks/>
          </p:cNvSpPr>
          <p:nvPr/>
        </p:nvSpPr>
        <p:spPr>
          <a:xfrm>
            <a:off x="457200" y="64957"/>
            <a:ext cx="8229600" cy="1256633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Вот такие косточки есть в голове у щуки…</a:t>
            </a:r>
          </a:p>
          <a:p>
            <a:r>
              <a:rPr lang="ru-RU" sz="2900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Посмотри на что похожи они по форме. </a:t>
            </a:r>
          </a:p>
          <a:p>
            <a:endParaRPr lang="ru-RU" sz="2400" dirty="0">
              <a:solidFill>
                <a:schemeClr val="tx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</TotalTime>
  <Words>169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«Хулыт»</vt:lpstr>
      <vt:lpstr>Маньщи амщит (мансийские загадки)</vt:lpstr>
      <vt:lpstr>1) Турхул  карась  2) хулюм хул  - язь  3) я хул – чебак 4) мохсын - муксун </vt:lpstr>
      <vt:lpstr>Опасней всех в реке она: хитра, прожорлива, сильна, Притом большая злюка! Конечно, это… на мансийском ее называют СОРТ</vt:lpstr>
      <vt:lpstr>Прочти сказку и скажи чему она учит?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Хул </dc:title>
  <cp:lastModifiedBy>Ольга Норова</cp:lastModifiedBy>
  <cp:revision>41</cp:revision>
  <dcterms:modified xsi:type="dcterms:W3CDTF">2021-10-13T09:33:30Z</dcterms:modified>
</cp:coreProperties>
</file>