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2" r:id="rId5"/>
    <p:sldId id="258" r:id="rId6"/>
    <p:sldId id="274" r:id="rId7"/>
    <p:sldId id="259" r:id="rId8"/>
    <p:sldId id="271" r:id="rId9"/>
    <p:sldId id="260" r:id="rId10"/>
    <p:sldId id="275" r:id="rId11"/>
    <p:sldId id="261" r:id="rId12"/>
    <p:sldId id="262" r:id="rId13"/>
    <p:sldId id="276" r:id="rId14"/>
    <p:sldId id="263" r:id="rId15"/>
    <p:sldId id="264" r:id="rId16"/>
    <p:sldId id="265" r:id="rId17"/>
    <p:sldId id="270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25144"/>
            <a:ext cx="7848872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Хантыйские загадки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472608" cy="407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280920" cy="1944216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endParaRPr lang="ru-RU" sz="2400" b="1" dirty="0" smtClean="0"/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b="1" dirty="0" smtClean="0"/>
              <a:t>В </a:t>
            </a:r>
            <a:r>
              <a:rPr lang="ru-RU" sz="2400" b="1" dirty="0" smtClean="0"/>
              <a:t>середине дерева лабаз с мукой.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b="1" dirty="0" smtClean="0"/>
              <a:t>В железном доме женщина сидит. </a:t>
            </a:r>
          </a:p>
          <a:p>
            <a:pPr algn="ctr">
              <a:buNone/>
            </a:pPr>
            <a:endParaRPr lang="ru-RU" sz="2400" b="1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168352" cy="2534064"/>
          </a:xfrm>
          <a:prstGeom prst="rect">
            <a:avLst/>
          </a:prstGeom>
        </p:spPr>
      </p:pic>
      <p:pic>
        <p:nvPicPr>
          <p:cNvPr id="1026" name="Picture 2" descr="C:\Users\Irina\Desktop\mrp31fm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608512" cy="307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76673"/>
            <a:ext cx="8229600" cy="23042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Животный мир</a:t>
            </a:r>
            <a:endParaRPr lang="ru-RU" sz="2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b="1" dirty="0" smtClean="0"/>
              <a:t>Везде обманывает, вечно хвастается.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b="1" dirty="0" smtClean="0"/>
              <a:t>Много </a:t>
            </a:r>
            <a:r>
              <a:rPr lang="ru-RU" sz="2400" b="1" dirty="0"/>
              <a:t>говорит, а бездомная</a:t>
            </a:r>
            <a:r>
              <a:rPr lang="ru-RU" sz="2400" b="1" dirty="0" smtClean="0"/>
              <a:t>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b="1" dirty="0" smtClean="0"/>
              <a:t>Червяк и в воде живет.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368472" cy="2418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77" y="2852936"/>
            <a:ext cx="2803589" cy="1893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945904" cy="196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7488832" cy="19774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Домашний обиход</a:t>
            </a:r>
            <a:endParaRPr lang="ru-RU" sz="2800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 smtClean="0"/>
              <a:t>Росомахи </a:t>
            </a:r>
            <a:r>
              <a:rPr lang="ru-RU" sz="2400" b="1" dirty="0"/>
              <a:t>короткий шаг. </a:t>
            </a:r>
            <a:endParaRPr lang="ru-RU" sz="2400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b="1" dirty="0" smtClean="0"/>
              <a:t> Сама </a:t>
            </a:r>
            <a:r>
              <a:rPr lang="ru-RU" sz="2400" b="1" dirty="0"/>
              <a:t>железная, а хвост из жилы. </a:t>
            </a:r>
            <a:endParaRPr 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68960"/>
            <a:ext cx="2690219" cy="2802311"/>
          </a:xfrm>
          <a:prstGeom prst="rect">
            <a:avLst/>
          </a:prstGeom>
        </p:spPr>
      </p:pic>
      <p:pic>
        <p:nvPicPr>
          <p:cNvPr id="2050" name="Picture 2" descr="C:\Users\Irina\Desktop\495_19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3240360" cy="3867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ctr">
              <a:buFont typeface="Wingdings" panose="05000000000000000000" pitchFamily="2" charset="2"/>
              <a:buChar char="ü"/>
            </a:pPr>
            <a:r>
              <a:rPr lang="ru-RU" sz="2800" b="1" dirty="0" smtClean="0"/>
              <a:t>Один человек беспрерывно кричит.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b="1" dirty="0" smtClean="0"/>
              <a:t> У старухи нос рябой.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2808312" cy="2808312"/>
          </a:xfrm>
          <a:prstGeom prst="rect">
            <a:avLst/>
          </a:prstGeom>
        </p:spPr>
      </p:pic>
      <p:pic>
        <p:nvPicPr>
          <p:cNvPr id="3074" name="Picture 2" descr="C:\Users\Irina\Desktop\25635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216024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Орудия труда, промысла</a:t>
            </a:r>
            <a:endParaRPr lang="ru-RU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У </a:t>
            </a:r>
            <a:r>
              <a:rPr lang="ru-RU" sz="2400" b="1" dirty="0"/>
              <a:t>какого карася много ребер? </a:t>
            </a:r>
            <a:endParaRPr lang="ru-RU" sz="2400" b="1" dirty="0" smtClean="0"/>
          </a:p>
          <a:p>
            <a:pPr algn="ctr"/>
            <a:r>
              <a:rPr lang="ru-RU" sz="2400" b="1" dirty="0"/>
              <a:t>Один старик под водою ходит, сладких оленей ловит. </a:t>
            </a:r>
            <a:endParaRPr lang="ru-RU" sz="2400" b="1" dirty="0" smtClean="0"/>
          </a:p>
          <a:p>
            <a:pPr algn="ctr">
              <a:buNone/>
            </a:pPr>
            <a:endParaRPr lang="ru-RU" sz="2400" b="1" dirty="0"/>
          </a:p>
        </p:txBody>
      </p:sp>
      <p:pic>
        <p:nvPicPr>
          <p:cNvPr id="4098" name="Picture 2" descr="C:\Users\Irina\Desktop\www_kamchatka_aif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184576" cy="38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Летом она зелёная, осенью - жёлтая, зимой - белая. </a:t>
            </a:r>
            <a:endParaRPr lang="ru-RU" b="1" dirty="0" smtClean="0"/>
          </a:p>
          <a:p>
            <a:r>
              <a:rPr lang="ru-RU" b="1" dirty="0"/>
              <a:t>Ночью на небе не зря,</a:t>
            </a:r>
            <a:br>
              <a:rPr lang="ru-RU" b="1" dirty="0"/>
            </a:br>
            <a:r>
              <a:rPr lang="ru-RU" b="1" dirty="0"/>
              <a:t>   Разгорается заря:</a:t>
            </a:r>
            <a:br>
              <a:rPr lang="ru-RU" b="1" dirty="0"/>
            </a:br>
            <a:r>
              <a:rPr lang="ru-RU" b="1" dirty="0"/>
              <a:t>   Землю освещает,</a:t>
            </a:r>
            <a:br>
              <a:rPr lang="ru-RU" b="1" dirty="0"/>
            </a:br>
            <a:r>
              <a:rPr lang="ru-RU" b="1" dirty="0"/>
              <a:t>   И небо украшает 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3844788" cy="2559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06880"/>
            <a:ext cx="3478353" cy="241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3024336"/>
          </a:xfrm>
        </p:spPr>
        <p:txBody>
          <a:bodyPr/>
          <a:lstStyle/>
          <a:p>
            <a:pPr algn="ctr"/>
            <a:r>
              <a:rPr lang="ru-RU" b="1" dirty="0"/>
              <a:t>Словно треугольник в тундре стоит,</a:t>
            </a:r>
            <a:br>
              <a:rPr lang="ru-RU" b="1" dirty="0"/>
            </a:br>
            <a:r>
              <a:rPr lang="ru-RU" b="1" dirty="0"/>
              <a:t>   В небе над ним дымок дрожит.</a:t>
            </a:r>
            <a:br>
              <a:rPr lang="ru-RU" b="1" dirty="0"/>
            </a:br>
            <a:r>
              <a:rPr lang="ru-RU" b="1" dirty="0"/>
              <a:t>   В летний зной и в холода,</a:t>
            </a:r>
            <a:br>
              <a:rPr lang="ru-RU" b="1" dirty="0"/>
            </a:br>
            <a:r>
              <a:rPr lang="ru-RU" b="1" dirty="0"/>
              <a:t>   Служит людям он всегда.   </a:t>
            </a:r>
            <a:endParaRPr lang="ru-RU" b="1" dirty="0" smtClean="0"/>
          </a:p>
          <a:p>
            <a:pPr algn="ctr"/>
            <a:r>
              <a:rPr lang="ru-RU" b="1" dirty="0"/>
              <a:t>По мхам он ходит и траве,</a:t>
            </a:r>
            <a:br>
              <a:rPr lang="ru-RU" b="1" dirty="0"/>
            </a:br>
            <a:r>
              <a:rPr lang="ru-RU" b="1" dirty="0"/>
              <a:t>   Носит лес на голове,</a:t>
            </a:r>
            <a:br>
              <a:rPr lang="ru-RU" b="1" dirty="0"/>
            </a:br>
            <a:r>
              <a:rPr lang="ru-RU" b="1" dirty="0"/>
              <a:t>   Рогами защищается - </a:t>
            </a:r>
            <a:br>
              <a:rPr lang="ru-RU" b="1" dirty="0"/>
            </a:br>
            <a:r>
              <a:rPr lang="ru-RU" b="1" dirty="0"/>
              <a:t>   От врагов спасается.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104456" cy="2601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788855" cy="252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8092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Отгадки:</a:t>
            </a:r>
            <a:endParaRPr lang="ru-RU" sz="3200" b="1" dirty="0"/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Солнце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Месяц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Небо и звёзды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День и ночь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Звёзды на небе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Лёд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Сосулька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Вода и огонь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 Ветер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 Заснеженный пенёк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 Чага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12. Дупло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13. Орех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14. Лисица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776864" cy="57606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15. Кукушка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16. Рыба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17. Лестница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18. Иголка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19. Колокольчик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20. Наперсток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21. Лодка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22. Сети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Загадки интересное, увлекательное занятие, как для детей, так и для взрослых, </a:t>
            </a:r>
            <a:r>
              <a:rPr lang="ru-RU" sz="2800" b="1" dirty="0"/>
              <a:t>они поднимают настроение, воодушевляют, подбадривают, позволяют показать свою </a:t>
            </a:r>
            <a:r>
              <a:rPr lang="ru-RU" sz="2800" b="1" dirty="0" smtClean="0"/>
              <a:t>наблюдательность</a:t>
            </a:r>
            <a:r>
              <a:rPr lang="ru-RU" sz="2800" b="1" dirty="0"/>
              <a:t>, находчивость. 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Загадки </a:t>
            </a:r>
            <a:r>
              <a:rPr lang="ru-RU" sz="2800" b="1" dirty="0" smtClean="0"/>
              <a:t>народа ханты </a:t>
            </a:r>
            <a:r>
              <a:rPr lang="ru-RU" sz="2800" b="1" dirty="0" smtClean="0"/>
              <a:t>тесно </a:t>
            </a:r>
            <a:r>
              <a:rPr lang="ru-RU" sz="2800" b="1" dirty="0" smtClean="0"/>
              <a:t>связаны </a:t>
            </a:r>
            <a:r>
              <a:rPr lang="ru-RU" sz="2800" b="1" dirty="0" smtClean="0"/>
              <a:t>с природой</a:t>
            </a:r>
            <a:r>
              <a:rPr lang="ru-RU" sz="2800" b="1" dirty="0" smtClean="0"/>
              <a:t>. </a:t>
            </a:r>
          </a:p>
          <a:p>
            <a:pPr algn="ctr">
              <a:buNone/>
            </a:pPr>
            <a:r>
              <a:rPr lang="ru-RU" sz="2800" b="1" dirty="0" smtClean="0"/>
              <a:t>В них тонко подмечены особенности поведения и внешнего облика животных, птиц, насекомых, особенности явлений природы, уклада жизни хантыйских семей. </a:t>
            </a:r>
          </a:p>
          <a:p>
            <a:pPr algn="ctr">
              <a:buNone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1926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Хантыйская загадка своеобразна она отражает духовную и материальную культуру народа ханты. В загадках отражается своеобразное видение народа ханты растительного, животного мира и явлений природы. </a:t>
            </a:r>
          </a:p>
          <a:p>
            <a:pPr algn="ctr">
              <a:buNone/>
            </a:pPr>
            <a:r>
              <a:rPr lang="ru-RU" sz="2800" b="1" dirty="0" smtClean="0"/>
              <a:t>Загадки имеют познавательное и эстетическое значение. </a:t>
            </a:r>
          </a:p>
          <a:p>
            <a:pPr algn="ctr">
              <a:buNone/>
            </a:pPr>
            <a:r>
              <a:rPr lang="ru-RU" sz="2800" b="1" dirty="0" smtClean="0"/>
              <a:t>В загадках проявляется образно-поэтический талант народа. Они лаконичны, образны. В них отражена тонкая наблюдательность, находчивость, память и речь.</a:t>
            </a:r>
          </a:p>
          <a:p>
            <a:pPr algn="ctr">
              <a:buNone/>
            </a:pPr>
            <a:r>
              <a:rPr lang="ru-RU" sz="2800" b="1" dirty="0" smtClean="0"/>
              <a:t>Приобщает молодое поколение к богатству культуры, языка, к духовному наследию своего народа.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064896" cy="59046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Ханты загадывают загадки обычно вечером при общении с детьми. В беседе с гостями на праздниках. Молодые собеседники просят рассказать старших легенды и мифы, сказки, песни спеть, загадать загадки.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Интересны загадки о проявлениях человеческого характера: лени и трудолюбии, скупости и щедрости, дружбе, зависти, храбрости, мудрости. Попробуйте разгадать!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352928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Вселенная</a:t>
            </a:r>
            <a:endParaRPr lang="ru-RU" sz="24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/>
              <a:t>Небесное </a:t>
            </a:r>
            <a:r>
              <a:rPr lang="ru-RU" sz="2400" b="1" dirty="0"/>
              <a:t>дерево с тысячей ветвей. </a:t>
            </a:r>
            <a:endParaRPr lang="ru-RU" sz="2400" b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/>
              <a:t> </a:t>
            </a:r>
            <a:r>
              <a:rPr lang="ru-RU" sz="2400" b="1" dirty="0" smtClean="0"/>
              <a:t> На </a:t>
            </a:r>
            <a:r>
              <a:rPr lang="ru-RU" sz="2400" b="1" dirty="0"/>
              <a:t>вершине дерева кусок заплесневелого хлеба</a:t>
            </a:r>
            <a:r>
              <a:rPr lang="ru-RU" sz="2400" b="1" dirty="0" smtClean="0"/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/>
              <a:t>  На </a:t>
            </a:r>
            <a:r>
              <a:rPr lang="ru-RU" sz="2400" b="1" dirty="0"/>
              <a:t>крыше шкура с дырками от личинок</a:t>
            </a:r>
            <a:r>
              <a:rPr lang="ru-RU" sz="2400" b="1" dirty="0" smtClean="0"/>
              <a:t>.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2232248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9732"/>
            <a:ext cx="3528392" cy="233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1977400"/>
          </a:xfrm>
        </p:spPr>
        <p:txBody>
          <a:bodyPr/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/>
              <a:t>Белая </a:t>
            </a:r>
            <a:r>
              <a:rPr lang="ru-RU" sz="2400" b="1" dirty="0" smtClean="0"/>
              <a:t>ткань разворачивается – черная ткань сворачивается.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/>
              <a:t>  На гладком льду рыбу покрошили.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4055235" cy="2281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641159" cy="241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8681"/>
            <a:ext cx="8291264" cy="20882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Явления природы </a:t>
            </a:r>
            <a:endParaRPr lang="ru-RU" sz="2800" b="1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/>
              <a:t>Положишь в воду – не тонет, положишь в огонь – не горит. </a:t>
            </a:r>
            <a:endParaRPr lang="ru-RU" sz="2400" b="1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/>
              <a:t>Под окном серебряная монета </a:t>
            </a:r>
            <a:r>
              <a:rPr lang="ru-RU" sz="2400" b="1" dirty="0" smtClean="0"/>
              <a:t>висит.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888432" cy="2603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7" y="2996952"/>
            <a:ext cx="3480387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344816" cy="201622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Сестра и брат друг друга побаиваются.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Какой олень всех быстрее бегает? </a:t>
            </a:r>
          </a:p>
          <a:p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60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3168352" cy="314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76673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Растительный мир</a:t>
            </a:r>
            <a:endParaRPr lang="ru-RU" dirty="0" smtClean="0"/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b="1" dirty="0" smtClean="0"/>
              <a:t>Посреди </a:t>
            </a:r>
            <a:r>
              <a:rPr lang="ru-RU" sz="2400" b="1" dirty="0"/>
              <a:t>дремучего леса женщина в белом платке сидит</a:t>
            </a:r>
            <a:r>
              <a:rPr lang="ru-RU" sz="2400" b="1" dirty="0" smtClean="0"/>
              <a:t>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b="1" dirty="0"/>
              <a:t>В дремучем лесу стоит мужчина с черной бородой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6"/>
            <a:ext cx="3917878" cy="2615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40968"/>
            <a:ext cx="2912874" cy="255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1151</TotalTime>
  <Words>453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Хантыйские загадки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Mironova</dc:creator>
  <cp:lastModifiedBy>Вероника</cp:lastModifiedBy>
  <cp:revision>108</cp:revision>
  <dcterms:created xsi:type="dcterms:W3CDTF">2020-12-17T04:12:36Z</dcterms:created>
  <dcterms:modified xsi:type="dcterms:W3CDTF">2020-12-30T09:41:19Z</dcterms:modified>
</cp:coreProperties>
</file>