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59" r:id="rId5"/>
    <p:sldId id="266" r:id="rId6"/>
    <p:sldId id="276" r:id="rId7"/>
    <p:sldId id="285" r:id="rId8"/>
    <p:sldId id="264" r:id="rId9"/>
    <p:sldId id="272" r:id="rId10"/>
    <p:sldId id="267" r:id="rId11"/>
    <p:sldId id="269" r:id="rId12"/>
    <p:sldId id="270" r:id="rId13"/>
    <p:sldId id="268" r:id="rId14"/>
    <p:sldId id="278" r:id="rId15"/>
    <p:sldId id="283" r:id="rId16"/>
    <p:sldId id="284" r:id="rId17"/>
    <p:sldId id="273" r:id="rId18"/>
    <p:sldId id="271" r:id="rId19"/>
    <p:sldId id="265" r:id="rId20"/>
    <p:sldId id="279" r:id="rId21"/>
    <p:sldId id="275" r:id="rId22"/>
    <p:sldId id="281" r:id="rId23"/>
    <p:sldId id="280" r:id="rId24"/>
    <p:sldId id="277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85828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Каждый на земле, от мала до велика, знает Деда Мороза</a:t>
            </a:r>
            <a:endParaRPr lang="ru-RU" dirty="0"/>
          </a:p>
        </p:txBody>
      </p:sp>
      <p:sp>
        <p:nvSpPr>
          <p:cNvPr id="3074" name="AutoShape 2" descr="https://ds05.infourok.ru/uploads/ex/038f/0001ebd6-b8cf98e7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ds05.infourok.ru/uploads/ex/038f/0001ebd6-b8cf98e7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://s.fishki.net/upload/post/201312/20/1234026/3d1ab9580d5dd77e2b69e7126fe76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74" y="1839065"/>
            <a:ext cx="3786214" cy="501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1214422"/>
            <a:ext cx="304323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Эхээ</a:t>
            </a:r>
            <a:r>
              <a:rPr lang="ru-RU" dirty="0" smtClean="0"/>
              <a:t> </a:t>
            </a:r>
            <a:r>
              <a:rPr lang="ru-RU" dirty="0" err="1" smtClean="0"/>
              <a:t>Дьыл</a:t>
            </a:r>
            <a:r>
              <a:rPr lang="ru-RU" dirty="0" smtClean="0"/>
              <a:t> </a:t>
            </a:r>
            <a:r>
              <a:rPr lang="ru-RU" sz="3200" dirty="0" smtClean="0"/>
              <a:t>якутский помощник Деда Мороза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2357430"/>
            <a:ext cx="3257544" cy="3967170"/>
          </a:xfrm>
        </p:spPr>
        <p:txBody>
          <a:bodyPr/>
          <a:lstStyle/>
          <a:p>
            <a:pPr algn="ctr"/>
            <a:r>
              <a:rPr lang="ru-RU" dirty="0" smtClean="0"/>
              <a:t>У него есть огромный бык, который каждую осень выходит из океана и отращивает рога. Чем длиннее рог – тем крепче мороз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3155"/>
            <a:ext cx="5429288" cy="664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001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dirty="0" smtClean="0"/>
              <a:t>Ямал </a:t>
            </a:r>
            <a:r>
              <a:rPr lang="ru-RU" sz="3200" dirty="0" err="1" smtClean="0"/>
              <a:t>Ири</a:t>
            </a:r>
            <a:r>
              <a:rPr lang="ru-RU" sz="3200" dirty="0" smtClean="0"/>
              <a:t> – зовут деда мороза на Ямале. </a:t>
            </a:r>
          </a:p>
          <a:p>
            <a:pPr algn="ctr">
              <a:buNone/>
            </a:pPr>
            <a:r>
              <a:rPr lang="ru-RU" sz="2800" dirty="0" smtClean="0"/>
              <a:t>Это  волшебник, сказочный персонаж северных мифов.</a:t>
            </a:r>
            <a:endParaRPr lang="ru-RU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1500174"/>
            <a:ext cx="5929322" cy="504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Тол </a:t>
            </a:r>
            <a:r>
              <a:rPr lang="ru-RU" dirty="0" err="1" smtClean="0"/>
              <a:t>Бабай</a:t>
            </a:r>
            <a:r>
              <a:rPr lang="ru-RU" dirty="0" smtClean="0"/>
              <a:t> – удмуртский Дед Мороз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295468"/>
            <a:ext cx="7500990" cy="556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868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0"/>
            <a:ext cx="9001156" cy="1707834"/>
          </a:xfrm>
        </p:spPr>
        <p:txBody>
          <a:bodyPr/>
          <a:lstStyle/>
          <a:p>
            <a:pPr algn="just"/>
            <a:r>
              <a:rPr lang="ru-RU" dirty="0" smtClean="0"/>
              <a:t>Монгольский приятель Деда Мороза – </a:t>
            </a:r>
            <a:r>
              <a:rPr lang="ru-RU" b="1" dirty="0" err="1" smtClean="0"/>
              <a:t>Увлин</a:t>
            </a:r>
            <a:r>
              <a:rPr lang="ru-RU" b="1" dirty="0" smtClean="0"/>
              <a:t> </a:t>
            </a:r>
            <a:r>
              <a:rPr lang="ru-RU" b="1" dirty="0" err="1" smtClean="0"/>
              <a:t>Увгун</a:t>
            </a:r>
            <a:r>
              <a:rPr lang="ru-RU" dirty="0" smtClean="0"/>
              <a:t>, самый главный пастух. В руке у него кнут, а на поясе мешок с огнивом. Его помощницу зовут </a:t>
            </a:r>
            <a:r>
              <a:rPr lang="ru-RU" dirty="0" err="1" smtClean="0"/>
              <a:t>Зазан</a:t>
            </a:r>
            <a:r>
              <a:rPr lang="ru-RU" dirty="0" smtClean="0"/>
              <a:t> </a:t>
            </a:r>
            <a:r>
              <a:rPr lang="ru-RU" dirty="0" err="1" smtClean="0"/>
              <a:t>Охин</a:t>
            </a:r>
            <a:r>
              <a:rPr lang="ru-RU" dirty="0" smtClean="0"/>
              <a:t> – Девочка Снег.</a:t>
            </a:r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1643050"/>
            <a:ext cx="6279711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2000240"/>
            <a:ext cx="3786182" cy="3538542"/>
          </a:xfrm>
        </p:spPr>
        <p:txBody>
          <a:bodyPr/>
          <a:lstStyle/>
          <a:p>
            <a:r>
              <a:rPr lang="ru-RU" dirty="0" smtClean="0"/>
              <a:t>Внука </a:t>
            </a:r>
            <a:r>
              <a:rPr lang="ru-RU" dirty="0" err="1" smtClean="0"/>
              <a:t>Увлин</a:t>
            </a:r>
            <a:r>
              <a:rPr lang="ru-RU" dirty="0" smtClean="0"/>
              <a:t> </a:t>
            </a:r>
            <a:r>
              <a:rPr lang="ru-RU" dirty="0" err="1" smtClean="0"/>
              <a:t>Увгуна</a:t>
            </a:r>
            <a:r>
              <a:rPr lang="ru-RU" dirty="0" smtClean="0"/>
              <a:t> зовут Шина Жила – мальчик Новый год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56087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9074936" cy="570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0"/>
            <a:ext cx="4500562" cy="6858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Шведские детишки получают подарки от рождественского гнома, которого зовут </a:t>
            </a:r>
            <a:r>
              <a:rPr lang="ru-RU" b="1" dirty="0" smtClean="0"/>
              <a:t>Юль </a:t>
            </a:r>
            <a:r>
              <a:rPr lang="ru-RU" b="1" dirty="0" err="1" smtClean="0"/>
              <a:t>Томтен</a:t>
            </a:r>
            <a:r>
              <a:rPr lang="ru-RU" b="1" dirty="0" smtClean="0"/>
              <a:t>  он п</a:t>
            </a:r>
            <a:r>
              <a:rPr lang="ru-RU" dirty="0" smtClean="0"/>
              <a:t>роживает в заповедном лесу с живописными долинами и озёрами. Его помощники: веселый снеговик </a:t>
            </a:r>
            <a:r>
              <a:rPr lang="ru-RU" dirty="0" err="1" smtClean="0"/>
              <a:t>Дасти</a:t>
            </a:r>
            <a:r>
              <a:rPr lang="ru-RU" dirty="0" smtClean="0"/>
              <a:t>, озорные мыши, Король со Снежной Королевой, ведьмы и многочисленные эльфы.</a:t>
            </a:r>
            <a:endParaRPr lang="ru-RU" dirty="0"/>
          </a:p>
        </p:txBody>
      </p:sp>
      <p:sp>
        <p:nvSpPr>
          <p:cNvPr id="26626" name="AutoShape 2" descr="Фото: https://infourok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9" t="15625" r="33016" b="12109"/>
          <a:stretch>
            <a:fillRect/>
          </a:stretch>
        </p:blipFill>
        <p:spPr bwMode="auto">
          <a:xfrm>
            <a:off x="214282" y="285728"/>
            <a:ext cx="464733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15649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Санта Клаус</a:t>
            </a:r>
            <a:r>
              <a:rPr lang="ru-RU" sz="2800" dirty="0" smtClean="0"/>
              <a:t> поздравляет ребятишек в США, Канаде, Британии. Традиционно одет в красную куртку, шаровары и шапку с белым помпоном</a:t>
            </a:r>
            <a:endParaRPr lang="ru-RU" sz="2800" dirty="0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1571612"/>
            <a:ext cx="7007589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-1"/>
            <a:ext cx="8429684" cy="668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Святой Николай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643050"/>
            <a:ext cx="3971924" cy="4038608"/>
          </a:xfrm>
        </p:spPr>
        <p:txBody>
          <a:bodyPr/>
          <a:lstStyle/>
          <a:p>
            <a:pPr algn="ctr"/>
            <a:r>
              <a:rPr lang="ru-RU" dirty="0" smtClean="0"/>
              <a:t>Предшественником Деда Мороза был Святой Николай, всю свою жизнь помогавший бедным людям. </a:t>
            </a:r>
            <a:endParaRPr lang="ru-RU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571612"/>
            <a:ext cx="460632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88" y="1643050"/>
            <a:ext cx="2500330" cy="4681550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Панчо</a:t>
            </a:r>
            <a:r>
              <a:rPr lang="ru-RU" dirty="0" smtClean="0"/>
              <a:t> – Клаус,</a:t>
            </a:r>
          </a:p>
          <a:p>
            <a:pPr>
              <a:buNone/>
            </a:pPr>
            <a:r>
              <a:rPr lang="ru-RU" dirty="0" smtClean="0"/>
              <a:t>мексиканский Дед Мороз 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6164584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428604"/>
            <a:ext cx="464913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0" y="785794"/>
            <a:ext cx="907384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872811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500042"/>
            <a:ext cx="4329114" cy="582455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Где бы ВЫ не находились, пусть новый год принесет вам только радость  </a:t>
            </a:r>
            <a:endParaRPr lang="ru-RU" sz="4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19" y="500042"/>
            <a:ext cx="421149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857892"/>
            <a:ext cx="8686800" cy="823898"/>
          </a:xfrm>
        </p:spPr>
        <p:txBody>
          <a:bodyPr/>
          <a:lstStyle/>
          <a:p>
            <a:r>
              <a:rPr lang="ru-RU" dirty="0" smtClean="0"/>
              <a:t>Найди и отправь ответ: </a:t>
            </a:r>
            <a:r>
              <a:rPr lang="en-US" dirty="0" smtClean="0"/>
              <a:t>lylyngsoyum.@yandex.ru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0"/>
            <a:ext cx="7473515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Ездит Дед Мороз на тройке лошадей, а помощница у него внучка Снегурочка </a:t>
            </a:r>
            <a:endParaRPr lang="ru-RU" sz="4000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935" y="3786190"/>
            <a:ext cx="482206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42208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7158" y="214290"/>
            <a:ext cx="8482042" cy="171376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 ты думаешь, есть ли Дед Мороз в  жарких странах? 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2000240"/>
            <a:ext cx="6548482" cy="44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71570"/>
          </a:xfrm>
        </p:spPr>
        <p:txBody>
          <a:bodyPr/>
          <a:lstStyle/>
          <a:p>
            <a:r>
              <a:rPr lang="ru-RU" dirty="0" smtClean="0"/>
              <a:t>Южная Африка. Папа </a:t>
            </a:r>
            <a:r>
              <a:rPr lang="ru-RU" dirty="0" err="1" smtClean="0"/>
              <a:t>Ноэль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214422"/>
            <a:ext cx="3043230" cy="535785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Самый скрытный Дед Мороз, и никто не знает как он выглядит, но его миссия как и у всех дедов морозов – доставить подарки детям в канун нового года.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19" y="1142984"/>
            <a:ext cx="507759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07176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3636" y="1785926"/>
            <a:ext cx="2543164" cy="4538674"/>
          </a:xfrm>
        </p:spPr>
        <p:txBody>
          <a:bodyPr/>
          <a:lstStyle/>
          <a:p>
            <a:pPr algn="ctr"/>
            <a:r>
              <a:rPr lang="ru-RU" dirty="0" smtClean="0"/>
              <a:t>В  каждом доме для него оставляют  чашечку молока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60" cy="680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1" y="500042"/>
            <a:ext cx="882191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3570" y="0"/>
            <a:ext cx="3500430" cy="671514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Йолупукки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это Дед Мороз из Финляндии. Такое имя ему дано не зря: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йоллу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рождество, а </a:t>
            </a:r>
            <a:r>
              <a:rPr lang="ru-RU" sz="2800" dirty="0" smtClean="0"/>
              <a:t>пуки – козёл. </a:t>
            </a:r>
            <a:r>
              <a:rPr lang="ru-RU" dirty="0" smtClean="0"/>
              <a:t>Считается, что </a:t>
            </a:r>
            <a:r>
              <a:rPr lang="ru-RU" dirty="0" err="1" smtClean="0"/>
              <a:t>Йоулупукки</a:t>
            </a:r>
            <a:r>
              <a:rPr lang="ru-RU" dirty="0" smtClean="0"/>
              <a:t> проживает внутри сопки </a:t>
            </a:r>
            <a:r>
              <a:rPr lang="ru-RU" dirty="0" err="1" smtClean="0"/>
              <a:t>Корватунтури</a:t>
            </a:r>
            <a:r>
              <a:rPr lang="ru-RU" dirty="0" smtClean="0"/>
              <a:t>, в таинственных пещерах </a:t>
            </a:r>
            <a:r>
              <a:rPr lang="ru-RU" dirty="0" err="1" smtClean="0"/>
              <a:t>Кайкулуолат</a:t>
            </a:r>
            <a:r>
              <a:rPr lang="ru-RU" dirty="0" smtClean="0"/>
              <a:t>. У него большие уши, поэтому он всегда знает, кто из ребятишек хорошо себя вел, а кто озорничал.</a:t>
            </a:r>
            <a:endParaRPr lang="ru-RU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73903"/>
            <a:ext cx="5616638" cy="678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441</TotalTime>
  <Words>294</Words>
  <Application>Microsoft Office PowerPoint</Application>
  <PresentationFormat>Экран (4:3)</PresentationFormat>
  <Paragraphs>23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Calibri</vt:lpstr>
      <vt:lpstr>Constantia</vt:lpstr>
      <vt:lpstr>Times New Roman</vt:lpstr>
      <vt:lpstr>Wingdings 2</vt:lpstr>
      <vt:lpstr>Поток</vt:lpstr>
      <vt:lpstr>Каждый на земле, от мала до велика, знает Деда Мороза</vt:lpstr>
      <vt:lpstr>Святой Николай</vt:lpstr>
      <vt:lpstr>Ездит Дед Мороз на тройке лошадей, а помощница у него внучка Снегурочка </vt:lpstr>
      <vt:lpstr>Презентация PowerPoint</vt:lpstr>
      <vt:lpstr>Южная Африка. Папа Ноэль. </vt:lpstr>
      <vt:lpstr>Презентация PowerPoint</vt:lpstr>
      <vt:lpstr>Презентация PowerPoint</vt:lpstr>
      <vt:lpstr>Презентация PowerPoint</vt:lpstr>
      <vt:lpstr>Презентация PowerPoint</vt:lpstr>
      <vt:lpstr>Эхээ Дьыл якутский помощник Деда Мороза</vt:lpstr>
      <vt:lpstr> </vt:lpstr>
      <vt:lpstr>Тол Бабай – удмуртский Дед Мороз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Каждый на земле, от мала до велика, знает Деда Мороза</dc:title>
  <dc:creator>НОРОВА.О.М</dc:creator>
  <cp:lastModifiedBy>Игорь Сиренко</cp:lastModifiedBy>
  <cp:revision>9</cp:revision>
  <dcterms:created xsi:type="dcterms:W3CDTF">2021-01-01T17:41:47Z</dcterms:created>
  <dcterms:modified xsi:type="dcterms:W3CDTF">2021-01-04T04:13:24Z</dcterms:modified>
</cp:coreProperties>
</file>