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68" r:id="rId8"/>
    <p:sldId id="261" r:id="rId9"/>
    <p:sldId id="263" r:id="rId10"/>
    <p:sldId id="266" r:id="rId11"/>
    <p:sldId id="276" r:id="rId12"/>
    <p:sldId id="274" r:id="rId13"/>
    <p:sldId id="277" r:id="rId14"/>
    <p:sldId id="270" r:id="rId15"/>
    <p:sldId id="271" r:id="rId16"/>
    <p:sldId id="265" r:id="rId17"/>
    <p:sldId id="272" r:id="rId18"/>
    <p:sldId id="27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тема: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ЙИВЫТ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22002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861048"/>
            <a:ext cx="618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Сколько прожил молодец- </a:t>
            </a:r>
          </a:p>
          <a:p>
            <a:r>
              <a:rPr lang="ru-RU" sz="3600" dirty="0" smtClean="0"/>
              <a:t>столько в нём внутри колец.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Орнамент «ШИШКА»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 </a:t>
            </a:r>
            <a:r>
              <a:rPr lang="ru-RU" dirty="0" smtClean="0"/>
              <a:t>семейного </a:t>
            </a:r>
            <a:r>
              <a:rPr lang="ru-RU" dirty="0" smtClean="0"/>
              <a:t>благополучия, плодородия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s://i.pinimg.com/736x/86/04/36/860436078d5aa9e9441cc8ca2deca09a.jpg"/>
          <p:cNvPicPr>
            <a:picLocks noChangeAspect="1" noChangeArrowheads="1"/>
          </p:cNvPicPr>
          <p:nvPr/>
        </p:nvPicPr>
        <p:blipFill>
          <a:blip r:embed="rId2" cstate="print"/>
          <a:srcRect l="58355" b="44876"/>
          <a:stretch>
            <a:fillRect/>
          </a:stretch>
        </p:blipFill>
        <p:spPr bwMode="auto">
          <a:xfrm>
            <a:off x="4644008" y="2780928"/>
            <a:ext cx="3096344" cy="3235668"/>
          </a:xfrm>
          <a:prstGeom prst="rect">
            <a:avLst/>
          </a:prstGeom>
          <a:noFill/>
        </p:spPr>
      </p:pic>
      <p:pic>
        <p:nvPicPr>
          <p:cNvPr id="5" name="Picture 2" descr="https://i.pinimg.com/736x/86/04/36/860436078d5aa9e9441cc8ca2deca09a.jpg"/>
          <p:cNvPicPr>
            <a:picLocks noChangeAspect="1" noChangeArrowheads="1"/>
          </p:cNvPicPr>
          <p:nvPr/>
        </p:nvPicPr>
        <p:blipFill>
          <a:blip r:embed="rId2" cstate="print"/>
          <a:srcRect l="28598" t="34650" r="31613"/>
          <a:stretch>
            <a:fillRect/>
          </a:stretch>
        </p:blipFill>
        <p:spPr bwMode="auto">
          <a:xfrm>
            <a:off x="1259632" y="2780928"/>
            <a:ext cx="261008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124744"/>
            <a:ext cx="3826768" cy="51998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Пихтовое масло применяют для заживления ран, от радикулита, простудных воспалений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Летучие </a:t>
            </a:r>
            <a:r>
              <a:rPr lang="ru-RU" dirty="0" smtClean="0"/>
              <a:t>фитонциды вокруг пихты улучшают воздух. Отвар из коры нормализует давление.</a:t>
            </a:r>
            <a:endParaRPr lang="ru-RU" dirty="0"/>
          </a:p>
        </p:txBody>
      </p:sp>
      <p:sp>
        <p:nvSpPr>
          <p:cNvPr id="30722" name="AutoShape 2" descr="http://900igr.net/up/datas/1252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www.vashsad.ua/downloads/image/encyclopedia/Abies%20pinsapo/Abies_pinsapo_var__tazaotana,_Wakehurst_Place,_UK_-_Diliff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1744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https://ds04.infourok.ru/uploads/ex/0642/00080909-a3c21cd6/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95" y="0"/>
            <a:ext cx="9049003" cy="678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Нанк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одно хвойное дерево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580112" y="1628800"/>
            <a:ext cx="3178696" cy="4623792"/>
          </a:xfrm>
        </p:spPr>
        <p:txBody>
          <a:bodyPr>
            <a:normAutofit fontScale="97500" lnSpcReduction="10000"/>
          </a:bodyPr>
          <a:lstStyle/>
          <a:p>
            <a:pPr algn="ctr"/>
            <a:r>
              <a:rPr lang="ru-RU" dirty="0" smtClean="0"/>
              <a:t>В отличии от хвойных деревьев лиственница </a:t>
            </a:r>
            <a:r>
              <a:rPr lang="ru-RU" dirty="0" smtClean="0"/>
              <a:t>с наступлением холодов теряет все свои иголки, его ветвях остаются мелкие шишечки, придавая растению некий ореол загадочности.</a:t>
            </a:r>
            <a:endParaRPr lang="ru-RU" dirty="0"/>
          </a:p>
        </p:txBody>
      </p:sp>
      <p:sp>
        <p:nvSpPr>
          <p:cNvPr id="33794" name="AutoShape 2" descr="http://900igr.net/up/datas/1252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900igr.net/up/datas/125293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to4ka-rosta.ru/image/cache/catalog/products/3088-1200x800.jpg"/>
          <p:cNvPicPr>
            <a:picLocks noChangeAspect="1" noChangeArrowheads="1"/>
          </p:cNvPicPr>
          <p:nvPr/>
        </p:nvPicPr>
        <p:blipFill>
          <a:blip r:embed="rId2" cstate="print"/>
          <a:srcRect l="12600" t="7560" r="11801" b="7391"/>
          <a:stretch>
            <a:fillRect/>
          </a:stretch>
        </p:blipFill>
        <p:spPr bwMode="auto">
          <a:xfrm>
            <a:off x="251520" y="1700808"/>
            <a:ext cx="5256584" cy="4662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8912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Вечнозеленые леса состоят в основном из таких пород как ели, пихты, сосны и лиственницы. Листья этих деревьев являются маленькими и похожими на иглы, либо на чешуйки, и большинство из них остаются зелеными круглый год (вечнозеленые). Все хвойные породы способны жить в холодной и кислой почве.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Обитатели</a:t>
            </a:r>
            <a:r>
              <a:rPr lang="ru-RU" dirty="0" smtClean="0"/>
              <a:t> хвойных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Несомненно, важным звеном экосистемы хвойных лесов являются </a:t>
            </a:r>
            <a:r>
              <a:rPr lang="ru-RU" sz="3200" dirty="0" smtClean="0"/>
              <a:t>животные.</a:t>
            </a:r>
          </a:p>
          <a:p>
            <a:pPr algn="just"/>
            <a:r>
              <a:rPr lang="ru-RU" sz="3200" dirty="0" smtClean="0"/>
              <a:t>Птицы </a:t>
            </a:r>
            <a:r>
              <a:rPr lang="ru-RU" sz="3200" dirty="0" smtClean="0"/>
              <a:t>хвойных лесов включают дятлов, клестов, корольков, рябчиков, свиристелей, тетеревов, ястребов и сов. Среди млекопитающих распространены землеройки, полевки, белки, </a:t>
            </a:r>
            <a:r>
              <a:rPr lang="ru-RU" sz="3200" dirty="0" smtClean="0"/>
              <a:t>бурундуки, куницы</a:t>
            </a:r>
            <a:r>
              <a:rPr lang="ru-RU" sz="3200" dirty="0" smtClean="0"/>
              <a:t>, лоси, олени, рыси и волки.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войные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39"/>
            <a:ext cx="3013300" cy="3932357"/>
          </a:xfrm>
          <a:prstGeom prst="rect">
            <a:avLst/>
          </a:prstGeom>
          <a:noFill/>
        </p:spPr>
      </p:pic>
      <p:pic>
        <p:nvPicPr>
          <p:cNvPr id="3076" name="Picture 4" descr="https://img3.badfon.ru/original/2048x1338/d/b1/derevo-vetka-hvoynaya-ptica-234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34409"/>
          <a:stretch>
            <a:fillRect/>
          </a:stretch>
        </p:blipFill>
        <p:spPr bwMode="auto">
          <a:xfrm>
            <a:off x="179512" y="188641"/>
            <a:ext cx="3816424" cy="3801332"/>
          </a:xfrm>
          <a:prstGeom prst="rect">
            <a:avLst/>
          </a:prstGeom>
          <a:noFill/>
        </p:spPr>
      </p:pic>
      <p:pic>
        <p:nvPicPr>
          <p:cNvPr id="3078" name="Picture 6" descr="https://mur.tv/wp-content/uploads/2020/07/192961_12613.jpg"/>
          <p:cNvPicPr>
            <a:picLocks noChangeAspect="1" noChangeArrowheads="1"/>
          </p:cNvPicPr>
          <p:nvPr/>
        </p:nvPicPr>
        <p:blipFill>
          <a:blip r:embed="rId4" cstate="print"/>
          <a:srcRect l="20723" r="34376"/>
          <a:stretch>
            <a:fillRect/>
          </a:stretch>
        </p:blipFill>
        <p:spPr bwMode="auto">
          <a:xfrm>
            <a:off x="3419872" y="1700808"/>
            <a:ext cx="2808312" cy="3521082"/>
          </a:xfrm>
          <a:prstGeom prst="rect">
            <a:avLst/>
          </a:prstGeom>
          <a:noFill/>
        </p:spPr>
      </p:pic>
      <p:pic>
        <p:nvPicPr>
          <p:cNvPr id="3080" name="Picture 8" descr="https://zhivotnyye.ru/wp-content/uploads/2019/03/%D0%A1%D0%BE%D0%B1%D0%BE%D0%BB%D1%8C-%D0%B6%D0%B8%D0%B2%D0%BE%D1%82%D0%BD%D0%BE%D0%B5-%D0%B2%D1%81%D0%B5%D0%B3%D0%B4%D0%B0-%D0%BD%D0%B0%D1%81%D1%82%D0%BE%D1%80%D0%BE%D0%B6%D0%B5%D0%BD.jpg"/>
          <p:cNvPicPr>
            <a:picLocks noChangeAspect="1" noChangeArrowheads="1"/>
          </p:cNvPicPr>
          <p:nvPr/>
        </p:nvPicPr>
        <p:blipFill>
          <a:blip r:embed="rId5" cstate="print"/>
          <a:srcRect l="37277" t="16253" r="16950"/>
          <a:stretch>
            <a:fillRect/>
          </a:stretch>
        </p:blipFill>
        <p:spPr bwMode="auto">
          <a:xfrm>
            <a:off x="683568" y="3445963"/>
            <a:ext cx="2808312" cy="3412037"/>
          </a:xfrm>
          <a:prstGeom prst="rect">
            <a:avLst/>
          </a:prstGeom>
          <a:noFill/>
        </p:spPr>
      </p:pic>
      <p:pic>
        <p:nvPicPr>
          <p:cNvPr id="3082" name="Picture 10" descr="http://s46.radikal.ru/i111/1010/dd/ea8740311088.jpg"/>
          <p:cNvPicPr>
            <a:picLocks noChangeAspect="1" noChangeArrowheads="1"/>
          </p:cNvPicPr>
          <p:nvPr/>
        </p:nvPicPr>
        <p:blipFill>
          <a:blip r:embed="rId6" cstate="print"/>
          <a:srcRect l="22844" t="8439" r="25931"/>
          <a:stretch>
            <a:fillRect/>
          </a:stretch>
        </p:blipFill>
        <p:spPr bwMode="auto">
          <a:xfrm>
            <a:off x="6191672" y="3559867"/>
            <a:ext cx="2952328" cy="3298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4389120"/>
          </a:xfrm>
        </p:spPr>
        <p:txBody>
          <a:bodyPr/>
          <a:lstStyle/>
          <a:p>
            <a:pPr algn="ctr"/>
            <a:r>
              <a:rPr lang="ru-RU" b="1" dirty="0" smtClean="0"/>
              <a:t>Значение хвойных лесов</a:t>
            </a:r>
          </a:p>
          <a:p>
            <a:pPr algn="just"/>
            <a:r>
              <a:rPr lang="ru-RU" dirty="0" smtClean="0"/>
              <a:t>Хвойные леса являются основным источником коммерческой древесины в мире. Их использование имеет много преимуществ:</a:t>
            </a:r>
          </a:p>
          <a:p>
            <a:pPr algn="just"/>
            <a:r>
              <a:rPr lang="ru-RU" dirty="0" smtClean="0"/>
              <a:t>Мягкая древесина имеет много различных применений — бумага, строительство и мебель и т. 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Основная проблема хвойного леса – это вырубка </a:t>
            </a:r>
            <a:r>
              <a:rPr lang="ru-RU" dirty="0" smtClean="0"/>
              <a:t>деревьев.</a:t>
            </a:r>
            <a:endParaRPr lang="ru-RU" dirty="0"/>
          </a:p>
        </p:txBody>
      </p:sp>
      <p:pic>
        <p:nvPicPr>
          <p:cNvPr id="4" name="Picture 2" descr="https://avatars.mds.yandex.net/get-zen_doc/1880127/pub_5da9d445fbe6e700ae0dc961_5da9d803c7e50c00ae87d2a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3162704" cy="2016224"/>
          </a:xfrm>
          <a:prstGeom prst="rect">
            <a:avLst/>
          </a:prstGeom>
          <a:noFill/>
        </p:spPr>
      </p:pic>
      <p:pic>
        <p:nvPicPr>
          <p:cNvPr id="27650" name="Picture 2" descr="https://suvenirka24.ru/images/detailed/768/10616700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4941168"/>
            <a:ext cx="2483768" cy="1862826"/>
          </a:xfrm>
          <a:prstGeom prst="rect">
            <a:avLst/>
          </a:prstGeom>
          <a:noFill/>
        </p:spPr>
      </p:pic>
      <p:pic>
        <p:nvPicPr>
          <p:cNvPr id="27652" name="Picture 4" descr="https://fletchersmill.com/site/wp-content/uploads/tool-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915816" cy="2086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Хвойные леса красивые, вечнозеленые. Запах смолы и хвои, разнообразие шишек, великаны и совсем маленькие деревца очаровывают и восхищают. Не спешите, погуляйте и подышите, насладитесь величием хвойного леса.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4.infourok.ru/uploads/ex/08c9/0005ae18-a3f29c17/img4.jpg"/>
          <p:cNvPicPr>
            <a:picLocks noChangeAspect="1" noChangeArrowheads="1"/>
          </p:cNvPicPr>
          <p:nvPr/>
        </p:nvPicPr>
        <p:blipFill>
          <a:blip r:embed="rId2" cstate="print"/>
          <a:srcRect t="11675"/>
          <a:stretch>
            <a:fillRect/>
          </a:stretch>
        </p:blipFill>
        <p:spPr bwMode="auto">
          <a:xfrm>
            <a:off x="539552" y="2708920"/>
            <a:ext cx="8064896" cy="400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Недаром говорят, что леса — это лёгкие планеты. Хвойные деревья поставляют в атмосферу круглый год кислород, чистят воздух от химических примесей.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Польза хвойного леса заставляет задуматься о сохранении ценных пород деревьев для потомков, чтобы будущие поколения могли дышать чистейшим воздухом, необходимым для организма.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«ЙИВЫТ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«ДЕРЕВЬЯ»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Загадка: - зимой и летом одним цветом.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«ХОВТ» - «ЕЛЬ»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каким деревьям нашего края можно отнести данную загадку, кроме ёлки?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назову названия этих деревьев на мансийском языке, а вы попробуете отгадать с помощью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загадок.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ТАРЫГ, УЛЬПА, НЮЛЫЙИВ.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nais.info/images/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9031932" cy="5301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Хвойные леса — вечнозеленое царство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438912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Хвойные деревья произрастают там, где лето короткое и прохладное, а зима длинная и суровая, с сильным снегопадом, который может продолжаться до 6 месяцев. Иглообразные листья имеют воскообразное наружное покрытие, которое предотвращает потерю воды в морозную погоду. Ветви, в свою очередь, мягкие и гибкие и обычно </a:t>
            </a:r>
            <a:r>
              <a:rPr lang="ru-RU" sz="3200" dirty="0" smtClean="0"/>
              <a:t>направлены </a:t>
            </a:r>
            <a:r>
              <a:rPr lang="ru-RU" sz="3200" dirty="0" smtClean="0"/>
              <a:t>вниз, так что снег без труда скатывается с них.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ТАРЫГ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 меня длинней иголки, чем у ёлки.</a:t>
            </a:r>
          </a:p>
          <a:p>
            <a:pPr algn="ctr"/>
            <a:r>
              <a:rPr lang="ru-RU" sz="3200" dirty="0" smtClean="0"/>
              <a:t>Очень прямо я росту в высоту.</a:t>
            </a:r>
          </a:p>
          <a:p>
            <a:pPr algn="ctr"/>
            <a:r>
              <a:rPr lang="ru-RU" sz="3200" dirty="0" smtClean="0"/>
              <a:t>Если я не на опушке – ветки только на макушке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ТАРЫГ</a:t>
            </a:r>
            <a:r>
              <a:rPr lang="ru-RU" dirty="0" smtClean="0"/>
              <a:t>» –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296" y="3573016"/>
            <a:ext cx="1450504" cy="2751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cdn.photosight.ru/img/5/997/3482669_large.jpeg"/>
          <p:cNvPicPr>
            <a:picLocks noChangeAspect="1" noChangeArrowheads="1"/>
          </p:cNvPicPr>
          <p:nvPr/>
        </p:nvPicPr>
        <p:blipFill>
          <a:blip r:embed="rId2" cstate="print"/>
          <a:srcRect t="6163" b="13372"/>
          <a:stretch>
            <a:fillRect/>
          </a:stretch>
        </p:blipFill>
        <p:spPr bwMode="auto">
          <a:xfrm>
            <a:off x="971600" y="1412776"/>
            <a:ext cx="7668344" cy="525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illy.by/wp-content/uploads/2019/06/Varene-iz-shishek-1.1_Sn.jpg"/>
          <p:cNvPicPr>
            <a:picLocks noChangeAspect="1" noChangeArrowheads="1"/>
          </p:cNvPicPr>
          <p:nvPr/>
        </p:nvPicPr>
        <p:blipFill>
          <a:blip r:embed="rId2" cstate="print"/>
          <a:srcRect l="4455"/>
          <a:stretch>
            <a:fillRect/>
          </a:stretch>
        </p:blipFill>
        <p:spPr bwMode="auto">
          <a:xfrm>
            <a:off x="395536" y="2204864"/>
            <a:ext cx="5949718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этого дерева полезны хвоя, смола, пыльца и почки.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Ульпа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Он растет у нас в Сибири, </a:t>
            </a:r>
          </a:p>
          <a:p>
            <a:pPr algn="ctr"/>
            <a:r>
              <a:rPr lang="ru-RU" sz="3200" dirty="0" smtClean="0"/>
              <a:t>Самый лучший хвойник в мире.</a:t>
            </a:r>
          </a:p>
          <a:p>
            <a:pPr algn="ctr"/>
            <a:r>
              <a:rPr lang="ru-RU" sz="3200" dirty="0" smtClean="0"/>
              <a:t>Шишек урожай хороший,</a:t>
            </a:r>
          </a:p>
          <a:p>
            <a:pPr algn="ctr"/>
            <a:r>
              <a:rPr lang="ru-RU" sz="3200" dirty="0" smtClean="0"/>
              <a:t>Собирают в день погожий.</a:t>
            </a:r>
          </a:p>
          <a:p>
            <a:pPr algn="ctr"/>
            <a:r>
              <a:rPr lang="ru-RU" sz="3200" dirty="0" smtClean="0"/>
              <a:t>Как же он красив и щедр,</a:t>
            </a:r>
          </a:p>
          <a:p>
            <a:pPr algn="ctr"/>
            <a:r>
              <a:rPr lang="ru-RU" sz="3200" dirty="0" smtClean="0"/>
              <a:t>Великан известный …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3573016"/>
            <a:ext cx="2818656" cy="2751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900igr.net/up/datas/115605/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</TotalTime>
  <Words>510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тема: «ЙИВЫТ»</vt:lpstr>
      <vt:lpstr>«ЙИВЫТ» - «ДЕРЕВЬЯ»</vt:lpstr>
      <vt:lpstr>Слайд 3</vt:lpstr>
      <vt:lpstr>Слайд 4</vt:lpstr>
      <vt:lpstr>«ТАРЫГ»</vt:lpstr>
      <vt:lpstr>«ТАРЫГ» – «СОСНА»</vt:lpstr>
      <vt:lpstr>Слайд 7</vt:lpstr>
      <vt:lpstr>«Ульпа» </vt:lpstr>
      <vt:lpstr>Слайд 9</vt:lpstr>
      <vt:lpstr>Орнамент «ШИШКА» </vt:lpstr>
      <vt:lpstr>Слайд 11</vt:lpstr>
      <vt:lpstr>Слайд 12</vt:lpstr>
      <vt:lpstr>«Нанк» – еще одно хвойное дерево  </vt:lpstr>
      <vt:lpstr>Слайд 14</vt:lpstr>
      <vt:lpstr>Обитатели хвойных лесов</vt:lpstr>
      <vt:lpstr>Слайд 16</vt:lpstr>
      <vt:lpstr>Слайд 17</vt:lpstr>
      <vt:lpstr>Слайд 18</vt:lpstr>
      <vt:lpstr>Недаром говорят, что леса — это лёгкие планеты. Хвойные деревья поставляют в атмосферу круглый год кислород, чистят воздух от химических примесей. Польза хвойного леса заставляет задуматься о сохранении ценных пород деревьев для потомков, чтобы будущие поколения могли дышать чистейшим воздухом, необходимым для организма.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 тема нашего разговора   сегодня  «ЙИВЫТ»</dc:title>
  <dc:creator>Алина</dc:creator>
  <cp:lastModifiedBy>Норова</cp:lastModifiedBy>
  <cp:revision>29</cp:revision>
  <dcterms:created xsi:type="dcterms:W3CDTF">2020-12-28T08:16:03Z</dcterms:created>
  <dcterms:modified xsi:type="dcterms:W3CDTF">2021-01-03T10:53:10Z</dcterms:modified>
</cp:coreProperties>
</file>