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68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osen-listia-fon-colorful-klen-background-autumn-leaves-ose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891"/>
            <a:ext cx="9433048" cy="69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1368152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Осенняя карусель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224736" cy="93610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</a:rPr>
              <a:t>Игровая программа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6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«</a:t>
            </a:r>
            <a:r>
              <a:rPr lang="ru-RU" sz="3600" b="1" dirty="0" err="1"/>
              <a:t>Веербол</a:t>
            </a:r>
            <a:r>
              <a:rPr lang="ru-RU" sz="3600" b="1" dirty="0"/>
              <a:t>»</a:t>
            </a:r>
          </a:p>
          <a:p>
            <a:pPr marL="0" indent="0" algn="ctr">
              <a:buNone/>
            </a:pPr>
            <a:r>
              <a:rPr lang="ru-RU" sz="3600" b="1" dirty="0"/>
              <a:t>Для игры понадобится: газеты или бумага, воздушный шарик.</a:t>
            </a:r>
          </a:p>
          <a:p>
            <a:pPr marL="0" indent="0" algn="ctr">
              <a:buNone/>
            </a:pPr>
            <a:r>
              <a:rPr lang="ru-RU" sz="3600" b="1" dirty="0"/>
              <a:t>Складываем газеты или бумагу веером и стараемся с их помощью закинуть воздушный шар на территорию противника. Территорию можно отметить ленточкой или верёвкой. Тот в свою очередь при помощи веера пытается не допустить попадания на своё поле. 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9237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2148"/>
            <a:ext cx="80648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Вежливая осень»</a:t>
            </a:r>
          </a:p>
          <a:p>
            <a:pPr marL="0" indent="0" algn="ctr">
              <a:buNone/>
            </a:pPr>
            <a:r>
              <a:rPr lang="ru-RU" sz="3600" b="1" dirty="0"/>
              <a:t>Для игры понадобится: листы бумаги и карандаши.</a:t>
            </a:r>
          </a:p>
          <a:p>
            <a:pPr marL="0" indent="0" algn="ctr">
              <a:buNone/>
            </a:pPr>
            <a:r>
              <a:rPr lang="ru-RU" sz="3600" b="1" dirty="0"/>
              <a:t>На бумаге нарисовать дерево на каждом листочке дерева написать вежливые слова. Кто больше напишет.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3838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Воздушный шарик»</a:t>
            </a:r>
          </a:p>
          <a:p>
            <a:pPr marL="0" indent="0" algn="ctr">
              <a:buNone/>
            </a:pPr>
            <a:r>
              <a:rPr lang="ru-RU" sz="3600" b="1" dirty="0" smtClean="0"/>
              <a:t>Для </a:t>
            </a:r>
            <a:r>
              <a:rPr lang="ru-RU" sz="3600" b="1" dirty="0"/>
              <a:t>игры </a:t>
            </a:r>
            <a:r>
              <a:rPr lang="ru-RU" sz="3600" b="1" dirty="0" smtClean="0"/>
              <a:t>необходимы: </a:t>
            </a:r>
            <a:r>
              <a:rPr lang="ru-RU" sz="3600" b="1" dirty="0"/>
              <a:t>2 надутых шарика и 2 столовые ложки. </a:t>
            </a:r>
          </a:p>
          <a:p>
            <a:pPr marL="0" indent="0" algn="ctr">
              <a:buNone/>
            </a:pPr>
            <a:r>
              <a:rPr lang="ru-RU" sz="3600" b="1" dirty="0"/>
              <a:t>Задание заключается в следующем: Попробуйте наперегонки пронести воздушные шарики в столовых ложках через всю комнату до финиша. Побеждает тот игрок, который ни разу не </a:t>
            </a:r>
            <a:r>
              <a:rPr lang="ru-RU" sz="3600" b="1" dirty="0" smtClean="0"/>
              <a:t>уронил </a:t>
            </a:r>
            <a:r>
              <a:rPr lang="ru-RU" sz="3600" b="1" dirty="0"/>
              <a:t>шарика из ложки и первым дошёл до финиша.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8519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«Сбор ягод»</a:t>
            </a:r>
          </a:p>
          <a:p>
            <a:pPr marL="0" indent="0" algn="ctr">
              <a:buNone/>
            </a:pPr>
            <a:r>
              <a:rPr lang="ru-RU" sz="3600" b="1" dirty="0"/>
              <a:t>Для </a:t>
            </a:r>
            <a:r>
              <a:rPr lang="ru-RU" sz="3600" b="1" dirty="0" smtClean="0"/>
              <a:t>игры: </a:t>
            </a:r>
            <a:r>
              <a:rPr lang="ru-RU" sz="3600" b="1" dirty="0"/>
              <a:t>2 корзинки или 2 маленьких ведёрка. Бумага или ненужные тетрадки.</a:t>
            </a:r>
          </a:p>
          <a:p>
            <a:pPr marL="0" indent="0" algn="ctr">
              <a:buNone/>
            </a:pPr>
            <a:r>
              <a:rPr lang="ru-RU" sz="3600" b="1" dirty="0"/>
              <a:t>Н</a:t>
            </a:r>
            <a:r>
              <a:rPr lang="ru-RU" sz="3600" b="1" dirty="0" smtClean="0"/>
              <a:t>есколько листов </a:t>
            </a:r>
            <a:r>
              <a:rPr lang="ru-RU" sz="3600" b="1" dirty="0"/>
              <a:t>порвать на небольшие кусочки, потом их скомкать </a:t>
            </a:r>
            <a:r>
              <a:rPr lang="ru-RU" sz="3600" b="1" dirty="0" smtClean="0"/>
              <a:t>в шарики и </a:t>
            </a:r>
            <a:r>
              <a:rPr lang="ru-RU" sz="3600" b="1" dirty="0"/>
              <a:t>раскидать </a:t>
            </a:r>
            <a:r>
              <a:rPr lang="ru-RU" sz="3600" b="1" dirty="0" smtClean="0"/>
              <a:t>на </a:t>
            </a:r>
            <a:r>
              <a:rPr lang="ru-RU" sz="3600" b="1" dirty="0"/>
              <a:t>полу. Два </a:t>
            </a:r>
            <a:r>
              <a:rPr lang="ru-RU" sz="3600" b="1" dirty="0" smtClean="0"/>
              <a:t>участника </a:t>
            </a:r>
            <a:r>
              <a:rPr lang="ru-RU" sz="3600" b="1" dirty="0"/>
              <a:t>по сигналу начинают собирать </a:t>
            </a:r>
            <a:r>
              <a:rPr lang="ru-RU" sz="3600" b="1" dirty="0" smtClean="0"/>
              <a:t>разбросанные шарики в </a:t>
            </a:r>
            <a:r>
              <a:rPr lang="ru-RU" sz="3600" b="1" dirty="0"/>
              <a:t>свои корзинки, когда все так называемые ягодки будут собраны, посчитать. Кто больше собрал тот победитель.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5017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«Меткий стрелок»</a:t>
            </a:r>
          </a:p>
          <a:p>
            <a:pPr marL="0" indent="0" algn="ctr">
              <a:buNone/>
            </a:pPr>
            <a:r>
              <a:rPr lang="ru-RU" sz="3600" b="1" dirty="0"/>
              <a:t>Для игры понадобится: корзинка или ведро, если есть можно взять пустую коробку. Бумага или ненужные тетрадки.</a:t>
            </a:r>
          </a:p>
          <a:p>
            <a:pPr marL="0" indent="0" algn="ctr">
              <a:buNone/>
            </a:pPr>
            <a:r>
              <a:rPr lang="ru-RU" sz="3600" b="1" dirty="0"/>
              <a:t>Скомкать несколько листов бумаги. В игре могут участвовать сразу несколько человек. По очереди стараться закинуть скомканный шарик в корзинку. Каждый участник делает по 5 бросков. У кого больше попаданий тот победитель.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057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«Рвачи»</a:t>
            </a:r>
          </a:p>
          <a:p>
            <a:pPr marL="0" indent="0" algn="ctr">
              <a:buNone/>
            </a:pPr>
            <a:r>
              <a:rPr lang="ru-RU" sz="3600" b="1" dirty="0"/>
              <a:t>Наш следующий конкурс называется «Рвачи». В этом конкурсе соревнуются 2 человека. Игрокам вручается газетный лист и предлагается за 10 сек. разорвать его на как можно большее количество клочков. После выполнения задания объявляется, что победителем станет тот, кто с помощью скотча быстро склеит обратно свой листок. Для игры необходимо иметь: 2 газетных листа, 2 рулона </a:t>
            </a:r>
            <a:r>
              <a:rPr lang="ru-RU" sz="3600" b="1" dirty="0" smtClean="0"/>
              <a:t>скотча, ножницы.</a:t>
            </a:r>
            <a:endParaRPr lang="ru-RU" sz="3600" b="1" dirty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2014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Игра в слова»</a:t>
            </a:r>
          </a:p>
          <a:p>
            <a:pPr marL="0" indent="0" algn="ctr">
              <a:buNone/>
            </a:pPr>
            <a:r>
              <a:rPr lang="ru-RU" sz="3600" b="1" dirty="0"/>
              <a:t>А вот «Игра в слова», рассчитана на тех, кто желает проявить своё логическое мышление, раскрыть свои интеллектуальные способности. Каждому участнику выдается одно и то же слово «Администрация», </a:t>
            </a:r>
            <a:r>
              <a:rPr lang="ru-RU" sz="3600" b="1" dirty="0" smtClean="0"/>
              <a:t>каждый участник должен </a:t>
            </a:r>
            <a:r>
              <a:rPr lang="ru-RU" sz="3600" b="1" dirty="0"/>
              <a:t>составить как можно больше слов. Побеждает тот, кто больше составил слов.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4062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Читатели»</a:t>
            </a:r>
          </a:p>
          <a:p>
            <a:pPr marL="0" indent="0" algn="ctr">
              <a:buNone/>
            </a:pPr>
            <a:r>
              <a:rPr lang="ru-RU" sz="3600" b="1" dirty="0"/>
              <a:t>Для </a:t>
            </a:r>
            <a:r>
              <a:rPr lang="ru-RU" sz="3600" b="1" dirty="0" smtClean="0"/>
              <a:t>игры </a:t>
            </a:r>
            <a:r>
              <a:rPr lang="ru-RU" sz="3600" b="1" dirty="0"/>
              <a:t>понадобится: 2 книги и 2 стула.</a:t>
            </a:r>
          </a:p>
          <a:p>
            <a:pPr marL="0" indent="0" algn="ctr">
              <a:buNone/>
            </a:pPr>
            <a:r>
              <a:rPr lang="ru-RU" sz="3600" b="1" dirty="0"/>
              <a:t>Смысл игры: перед каждым игроком на стуле лежит книга, раскрытая на странице с одним и тем же номером. По команде игроки начинают дуть, стараясь за определённое время перелистнуть как можно больше страниц. Победит игрок, который оказался на странице с большим номером. 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9774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4000" b="1" dirty="0"/>
              <a:t>Закончить нашу игровую программу, предлагаю </a:t>
            </a:r>
            <a:r>
              <a:rPr lang="ru-RU" sz="4000" b="1" dirty="0" err="1"/>
              <a:t>кричалкой</a:t>
            </a:r>
            <a:r>
              <a:rPr lang="ru-RU" sz="4000" b="1" dirty="0"/>
              <a:t> «</a:t>
            </a:r>
            <a:r>
              <a:rPr lang="ru-RU" sz="4000" b="1" dirty="0" err="1"/>
              <a:t>Супермодница</a:t>
            </a:r>
            <a:r>
              <a:rPr lang="ru-RU" sz="4000" b="1" dirty="0"/>
              <a:t>» на внимательность и быстроту реагирования.</a:t>
            </a:r>
          </a:p>
          <a:p>
            <a:pPr marL="0" indent="0" algn="ctr">
              <a:buNone/>
            </a:pPr>
            <a:r>
              <a:rPr lang="ru-RU" sz="4000" b="1" dirty="0"/>
              <a:t>Цель </a:t>
            </a:r>
            <a:r>
              <a:rPr lang="ru-RU" sz="4000" b="1" dirty="0" err="1"/>
              <a:t>кричалки</a:t>
            </a:r>
            <a:r>
              <a:rPr lang="ru-RU" sz="4000" b="1" dirty="0"/>
              <a:t>: Вы ребята, должны хлопать, если называемые вещи можно носить, и топать, если носить нельзя.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1002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Текст </a:t>
            </a:r>
            <a:r>
              <a:rPr lang="ru-RU" sz="3600" b="1" dirty="0" err="1"/>
              <a:t>кричалки</a:t>
            </a:r>
            <a:r>
              <a:rPr lang="ru-RU" sz="3600" b="1" dirty="0"/>
              <a:t>:</a:t>
            </a:r>
          </a:p>
          <a:p>
            <a:pPr marL="0" indent="0" algn="ctr">
              <a:buNone/>
            </a:pPr>
            <a:r>
              <a:rPr lang="ru-RU" sz="3600" b="1" dirty="0"/>
              <a:t>Мне однажды повстречалась</a:t>
            </a:r>
          </a:p>
          <a:p>
            <a:pPr marL="0" indent="0" algn="ctr">
              <a:buNone/>
            </a:pPr>
            <a:r>
              <a:rPr lang="ru-RU" sz="3600" b="1" dirty="0" err="1"/>
              <a:t>Супермодница</a:t>
            </a:r>
            <a:r>
              <a:rPr lang="ru-RU" sz="3600" b="1" dirty="0"/>
              <a:t> одна.</a:t>
            </a:r>
          </a:p>
          <a:p>
            <a:pPr marL="0" indent="0" algn="ctr">
              <a:buNone/>
            </a:pPr>
            <a:r>
              <a:rPr lang="ru-RU" sz="3600" b="1" dirty="0"/>
              <a:t>Вам такую не увидеть</a:t>
            </a:r>
          </a:p>
          <a:p>
            <a:pPr marL="0" indent="0" algn="ctr">
              <a:buNone/>
            </a:pPr>
            <a:r>
              <a:rPr lang="ru-RU" sz="3600" b="1" dirty="0"/>
              <a:t>И не встретить никогда.</a:t>
            </a:r>
          </a:p>
          <a:p>
            <a:pPr marL="0" indent="0" algn="ctr">
              <a:buNone/>
            </a:pPr>
            <a:r>
              <a:rPr lang="ru-RU" sz="3600" b="1" dirty="0"/>
              <a:t>Я на ней увидел юбку…(Хлопки)</a:t>
            </a:r>
          </a:p>
          <a:p>
            <a:pPr marL="0" indent="0" algn="ctr">
              <a:buNone/>
            </a:pPr>
            <a:r>
              <a:rPr lang="ru-RU" sz="3600" b="1" dirty="0"/>
              <a:t>Не одну, а сразу две…(Топот)</a:t>
            </a:r>
          </a:p>
          <a:p>
            <a:pPr marL="0" indent="0" algn="ctr">
              <a:buNone/>
            </a:pPr>
            <a:r>
              <a:rPr lang="ru-RU" sz="3600" b="1" dirty="0"/>
              <a:t>На плечах из рыбы шубка…(Топот)</a:t>
            </a:r>
          </a:p>
          <a:p>
            <a:pPr marL="0" indent="0" algn="ctr">
              <a:buNone/>
            </a:pPr>
            <a:r>
              <a:rPr lang="ru-RU" sz="3600" b="1" dirty="0"/>
              <a:t>И горшок на голове…(Топот)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6749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Здравствуйте</a:t>
            </a:r>
            <a:r>
              <a:rPr lang="ru-RU" b="1" dirty="0"/>
              <a:t>, дорогие, ребята! </a:t>
            </a:r>
          </a:p>
          <a:p>
            <a:pPr marL="0" indent="0" algn="ctr">
              <a:buNone/>
            </a:pPr>
            <a:r>
              <a:rPr lang="ru-RU" b="1" dirty="0"/>
              <a:t>Яркая осень не для грусти и хандры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и </a:t>
            </a:r>
            <a:r>
              <a:rPr lang="ru-RU" b="1" dirty="0"/>
              <a:t>сегодня мы с вами, проведём интересную и весёлую игровую программу с весёлым названием «Осенняя карусель».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Эта </a:t>
            </a:r>
            <a:r>
              <a:rPr lang="ru-RU" b="1" dirty="0"/>
              <a:t>увлекательная программа заставит веселиться и играть не только детей,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но </a:t>
            </a:r>
            <a:r>
              <a:rPr lang="ru-RU" b="1" dirty="0"/>
              <a:t>и взрослых.</a:t>
            </a:r>
          </a:p>
          <a:p>
            <a:pPr marL="0" indent="0" algn="ctr">
              <a:buNone/>
            </a:pPr>
            <a:r>
              <a:rPr lang="ru-RU" b="1" dirty="0" smtClean="0"/>
              <a:t>Принимайте </a:t>
            </a:r>
            <a:r>
              <a:rPr lang="ru-RU" b="1" dirty="0"/>
              <a:t>участие в нашей программе и веселитесь от души!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7819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На ее ногах сапожки…(Хлопки)</a:t>
            </a:r>
          </a:p>
          <a:p>
            <a:pPr marL="0" indent="0" algn="ctr">
              <a:buNone/>
            </a:pPr>
            <a:r>
              <a:rPr lang="ru-RU" sz="3600" b="1" dirty="0"/>
              <a:t>На высоком каблуке…(Хлопки)</a:t>
            </a:r>
          </a:p>
          <a:p>
            <a:pPr marL="0" indent="0" algn="ctr">
              <a:buNone/>
            </a:pPr>
            <a:r>
              <a:rPr lang="ru-RU" sz="3600" b="1" dirty="0"/>
              <a:t>А в ушах висят сережки…(Хлопки)</a:t>
            </a:r>
          </a:p>
          <a:p>
            <a:pPr marL="0" indent="0" algn="ctr">
              <a:buNone/>
            </a:pPr>
            <a:r>
              <a:rPr lang="ru-RU" sz="3600" b="1" dirty="0"/>
              <a:t>И колготки на руке…(Топот)</a:t>
            </a:r>
          </a:p>
          <a:p>
            <a:pPr marL="0" indent="0" algn="ctr">
              <a:buNone/>
            </a:pPr>
            <a:r>
              <a:rPr lang="ru-RU" sz="3600" b="1" dirty="0"/>
              <a:t>Шарф болтается на шее…(Хлопки)</a:t>
            </a:r>
          </a:p>
          <a:p>
            <a:pPr marL="0" indent="0" algn="ctr">
              <a:buNone/>
            </a:pPr>
            <a:r>
              <a:rPr lang="ru-RU" sz="3600" b="1" dirty="0"/>
              <a:t>На носу очки, как тень…(Хлопки)</a:t>
            </a:r>
          </a:p>
          <a:p>
            <a:pPr marL="0" indent="0" algn="ctr">
              <a:buNone/>
            </a:pPr>
            <a:r>
              <a:rPr lang="ru-RU" sz="3600" b="1" dirty="0"/>
              <a:t>В волосах запутан веер…(Топот)</a:t>
            </a:r>
          </a:p>
          <a:p>
            <a:pPr marL="0" indent="0" algn="ctr">
              <a:buNone/>
            </a:pPr>
            <a:r>
              <a:rPr lang="ru-RU" sz="3600" b="1" dirty="0"/>
              <a:t>А на поясе ремень…(Хлопки)</a:t>
            </a:r>
          </a:p>
          <a:p>
            <a:pPr marL="0" indent="0" algn="ctr">
              <a:buNone/>
            </a:pPr>
            <a:r>
              <a:rPr lang="ru-RU" sz="3600" b="1" dirty="0"/>
              <a:t>А еще на ней есть блуза…(Хлопки)</a:t>
            </a:r>
          </a:p>
          <a:p>
            <a:pPr marL="0" indent="0" algn="ctr">
              <a:buNone/>
            </a:pPr>
            <a:r>
              <a:rPr lang="ru-RU" sz="3600" b="1" dirty="0"/>
              <a:t>Зонтик-тросточка в руке…(Хлопки)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2736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На плече висит медуза…(Топот)</a:t>
            </a:r>
          </a:p>
          <a:p>
            <a:pPr marL="0" indent="0" algn="ctr">
              <a:buNone/>
            </a:pPr>
            <a:r>
              <a:rPr lang="ru-RU" sz="3600" b="1" dirty="0"/>
              <a:t>И портфель на поводке…(Топот)</a:t>
            </a:r>
          </a:p>
          <a:p>
            <a:pPr marL="0" indent="0" algn="ctr">
              <a:buNone/>
            </a:pPr>
            <a:r>
              <a:rPr lang="ru-RU" sz="3600" b="1" dirty="0"/>
              <a:t>Есть на пальчике колечко…(Хлопки)</a:t>
            </a:r>
          </a:p>
          <a:p>
            <a:pPr marL="0" indent="0" algn="ctr">
              <a:buNone/>
            </a:pPr>
            <a:r>
              <a:rPr lang="ru-RU" sz="3600" b="1" dirty="0"/>
              <a:t>А на шее котелок…(Топот)</a:t>
            </a:r>
          </a:p>
          <a:p>
            <a:pPr marL="0" indent="0" algn="ctr">
              <a:buNone/>
            </a:pPr>
            <a:r>
              <a:rPr lang="ru-RU" sz="3600" b="1" dirty="0"/>
              <a:t>А еще кулон-сердечко…(Хлопки)</a:t>
            </a:r>
          </a:p>
          <a:p>
            <a:pPr marL="0" indent="0" algn="ctr">
              <a:buNone/>
            </a:pPr>
            <a:r>
              <a:rPr lang="ru-RU" sz="3600" b="1" dirty="0"/>
              <a:t>И батистовый платок…(Хлопки)</a:t>
            </a:r>
          </a:p>
          <a:p>
            <a:pPr marL="0" indent="0" algn="ctr">
              <a:buNone/>
            </a:pPr>
            <a:r>
              <a:rPr lang="ru-RU" sz="3600" b="1" dirty="0"/>
              <a:t>Если встретишь ту девицу,</a:t>
            </a:r>
          </a:p>
          <a:p>
            <a:pPr marL="0" indent="0" algn="ctr">
              <a:buNone/>
            </a:pPr>
            <a:r>
              <a:rPr lang="ru-RU" sz="3600" b="1" dirty="0"/>
              <a:t>Вспомни эту небылицу,</a:t>
            </a:r>
          </a:p>
          <a:p>
            <a:pPr marL="0" indent="0" algn="ctr">
              <a:buNone/>
            </a:pPr>
            <a:r>
              <a:rPr lang="ru-RU" sz="3600" b="1" dirty="0"/>
              <a:t>Но хочу вам пожелать</a:t>
            </a:r>
          </a:p>
          <a:p>
            <a:pPr marL="0" indent="0" algn="ctr">
              <a:buNone/>
            </a:pPr>
            <a:r>
              <a:rPr lang="ru-RU" sz="3600" b="1" dirty="0"/>
              <a:t>Таких модниц не встречать.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9925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4400" b="1" dirty="0" smtClean="0"/>
              <a:t>Вот </a:t>
            </a:r>
            <a:r>
              <a:rPr lang="ru-RU" sz="4400" b="1" dirty="0"/>
              <a:t>и подошла к концу наша программа. </a:t>
            </a:r>
          </a:p>
          <a:p>
            <a:pPr marL="0" indent="0" algn="ctr">
              <a:buNone/>
            </a:pPr>
            <a:r>
              <a:rPr lang="ru-RU" sz="4400" b="1" dirty="0"/>
              <a:t>Вы замечательно сегодня </a:t>
            </a: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 smtClean="0"/>
              <a:t>играли</a:t>
            </a:r>
            <a:r>
              <a:rPr lang="ru-RU" sz="4400" b="1" dirty="0"/>
              <a:t>, </a:t>
            </a:r>
            <a:r>
              <a:rPr lang="ru-RU" sz="4400" b="1" dirty="0" smtClean="0"/>
              <a:t>веселились</a:t>
            </a:r>
            <a:r>
              <a:rPr lang="ru-RU" sz="4400" b="1" dirty="0"/>
              <a:t>, поддерживали друг друга. </a:t>
            </a:r>
          </a:p>
          <a:p>
            <a:pPr marL="0" indent="0" algn="ctr">
              <a:buNone/>
            </a:pPr>
            <a:r>
              <a:rPr lang="ru-RU" sz="4400" b="1" dirty="0"/>
              <a:t>До новых встреч, ребята!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973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2148"/>
            <a:ext cx="80648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Для </a:t>
            </a:r>
            <a:r>
              <a:rPr lang="ru-RU" sz="3600" b="1" dirty="0"/>
              <a:t>игр заранее подготовьте газету, листы бумаги А4, </a:t>
            </a:r>
            <a:r>
              <a:rPr lang="ru-RU" sz="3600" b="1" dirty="0" smtClean="0"/>
              <a:t>старые тетради, воздушные </a:t>
            </a:r>
            <a:r>
              <a:rPr lang="ru-RU" sz="3600" b="1" dirty="0"/>
              <a:t>шарики, цветные карандаши, 2 корзинки или маленькие ведра, пустые коробочки, прищепки 20 штук, 2 платка, 2 рулона скотча</a:t>
            </a:r>
            <a:r>
              <a:rPr lang="ru-RU" sz="3600" b="1" dirty="0" smtClean="0"/>
              <a:t>, ножницы, </a:t>
            </a:r>
            <a:r>
              <a:rPr lang="ru-RU" sz="3600" b="1" dirty="0"/>
              <a:t>2 книги, 2 стула.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5435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2148"/>
            <a:ext cx="80648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Перед тем как начать играть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проведём </a:t>
            </a:r>
            <a:r>
              <a:rPr lang="ru-RU" sz="3600" b="1" dirty="0"/>
              <a:t>небольшую Игру- разминку, которая называется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Может- нет, а может - да».</a:t>
            </a:r>
          </a:p>
          <a:p>
            <a:pPr marL="0" indent="0" algn="ctr">
              <a:buNone/>
            </a:pPr>
            <a:r>
              <a:rPr lang="ru-RU" sz="3600" b="1" dirty="0"/>
              <a:t>Смысл игры: ведущий называет утверждение, если участники игры согласны с утверждением, все хором произносят «ДА», если не согласны, произносят «НЕТ»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1389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2148"/>
            <a:ext cx="80648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600" b="1" dirty="0" smtClean="0"/>
              <a:t>У </a:t>
            </a:r>
            <a:r>
              <a:rPr lang="ru-RU" sz="3600" b="1" dirty="0"/>
              <a:t>меня для вас игра:</a:t>
            </a:r>
          </a:p>
          <a:p>
            <a:pPr marL="0" indent="0" algn="ctr">
              <a:buNone/>
            </a:pPr>
            <a:r>
              <a:rPr lang="ru-RU" sz="3600" b="1" dirty="0"/>
              <a:t>«Может - нет, а может - да».</a:t>
            </a:r>
          </a:p>
          <a:p>
            <a:pPr marL="0" indent="0" algn="ctr">
              <a:buNone/>
            </a:pPr>
            <a:r>
              <a:rPr lang="ru-RU" sz="3600" b="1" dirty="0"/>
              <a:t>Подскажите мне ответ:</a:t>
            </a:r>
          </a:p>
          <a:p>
            <a:pPr marL="0" indent="0" algn="ctr">
              <a:buNone/>
            </a:pPr>
            <a:r>
              <a:rPr lang="ru-RU" sz="3600" b="1" dirty="0"/>
              <a:t>Может - «да», а может - «нет».</a:t>
            </a:r>
          </a:p>
          <a:p>
            <a:pPr marL="0" indent="0" algn="ctr">
              <a:buNone/>
            </a:pPr>
            <a:r>
              <a:rPr lang="ru-RU" sz="3600" b="1" dirty="0"/>
              <a:t>Рыбки спят на дне пруда,</a:t>
            </a:r>
          </a:p>
          <a:p>
            <a:pPr marL="0" indent="0" algn="ctr">
              <a:buNone/>
            </a:pPr>
            <a:r>
              <a:rPr lang="ru-RU" sz="3600" b="1" dirty="0"/>
              <a:t>Это правда, дети? </a:t>
            </a:r>
            <a:r>
              <a:rPr lang="ru-RU" sz="3600" b="1" dirty="0" smtClean="0"/>
              <a:t>(….)</a:t>
            </a: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Быстро дайте мне ответ,</a:t>
            </a:r>
          </a:p>
          <a:p>
            <a:pPr marL="0" indent="0" algn="ctr">
              <a:buNone/>
            </a:pPr>
            <a:r>
              <a:rPr lang="ru-RU" sz="3600" b="1" dirty="0"/>
              <a:t>Снег зимой бывает? (….)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6967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2148"/>
            <a:ext cx="80648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Понедельник </a:t>
            </a:r>
            <a:r>
              <a:rPr lang="ru-RU" sz="3600" b="1" dirty="0"/>
              <a:t>и среда-</a:t>
            </a:r>
          </a:p>
          <a:p>
            <a:pPr marL="0" indent="0" algn="ctr">
              <a:buNone/>
            </a:pPr>
            <a:r>
              <a:rPr lang="ru-RU" sz="3600" b="1" dirty="0"/>
              <a:t>Это дни недели? (….)</a:t>
            </a:r>
          </a:p>
          <a:p>
            <a:pPr marL="0" indent="0" algn="ctr">
              <a:buNone/>
            </a:pPr>
            <a:r>
              <a:rPr lang="ru-RU" sz="3600" b="1" dirty="0"/>
              <a:t>Солнце дарит людям свет?</a:t>
            </a:r>
          </a:p>
          <a:p>
            <a:pPr marL="0" indent="0" algn="ctr">
              <a:buNone/>
            </a:pPr>
            <a:r>
              <a:rPr lang="ru-RU" sz="3600" b="1" dirty="0"/>
              <a:t>Отвечаем вместе! (….)</a:t>
            </a:r>
          </a:p>
          <a:p>
            <a:pPr marL="0" indent="0" algn="ctr">
              <a:buNone/>
            </a:pPr>
            <a:r>
              <a:rPr lang="ru-RU" sz="3600" b="1" dirty="0"/>
              <a:t>«Вискас»- кошкина еда,</a:t>
            </a:r>
          </a:p>
          <a:p>
            <a:pPr marL="0" indent="0" algn="ctr">
              <a:buNone/>
            </a:pPr>
            <a:r>
              <a:rPr lang="ru-RU" sz="3600" b="1" dirty="0"/>
              <a:t>Что, вы, скажете мне? (….)</a:t>
            </a:r>
          </a:p>
          <a:p>
            <a:pPr marL="0" indent="0" algn="ctr">
              <a:buNone/>
            </a:pPr>
            <a:r>
              <a:rPr lang="ru-RU" sz="3600" b="1" dirty="0"/>
              <a:t>Я предвижу ваш ответ:</a:t>
            </a:r>
          </a:p>
          <a:p>
            <a:pPr marL="0" indent="0" algn="ctr">
              <a:buNone/>
            </a:pPr>
            <a:r>
              <a:rPr lang="ru-RU" sz="3600" b="1" dirty="0"/>
              <a:t>Мышь боится кошки? (….)</a:t>
            </a:r>
          </a:p>
        </p:txBody>
      </p:sp>
    </p:spTree>
    <p:extLst>
      <p:ext uri="{BB962C8B-B14F-4D97-AF65-F5344CB8AC3E}">
        <p14:creationId xmlns:p14="http://schemas.microsoft.com/office/powerpoint/2010/main" val="157115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2148"/>
            <a:ext cx="80648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Крокодил </a:t>
            </a:r>
            <a:r>
              <a:rPr lang="ru-RU" sz="3600" b="1" dirty="0"/>
              <a:t>живет сто лет-</a:t>
            </a:r>
          </a:p>
          <a:p>
            <a:pPr marL="0" indent="0" algn="ctr">
              <a:buNone/>
            </a:pPr>
            <a:r>
              <a:rPr lang="ru-RU" sz="3600" b="1" dirty="0"/>
              <a:t>Это правда, дети? (….)</a:t>
            </a:r>
          </a:p>
          <a:p>
            <a:pPr marL="0" indent="0" algn="ctr">
              <a:buNone/>
            </a:pPr>
            <a:r>
              <a:rPr lang="ru-RU" sz="3600" b="1" dirty="0"/>
              <a:t>Может человек в 5 лет</a:t>
            </a:r>
          </a:p>
          <a:p>
            <a:pPr marL="0" indent="0" algn="ctr">
              <a:buNone/>
            </a:pPr>
            <a:r>
              <a:rPr lang="ru-RU" sz="3600" b="1" dirty="0"/>
              <a:t>Дедом стареньким быть? (….)</a:t>
            </a:r>
          </a:p>
          <a:p>
            <a:pPr marL="0" indent="0" algn="ctr">
              <a:buNone/>
            </a:pPr>
            <a:r>
              <a:rPr lang="ru-RU" sz="3600" b="1" dirty="0"/>
              <a:t>А полынь и лебеда-</a:t>
            </a:r>
          </a:p>
          <a:p>
            <a:pPr marL="0" indent="0" algn="ctr">
              <a:buNone/>
            </a:pPr>
            <a:r>
              <a:rPr lang="ru-RU" sz="3600" b="1" dirty="0"/>
              <a:t>Это овощи ведь? (….)</a:t>
            </a:r>
          </a:p>
          <a:p>
            <a:pPr marL="0" indent="0" algn="ctr">
              <a:buNone/>
            </a:pPr>
            <a:r>
              <a:rPr lang="ru-RU" sz="3600" b="1" dirty="0"/>
              <a:t>Каждый скажет без труда:</a:t>
            </a:r>
          </a:p>
          <a:p>
            <a:pPr marL="0" indent="0" algn="ctr">
              <a:buNone/>
            </a:pPr>
            <a:r>
              <a:rPr lang="ru-RU" sz="3600" b="1" dirty="0"/>
              <a:t>За зимою - лето? (….)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643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624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Свет луны и солнца свет-</a:t>
            </a:r>
          </a:p>
          <a:p>
            <a:pPr marL="0" indent="0" algn="ctr">
              <a:buNone/>
            </a:pPr>
            <a:r>
              <a:rPr lang="ru-RU" sz="3600" b="1" dirty="0"/>
              <a:t>Виден ли он людям? (….)</a:t>
            </a:r>
          </a:p>
          <a:p>
            <a:pPr marL="0" indent="0" algn="ctr">
              <a:buNone/>
            </a:pPr>
            <a:r>
              <a:rPr lang="ru-RU" sz="3600" b="1" dirty="0"/>
              <a:t>Подскажите мне ответ:</a:t>
            </a:r>
          </a:p>
          <a:p>
            <a:pPr marL="0" indent="0" algn="ctr">
              <a:buNone/>
            </a:pPr>
            <a:r>
              <a:rPr lang="ru-RU" sz="3600" b="1" dirty="0"/>
              <a:t>Спят зимой лягушки? (….)</a:t>
            </a:r>
          </a:p>
          <a:p>
            <a:pPr marL="0" indent="0" algn="ctr">
              <a:buNone/>
            </a:pPr>
            <a:r>
              <a:rPr lang="ru-RU" sz="3600" b="1" dirty="0"/>
              <a:t>Верблюд способен, дай ответ,</a:t>
            </a:r>
          </a:p>
          <a:p>
            <a:pPr marL="0" indent="0" algn="ctr">
              <a:buNone/>
            </a:pPr>
            <a:r>
              <a:rPr lang="ru-RU" sz="3600" b="1" dirty="0"/>
              <a:t>Идти три дня без пищи? (….)</a:t>
            </a:r>
          </a:p>
          <a:p>
            <a:pPr marL="0" indent="0" algn="ctr">
              <a:buNone/>
            </a:pPr>
            <a:r>
              <a:rPr lang="ru-RU" sz="3600" b="1" dirty="0"/>
              <a:t>Дать мне можете ответ:</a:t>
            </a:r>
          </a:p>
          <a:p>
            <a:pPr marL="0" indent="0" algn="ctr">
              <a:buNone/>
            </a:pPr>
            <a:r>
              <a:rPr lang="ru-RU" sz="3600" b="1" dirty="0"/>
              <a:t>Волк меняет шубу? (….)</a:t>
            </a:r>
          </a:p>
          <a:p>
            <a:pPr marL="0" indent="0" algn="ctr">
              <a:buNone/>
            </a:pPr>
            <a:r>
              <a:rPr lang="ru-RU" sz="3600" b="1" dirty="0"/>
              <a:t>Отвечайте, детвора:</a:t>
            </a:r>
          </a:p>
          <a:p>
            <a:pPr marL="0" indent="0" algn="ctr">
              <a:buNone/>
            </a:pPr>
            <a:r>
              <a:rPr lang="ru-RU" sz="3600" b="1" dirty="0"/>
              <a:t>Вам понравилась игра? (….)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4511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ownloads\fonstola.ru_128800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472"/>
            <a:ext cx="8856984" cy="6838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Ну</a:t>
            </a:r>
            <a:r>
              <a:rPr lang="ru-RU" sz="2800" b="1" dirty="0"/>
              <a:t>, а теперь, ребята, давайте посоревнуемся в быстроте и ловкости. </a:t>
            </a:r>
            <a:r>
              <a:rPr lang="ru-RU" sz="2800" b="1" dirty="0" smtClean="0"/>
              <a:t>Предлагаю </a:t>
            </a:r>
            <a:r>
              <a:rPr lang="ru-RU" sz="2800" b="1" dirty="0"/>
              <a:t>поиграть в следующий конкурс «</a:t>
            </a:r>
            <a:r>
              <a:rPr lang="ru-RU" sz="2800" b="1" dirty="0" err="1"/>
              <a:t>Прищепочка</a:t>
            </a:r>
            <a:r>
              <a:rPr lang="ru-RU" sz="2800" b="1" dirty="0"/>
              <a:t>».</a:t>
            </a:r>
          </a:p>
          <a:p>
            <a:pPr marL="0" indent="0" algn="ctr">
              <a:buNone/>
            </a:pPr>
            <a:r>
              <a:rPr lang="ru-RU" sz="2800" b="1" dirty="0"/>
              <a:t>Для игры необходимы: 20 прищепок, 2 </a:t>
            </a:r>
            <a:r>
              <a:rPr lang="ru-RU" sz="2800" b="1" dirty="0" smtClean="0"/>
              <a:t>платка, коробка.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Смысл игры: с завязанными глазами </a:t>
            </a:r>
            <a:r>
              <a:rPr lang="ru-RU" sz="2800" b="1" dirty="0" smtClean="0"/>
              <a:t>нацепить </a:t>
            </a:r>
            <a:r>
              <a:rPr lang="ru-RU" sz="2800" b="1" dirty="0"/>
              <a:t>на </a:t>
            </a:r>
            <a:r>
              <a:rPr lang="ru-RU" sz="2800" b="1" dirty="0" smtClean="0"/>
              <a:t>соперника</a:t>
            </a:r>
            <a:r>
              <a:rPr lang="ru-RU" sz="2800" b="1" dirty="0"/>
              <a:t> </a:t>
            </a:r>
            <a:r>
              <a:rPr lang="ru-RU" sz="2800" b="1" dirty="0" smtClean="0"/>
              <a:t>как </a:t>
            </a:r>
            <a:r>
              <a:rPr lang="ru-RU" sz="2800" b="1" dirty="0"/>
              <a:t>можно больше прищепок</a:t>
            </a:r>
            <a:r>
              <a:rPr lang="ru-RU" sz="2800" b="1" dirty="0" smtClean="0"/>
              <a:t>. </a:t>
            </a:r>
            <a:r>
              <a:rPr lang="ru-RU" sz="2800" b="1" dirty="0"/>
              <a:t>Прищепки соперники берут с </a:t>
            </a:r>
            <a:r>
              <a:rPr lang="ru-RU" sz="2800" b="1" dirty="0" smtClean="0"/>
              <a:t>общей коробки </a:t>
            </a:r>
            <a:r>
              <a:rPr lang="ru-RU" sz="2800" b="1" dirty="0"/>
              <a:t>наощупь.</a:t>
            </a:r>
          </a:p>
          <a:p>
            <a:pPr marL="0" indent="0" algn="ctr">
              <a:buNone/>
            </a:pPr>
            <a:r>
              <a:rPr lang="ru-RU" sz="2800" b="1" dirty="0"/>
              <a:t>Также можно провести обратную игру, предлагается собрать прищепки с игрока с завязанными глазами, и как можно быстрее, по крайней мере, раньше соперника. Победит тот игрок кто вперёд соберёт прищепки со своего соперника. 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99724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1128</Words>
  <Application>Microsoft Office PowerPoint</Application>
  <PresentationFormat>Экран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Осенняя карусель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карусель</dc:title>
  <dc:creator>windows7</dc:creator>
  <cp:lastModifiedBy>windows7</cp:lastModifiedBy>
  <cp:revision>9</cp:revision>
  <dcterms:created xsi:type="dcterms:W3CDTF">2020-10-31T05:59:47Z</dcterms:created>
  <dcterms:modified xsi:type="dcterms:W3CDTF">2020-10-31T07:44:57Z</dcterms:modified>
</cp:coreProperties>
</file>