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90" r:id="rId5"/>
    <p:sldId id="289" r:id="rId6"/>
    <p:sldId id="304" r:id="rId7"/>
    <p:sldId id="277" r:id="rId8"/>
    <p:sldId id="291" r:id="rId9"/>
    <p:sldId id="261" r:id="rId10"/>
    <p:sldId id="259" r:id="rId11"/>
    <p:sldId id="263" r:id="rId12"/>
    <p:sldId id="264" r:id="rId13"/>
    <p:sldId id="271" r:id="rId14"/>
    <p:sldId id="286" r:id="rId15"/>
    <p:sldId id="292" r:id="rId16"/>
    <p:sldId id="285" r:id="rId17"/>
    <p:sldId id="262" r:id="rId18"/>
    <p:sldId id="294" r:id="rId19"/>
    <p:sldId id="293" r:id="rId20"/>
    <p:sldId id="274" r:id="rId21"/>
    <p:sldId id="298" r:id="rId22"/>
    <p:sldId id="300" r:id="rId23"/>
    <p:sldId id="297" r:id="rId24"/>
    <p:sldId id="296" r:id="rId25"/>
    <p:sldId id="272" r:id="rId26"/>
    <p:sldId id="273" r:id="rId27"/>
    <p:sldId id="284" r:id="rId28"/>
    <p:sldId id="278" r:id="rId29"/>
    <p:sldId id="276" r:id="rId30"/>
    <p:sldId id="301" r:id="rId31"/>
    <p:sldId id="275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в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86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4920201_5b4fdd034aa226a1ac7f342d4b81f194 (700x477, 288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72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Irina\Desktop\блокадный ленингр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374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Irina\Desktop\блок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121" cy="583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76672" y="404664"/>
            <a:ext cx="7776864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Сталинградская битва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17 июля 1942 г. началась одна из величайших битв Великой Отечественной и второй мировой войны — Сталинградская битва, которая продолжалась 200 дней и ночей. Для Германии битва под Сталинградом была тягчайшим поражением в её истории, для России — её величайшей победой. Сталинградская битва положила начало коренному перелому в ходе Великой Отечественной войны.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l-Mironov201\Desktop\thumb_75582_news_b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332656"/>
            <a:ext cx="10484225" cy="5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547" y="-2570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70962"/>
              </p:ext>
            </p:extLst>
          </p:nvPr>
        </p:nvGraphicFramePr>
        <p:xfrm>
          <a:off x="3976688" y="3136900"/>
          <a:ext cx="11890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Объект упаковщика для оболочки" showAsIcon="1" r:id="rId4" imgW="1188720" imgH="582120" progId="Package">
                  <p:embed/>
                </p:oleObj>
              </mc:Choice>
              <mc:Fallback>
                <p:oleObj name="Объект упаковщика для оболочки" showAsIcon="1" r:id="rId4" imgW="11887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6688" y="3136900"/>
                        <a:ext cx="1189037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175080"/>
              </p:ext>
            </p:extLst>
          </p:nvPr>
        </p:nvGraphicFramePr>
        <p:xfrm>
          <a:off x="3976688" y="3136900"/>
          <a:ext cx="11890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Объект упаковщика для оболочки" showAsIcon="1" r:id="rId6" imgW="1188720" imgH="582120" progId="Package">
                  <p:embed/>
                </p:oleObj>
              </mc:Choice>
              <mc:Fallback>
                <p:oleObj name="Объект упаковщика для оболочки" showAsIcon="1" r:id="rId6" imgW="11887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76688" y="3136900"/>
                        <a:ext cx="1189037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39999"/>
              </p:ext>
            </p:extLst>
          </p:nvPr>
        </p:nvGraphicFramePr>
        <p:xfrm>
          <a:off x="3976688" y="3136900"/>
          <a:ext cx="11890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Объект упаковщика для оболочки" showAsIcon="1" r:id="rId8" imgW="1188720" imgH="582120" progId="Package">
                  <p:embed/>
                </p:oleObj>
              </mc:Choice>
              <mc:Fallback>
                <p:oleObj name="Объект упаковщика для оболочки" showAsIcon="1" r:id="rId8" imgW="11887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76688" y="3136900"/>
                        <a:ext cx="1189037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 descr="C:\Users\Danil-Mironov201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531999"/>
            <a:ext cx="8208912" cy="578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l-Mironov20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564599"/>
            <a:ext cx="8631290" cy="57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603464"/>
            <a:ext cx="7416824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Курская дуга - Курская битва занимает в Великой Отечественной войне особое место. Она продолжалась 50 дней и ночей, с 5 июля по 23 августа 1943 г. закончившаяся разгромом двух основных немецких группировок(орловской и белгородской). По своему ожесточению и упорству борьбы эта битва не имеет себе равных.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l-Mironov201\Desktop\regnum_picture_14490970601332653_norm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764704"/>
            <a:ext cx="8602215" cy="56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anil-Mironov20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280279"/>
            <a:ext cx="8819372" cy="6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32543"/>
            <a:ext cx="12210221" cy="68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122" y="2204864"/>
            <a:ext cx="6190456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Великая Отечественная война началась 22 июня 1941 года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</a:t>
            </a:r>
            <a:r>
              <a:rPr lang="ru-RU" sz="3600" b="1" dirty="0" smtClean="0">
                <a:solidFill>
                  <a:schemeClr val="bg1"/>
                </a:solidFill>
              </a:rPr>
              <a:t>4 часа утра вероломным нападением немецко-фашистских войск гитлеровской Германии на СССР, и продолжалась 3 года 10 месяцев и 18 дней или 1418 дней и ночей, завершившись восстановлением государственной границы СССР от Баренцева до Черного моря к 7 ноября 1944.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76672" y="116632"/>
            <a:ext cx="8723312" cy="67413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Деятельность партизан в годы Великой Отечественной войны получила высокую оценку. Среди руководителей партизанского движения на Украине, помимо С. А. Ковпака и С. В. Руднева, выделялись А.Ф. Федоров и </a:t>
            </a:r>
            <a:r>
              <a:rPr lang="ru-RU" b="1" dirty="0" err="1">
                <a:solidFill>
                  <a:schemeClr val="bg1"/>
                </a:solidFill>
              </a:rPr>
              <a:t>П.П.Вершигора</a:t>
            </a:r>
            <a:r>
              <a:rPr lang="ru-RU" b="1" dirty="0">
                <a:solidFill>
                  <a:schemeClr val="bg1"/>
                </a:solidFill>
              </a:rPr>
              <a:t>. Широкий размах борьба с гитлеровцами получила и на территории Белоруссии, где ею руководили В.3.Корж, T.П. </a:t>
            </a:r>
            <a:r>
              <a:rPr lang="ru-RU" b="1" dirty="0" err="1">
                <a:solidFill>
                  <a:schemeClr val="bg1"/>
                </a:solidFill>
              </a:rPr>
              <a:t>Бумажков</a:t>
            </a:r>
            <a:r>
              <a:rPr lang="ru-RU" b="1" dirty="0">
                <a:solidFill>
                  <a:schemeClr val="bg1"/>
                </a:solidFill>
              </a:rPr>
              <a:t>, Ф.И. Павловский и др. Более 127 тыс. партизан были награждены медалью "Партизану Отечественной войны" 1-й и 2-й степени; свыше 184 тыс. удостоены других медалей и орденов, а 249 человек стали Героями Советского Союза, причем С.А. Ковпак и </a:t>
            </a:r>
            <a:r>
              <a:rPr lang="ru-RU" b="1" dirty="0" err="1">
                <a:solidFill>
                  <a:schemeClr val="bg1"/>
                </a:solidFill>
              </a:rPr>
              <a:t>А.Ф.Федоров</a:t>
            </a:r>
            <a:r>
              <a:rPr lang="ru-RU" b="1" dirty="0">
                <a:solidFill>
                  <a:schemeClr val="bg1"/>
                </a:solidFill>
              </a:rPr>
              <a:t> - дважды.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Всего </a:t>
            </a:r>
            <a:r>
              <a:rPr lang="ru-RU" b="1" dirty="0">
                <a:solidFill>
                  <a:schemeClr val="bg1"/>
                </a:solidFill>
              </a:rPr>
              <a:t>в годы войны в тылу врага насчитывалось более 6 тыс. партизанских отрядов, в которых сражалось свыше 1 млн человек. В ходе проведенных операций партизаны уничтожили, захватили в плен и ранили 1 млн фашистов, вывели из строя 4 тыс. танков и бронемашин, 65 тыс. автомашин, 1100 самолетов, разрушили и повредили 1600 железнодорожных мостов, пустили под откос 20 тыс. эшелонов (знаменитая «Рельсовая война»).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anil-Mironov201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6367"/>
            <a:ext cx="9289032" cy="59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l-Mironov201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404477"/>
            <a:ext cx="9289032" cy="62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Danil-Mironov201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3730"/>
            <a:ext cx="4752528" cy="67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Danil-Mironov201\Desktop\Partizany-VOV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404664"/>
            <a:ext cx="7558514" cy="62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72616" y="404664"/>
            <a:ext cx="7632848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Белорусская наступательная операция Крупнейшей операцией 1944 года была Белорусская наступательная операция «Багратион», проводившаяся с 23 июня по 29 августа. Ее осуществляли войска четырех советских фронтов в составе 168 дивизий и 20 бригад численностью 2,3 миллиона человек. В результате операции было разгромлено 80 дивизий противника, причем 17 дивизий и 3 бригады были полностью уничтожены, а 50 потеряли более половины своего состава.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88640" y="404664"/>
            <a:ext cx="7632848" cy="5848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Советские войска освобождали все европейские страны и дошли до Берлина - столица фашистской Германии была взята в апреле 1945 года. 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30 апреля 1945 года советские воины водрузили Красное Знамя (Знамя Победы) над рейхстагом в Берлине. Знамя было водружено разведчиками 150-й стрелковой дивизии </a:t>
            </a:r>
            <a:r>
              <a:rPr lang="ru-RU" b="1" dirty="0" err="1">
                <a:solidFill>
                  <a:schemeClr val="bg1"/>
                </a:solidFill>
              </a:rPr>
              <a:t>М.А.Егоровым</a:t>
            </a:r>
            <a:r>
              <a:rPr lang="ru-RU" b="1" dirty="0">
                <a:solidFill>
                  <a:schemeClr val="bg1"/>
                </a:solidFill>
              </a:rPr>
              <a:t> и </a:t>
            </a:r>
            <a:r>
              <a:rPr lang="ru-RU" b="1" dirty="0" err="1">
                <a:solidFill>
                  <a:schemeClr val="bg1"/>
                </a:solidFill>
              </a:rPr>
              <a:t>М.В.Кантария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Danil-Mironov201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260648"/>
            <a:ext cx="9131347" cy="60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Danil-Mironov201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209180"/>
            <a:ext cx="8164934" cy="64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Danil-Mironov201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188640"/>
            <a:ext cx="9505056" cy="63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0"/>
            <a:ext cx="12192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692696"/>
            <a:ext cx="7128792" cy="543346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Брестская </a:t>
            </a:r>
            <a:r>
              <a:rPr lang="ru-RU" b="1" dirty="0">
                <a:solidFill>
                  <a:schemeClr val="bg1"/>
                </a:solidFill>
              </a:rPr>
              <a:t>К</a:t>
            </a:r>
            <a:r>
              <a:rPr lang="ru-RU" b="1" dirty="0" smtClean="0">
                <a:solidFill>
                  <a:schemeClr val="bg1"/>
                </a:solidFill>
              </a:rPr>
              <a:t>репость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Первой </a:t>
            </a:r>
            <a:r>
              <a:rPr lang="ru-RU" b="1" dirty="0" smtClean="0">
                <a:solidFill>
                  <a:schemeClr val="bg1"/>
                </a:solidFill>
              </a:rPr>
              <a:t>крепостью, принявшей на себя удар врага, стала Брестская Крепость. Героическая оборона Брестской крепости длилась с 22 июня до 20-х чисел июля 1941 г. В обороне принимало участие около 4 тысяч человек. Среди защитников Брестской крепости были представители более чем 30 наций и народностей.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Danil-Mironov201\Desktop\0112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404664"/>
            <a:ext cx="8856786" cy="57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12576" y="603464"/>
            <a:ext cx="698477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Нигде </a:t>
            </a:r>
            <a:r>
              <a:rPr lang="ru-RU" sz="3600" b="1" dirty="0">
                <a:solidFill>
                  <a:schemeClr val="bg1"/>
                </a:solidFill>
              </a:rPr>
              <a:t>в мире нет, чтобы город носил почетное наименование «Город-Герой». В СССР их было двенадцать: Ленинград (ныне Санкт-Петербург), Одесса, Севастополь, Керчь, Брестская крепость, Москва, Киев, Минск, Новороссийск, Тула, Мурманск, Смоленск.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3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611" y="-2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260648" y="692696"/>
            <a:ext cx="828092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bg1"/>
                </a:solidFill>
              </a:rPr>
              <a:t>Подвигу народа жить в веках!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l-Mironov201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549204"/>
            <a:ext cx="8856984" cy="57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l-Mironov201\Desktop\61001_10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498420"/>
            <a:ext cx="8784976" cy="58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014132"/>
              </p:ext>
            </p:extLst>
          </p:nvPr>
        </p:nvGraphicFramePr>
        <p:xfrm>
          <a:off x="3976688" y="3136900"/>
          <a:ext cx="11890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Объект упаковщика для оболочки" showAsIcon="1" r:id="rId4" imgW="1188720" imgH="582120" progId="Package">
                  <p:embed/>
                </p:oleObj>
              </mc:Choice>
              <mc:Fallback>
                <p:oleObj name="Объект упаковщика для оболочки" showAsIcon="1" r:id="rId4" imgW="11887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6688" y="3136900"/>
                        <a:ext cx="1189037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62066"/>
              </p:ext>
            </p:extLst>
          </p:nvPr>
        </p:nvGraphicFramePr>
        <p:xfrm>
          <a:off x="3976688" y="3136900"/>
          <a:ext cx="11890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Объект упаковщика для оболочки" showAsIcon="1" r:id="rId6" imgW="1188720" imgH="582120" progId="Package">
                  <p:embed/>
                </p:oleObj>
              </mc:Choice>
              <mc:Fallback>
                <p:oleObj name="Объект упаковщика для оболочки" showAsIcon="1" r:id="rId6" imgW="11887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76688" y="3136900"/>
                        <a:ext cx="1189037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Picture 2" descr="C:\Users\Danil-Mironov201\Desktop\3980.jp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426851"/>
            <a:ext cx="9015345" cy="60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44624" y="603464"/>
            <a:ext cx="8291264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Московская битва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Битва </a:t>
            </a:r>
            <a:r>
              <a:rPr lang="ru-RU" b="1" dirty="0">
                <a:solidFill>
                  <a:schemeClr val="bg1"/>
                </a:solidFill>
              </a:rPr>
              <a:t>под Москвой </a:t>
            </a:r>
            <a:r>
              <a:rPr lang="ru-RU" b="1" dirty="0" smtClean="0">
                <a:solidFill>
                  <a:schemeClr val="bg1"/>
                </a:solidFill>
              </a:rPr>
              <a:t>продолжалась с 30 сентября 1941 года по 20 апреля </a:t>
            </a:r>
            <a:r>
              <a:rPr lang="ru-RU" b="1" dirty="0">
                <a:solidFill>
                  <a:schemeClr val="bg1"/>
                </a:solidFill>
              </a:rPr>
              <a:t>1942 года </a:t>
            </a:r>
            <a:r>
              <a:rPr lang="ru-RU" b="1" dirty="0" smtClean="0">
                <a:solidFill>
                  <a:schemeClr val="bg1"/>
                </a:solidFill>
              </a:rPr>
              <a:t>– первое крупное сражение, </a:t>
            </a:r>
            <a:r>
              <a:rPr lang="ru-RU" b="1" dirty="0">
                <a:solidFill>
                  <a:schemeClr val="bg1"/>
                </a:solidFill>
              </a:rPr>
              <a:t>в ходе которого были разбиты нацистские </a:t>
            </a:r>
            <a:r>
              <a:rPr lang="ru-RU" b="1" dirty="0" smtClean="0">
                <a:solidFill>
                  <a:schemeClr val="bg1"/>
                </a:solidFill>
              </a:rPr>
              <a:t>войска, одно </a:t>
            </a:r>
            <a:r>
              <a:rPr lang="ru-RU" b="1" dirty="0">
                <a:solidFill>
                  <a:schemeClr val="bg1"/>
                </a:solidFill>
              </a:rPr>
              <a:t>из ключевых событий Великой Отечественной </a:t>
            </a:r>
            <a:r>
              <a:rPr lang="ru-RU" b="1" dirty="0" smtClean="0">
                <a:solidFill>
                  <a:schemeClr val="bg1"/>
                </a:solidFill>
              </a:rPr>
              <a:t>войны, </a:t>
            </a:r>
            <a:r>
              <a:rPr lang="ru-RU" b="1" dirty="0">
                <a:solidFill>
                  <a:schemeClr val="bg1"/>
                </a:solidFill>
              </a:rPr>
              <a:t>во многом определившее их </a:t>
            </a:r>
            <a:r>
              <a:rPr lang="ru-RU" b="1" dirty="0" smtClean="0">
                <a:solidFill>
                  <a:schemeClr val="bg1"/>
                </a:solidFill>
              </a:rPr>
              <a:t>последующий </a:t>
            </a:r>
            <a:r>
              <a:rPr lang="ru-RU" b="1" dirty="0">
                <a:solidFill>
                  <a:schemeClr val="bg1"/>
                </a:solidFill>
              </a:rPr>
              <a:t>ход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ней с обеих сторон участвовало 3 миллиона человек. В результате советские войска отбросили противника на 100–350 километров от Москвы, но стратегическая инициатива продолжала оставаться за Германией.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1"/>
            <a:ext cx="12189710" cy="6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l-Mironov201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176959"/>
            <a:ext cx="8856984" cy="65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anil-Mironov201\Desktop\desktopwallpapers.org.ua-1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"/>
            <a:ext cx="121925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620688"/>
            <a:ext cx="6912768" cy="52513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Блокада Ленинграда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Самое </a:t>
            </a:r>
            <a:r>
              <a:rPr lang="ru-RU" sz="3600" b="1" dirty="0" smtClean="0">
                <a:solidFill>
                  <a:schemeClr val="bg1"/>
                </a:solidFill>
              </a:rPr>
              <a:t>трагическое и страшное событие Великой Отечественной - Блокада Ленинграда (ныне Санкт-Петербург) длилась с 8 сентября 1941 года по 27 января 1944 года (блокадное кольцо было прорвано 18 января 1943 года) — 872 дня.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605</Words>
  <Application>Microsoft Office PowerPoint</Application>
  <PresentationFormat>Экран (4:3)</PresentationFormat>
  <Paragraphs>21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Пакет</vt:lpstr>
      <vt:lpstr>Презентация PowerPoint</vt:lpstr>
      <vt:lpstr>   Великая Отечественная война началась 22 июня 1941 года  в 4 часа утра вероломным нападением немецко-фашистских войск гитлеровской Германии на СССР, и продолжалась 3 года 10 месяцев и 18 дней или 1418 дней и ночей, завершившись восстановлением государственной границы СССР от Баренцева до Черного моря к 7 ноября 1944.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Mironova</dc:creator>
  <cp:lastModifiedBy>Danil-Mironov201</cp:lastModifiedBy>
  <cp:revision>32</cp:revision>
  <dcterms:created xsi:type="dcterms:W3CDTF">2020-02-03T06:29:39Z</dcterms:created>
  <dcterms:modified xsi:type="dcterms:W3CDTF">2020-05-05T13:18:57Z</dcterms:modified>
</cp:coreProperties>
</file>