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72" r:id="rId4"/>
    <p:sldId id="271" r:id="rId5"/>
    <p:sldId id="267" r:id="rId6"/>
    <p:sldId id="276" r:id="rId7"/>
    <p:sldId id="293" r:id="rId8"/>
    <p:sldId id="278" r:id="rId9"/>
    <p:sldId id="268" r:id="rId10"/>
    <p:sldId id="288" r:id="rId11"/>
    <p:sldId id="289" r:id="rId12"/>
    <p:sldId id="290" r:id="rId13"/>
    <p:sldId id="291" r:id="rId14"/>
    <p:sldId id="29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EE5A-7115-4DBF-85FC-A3A735C6FF8A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2EE5A-7115-4DBF-85FC-A3A735C6FF8A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D4830-749E-45EC-BD0A-35214AA56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78571" y="1772816"/>
            <a:ext cx="6786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Занятие по </a:t>
            </a:r>
            <a:r>
              <a:rPr lang="ru-RU" sz="2400" dirty="0" smtClean="0"/>
              <a:t>безопасности в режиме самоизоляции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2788017"/>
            <a:ext cx="6102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Цель занятия:</a:t>
            </a:r>
          </a:p>
          <a:p>
            <a:r>
              <a:rPr lang="ru-RU" sz="2400" dirty="0" smtClean="0"/>
              <a:t>- </a:t>
            </a:r>
            <a:r>
              <a:rPr lang="ru-RU" sz="2400" dirty="0" smtClean="0"/>
              <a:t>Соблюдать режим самоизоляции для безопасности себя и своих близких</a:t>
            </a:r>
            <a:r>
              <a:rPr lang="ru-RU" sz="2400" dirty="0" smtClean="0"/>
              <a:t>.</a:t>
            </a:r>
            <a:endParaRPr lang="ru-RU" sz="2400" dirty="0" smtClean="0"/>
          </a:p>
          <a:p>
            <a:r>
              <a:rPr lang="ru-RU" b="1" dirty="0" smtClean="0"/>
              <a:t>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43608" y="908720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Дальше продолжаем </a:t>
            </a:r>
            <a:r>
              <a:rPr lang="ru-RU" sz="2400" dirty="0" smtClean="0"/>
              <a:t>шить</a:t>
            </a:r>
            <a:r>
              <a:rPr lang="ru-RU" sz="2400" dirty="0" smtClean="0"/>
              <a:t> </a:t>
            </a:r>
            <a:r>
              <a:rPr lang="ru-RU" sz="2400" dirty="0"/>
              <a:t>по схеме до </a:t>
            </a:r>
            <a:r>
              <a:rPr lang="ru-RU" sz="2400" dirty="0" smtClean="0"/>
              <a:t>следующего уголка. </a:t>
            </a:r>
            <a:endParaRPr lang="ru-R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995" y="2204864"/>
            <a:ext cx="3756025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4017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548680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Когда </a:t>
            </a:r>
            <a:r>
              <a:rPr lang="ru-RU" sz="2400" dirty="0" smtClean="0"/>
              <a:t>дошили до угла, то прикрепить второй край резинки, прошив их, прошиваем всю полоску …..</a:t>
            </a:r>
            <a:endParaRPr lang="ru-RU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08188"/>
            <a:ext cx="4267200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775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61434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535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5"/>
            <a:ext cx="5415123" cy="360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015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83568" y="1268760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/>
          </a:p>
          <a:p>
            <a:r>
              <a:rPr lang="ru-RU" sz="2400" dirty="0" smtClean="0"/>
              <a:t>Вот так выглядит готовая маска, сшейте пожалуйста самостоятельно и носите на здоровье</a:t>
            </a:r>
            <a:endParaRPr lang="ru-RU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27683"/>
            <a:ext cx="4535772" cy="2748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655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476672"/>
            <a:ext cx="77768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Самоизоляция — профилактическая мера, которая позволяет избежать распространения инфекции в период эпидемии заболевания.</a:t>
            </a:r>
          </a:p>
          <a:p>
            <a:r>
              <a:rPr lang="ru-RU" sz="2400" dirty="0"/>
              <a:t>Несколько рекомендаций, если вы находитесь в самоизоляции:</a:t>
            </a:r>
          </a:p>
          <a:p>
            <a:r>
              <a:rPr lang="ru-RU" sz="2400" dirty="0"/>
              <a:t>— выходя на прогулку, старайтесь минимально контактировать с другими людьми и держаться на расстоянии двух метров от них;</a:t>
            </a:r>
          </a:p>
          <a:p>
            <a:r>
              <a:rPr lang="ru-RU" sz="2400" dirty="0"/>
              <a:t>— не ходите </a:t>
            </a:r>
            <a:r>
              <a:rPr lang="ru-RU" sz="2400" dirty="0" smtClean="0"/>
              <a:t>на улицу без маски;</a:t>
            </a:r>
            <a:endParaRPr lang="ru-RU" sz="2400" dirty="0"/>
          </a:p>
          <a:p>
            <a:r>
              <a:rPr lang="ru-RU" sz="2400" dirty="0"/>
              <a:t>— </a:t>
            </a:r>
            <a:r>
              <a:rPr lang="ru-RU" sz="2400" dirty="0" smtClean="0"/>
              <a:t>выйти на улицу можно по необходимости в ближайший магазин за продуктами ;</a:t>
            </a:r>
          </a:p>
          <a:p>
            <a:r>
              <a:rPr lang="ru-RU" sz="2400" dirty="0" smtClean="0"/>
              <a:t>- можно выгулять собаку не далеко от дома;</a:t>
            </a:r>
            <a:endParaRPr lang="ru-RU" sz="2400" dirty="0"/>
          </a:p>
          <a:p>
            <a:r>
              <a:rPr lang="ru-RU" sz="2400" dirty="0"/>
              <a:t>— не пренебрегайте занятиями спортом (</a:t>
            </a:r>
            <a:r>
              <a:rPr lang="ru-RU" sz="2400" dirty="0" smtClean="0"/>
              <a:t>зарядкой </a:t>
            </a:r>
            <a:r>
              <a:rPr lang="ru-RU" sz="2400" dirty="0"/>
              <a:t>и здоровым режимом </a:t>
            </a:r>
            <a:r>
              <a:rPr lang="ru-RU" sz="2400" dirty="0" smtClean="0"/>
              <a:t>сна).</a:t>
            </a:r>
            <a:endParaRPr lang="ru-RU" sz="2400" dirty="0"/>
          </a:p>
          <a:p>
            <a:pPr marL="342900" indent="-342900">
              <a:buFontTx/>
              <a:buChar char="-"/>
            </a:pP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04056" y="42178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17317" y="112474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124744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Пошаговое руководство с фото поможет изготовить </a:t>
            </a:r>
            <a:r>
              <a:rPr lang="ru-RU" sz="2400" dirty="0"/>
              <a:t> </a:t>
            </a:r>
            <a:r>
              <a:rPr lang="ru-RU" sz="2400" dirty="0" smtClean="0"/>
              <a:t>маску 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Берём </a:t>
            </a:r>
            <a:r>
              <a:rPr lang="ru-RU" sz="2400" dirty="0"/>
              <a:t>отрезок </a:t>
            </a:r>
            <a:r>
              <a:rPr lang="ru-RU" sz="2400" dirty="0" smtClean="0"/>
              <a:t>ткани</a:t>
            </a:r>
            <a:r>
              <a:rPr lang="ru-RU" sz="2400" dirty="0" smtClean="0"/>
              <a:t> </a:t>
            </a:r>
            <a:r>
              <a:rPr lang="ru-RU" sz="2400" dirty="0"/>
              <a:t>длиною </a:t>
            </a:r>
            <a:r>
              <a:rPr lang="ru-RU" sz="2400" dirty="0" smtClean="0"/>
              <a:t>30</a:t>
            </a:r>
            <a:r>
              <a:rPr lang="ru-RU" sz="2400" dirty="0" smtClean="0"/>
              <a:t> см,</a:t>
            </a:r>
          </a:p>
          <a:p>
            <a:r>
              <a:rPr lang="ru-RU" sz="2400" dirty="0" smtClean="0"/>
              <a:t>Нитки белые, игла, наперсток. Ножницы и резинка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3017495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Все ручные стежки разделяют по расположению стежков на ткани (прямые косые, крестообразные, петлеобразные, петельные)</a:t>
            </a:r>
            <a:r>
              <a:rPr lang="ru-RU" dirty="0"/>
              <a:t>. 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03648" y="916229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Мастер – класс по изготовлению маски.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16832"/>
            <a:ext cx="4481768" cy="292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11560" y="836712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Чтобы сшить маску, вам необходимо-  ножницы, нитки, игла, наперсток, резинка и лоскуток ткани 25</a:t>
            </a:r>
            <a:r>
              <a:rPr lang="en-US" sz="2400" dirty="0" smtClean="0"/>
              <a:t>x</a:t>
            </a:r>
            <a:r>
              <a:rPr lang="ru-RU" sz="2400" dirty="0" smtClean="0"/>
              <a:t>25 см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1958975"/>
            <a:ext cx="4444456" cy="3558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131" y="2852936"/>
            <a:ext cx="4249737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3247" y="1379677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Прямые стежки применяются для </a:t>
            </a:r>
            <a:r>
              <a:rPr lang="ru-RU" sz="2400" dirty="0" smtClean="0"/>
              <a:t>соединения </a:t>
            </a:r>
            <a:r>
              <a:rPr lang="ru-RU" sz="2400" dirty="0"/>
              <a:t>и закрепления деталей при </a:t>
            </a:r>
            <a:r>
              <a:rPr lang="ru-RU" sz="2400" dirty="0" smtClean="0"/>
              <a:t>пошиве изделия . 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82452" y="761089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Возьмите лоскуток, края со всех сторон подогнуть  на изнаночную сторону ткани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1942795"/>
            <a:ext cx="367030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906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51720" y="1024647"/>
            <a:ext cx="6084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Сложите пополам лоскуток</a:t>
            </a:r>
            <a:endParaRPr lang="ru-RU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2044700"/>
            <a:ext cx="3706813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Березовая ветка ханты для рам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83275"/>
            <a:ext cx="9144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99592" y="1341709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Возьмите </a:t>
            </a:r>
            <a:r>
              <a:rPr lang="ru-RU" sz="2400" dirty="0" err="1" smtClean="0"/>
              <a:t>иглолку</a:t>
            </a:r>
            <a:r>
              <a:rPr lang="ru-RU" sz="2400" dirty="0" smtClean="0"/>
              <a:t> с ниткой, сначала закрепите резинку по краю изделия на угол и прямым стежком прошить ….</a:t>
            </a:r>
            <a:endParaRPr lang="ru-RU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139" y="2852936"/>
            <a:ext cx="3706813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265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Galina</cp:lastModifiedBy>
  <cp:revision>65</cp:revision>
  <dcterms:created xsi:type="dcterms:W3CDTF">2013-11-19T10:19:29Z</dcterms:created>
  <dcterms:modified xsi:type="dcterms:W3CDTF">2020-04-20T10:04:06Z</dcterms:modified>
</cp:coreProperties>
</file>