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zbiserka.ru/texnika-parallelnogo-pleteniya-biser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550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Занятие по плетению </a:t>
            </a:r>
            <a:r>
              <a:rPr lang="ru-RU" sz="2400" dirty="0" smtClean="0"/>
              <a:t>дракона </a:t>
            </a:r>
            <a:r>
              <a:rPr lang="ru-RU" sz="2400" dirty="0" smtClean="0"/>
              <a:t>из </a:t>
            </a:r>
            <a:r>
              <a:rPr lang="ru-RU" sz="2400" dirty="0" smtClean="0"/>
              <a:t>бисера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плетения бисером на </a:t>
            </a:r>
            <a:r>
              <a:rPr lang="ru-RU" sz="2400" dirty="0" err="1" smtClean="0"/>
              <a:t>проволке</a:t>
            </a:r>
            <a:r>
              <a:rPr lang="ru-RU" sz="2400" dirty="0" smtClean="0"/>
              <a:t>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дракона</a:t>
            </a:r>
            <a:r>
              <a:rPr lang="ru-RU" sz="2400" dirty="0" smtClean="0"/>
              <a:t> </a:t>
            </a:r>
            <a:r>
              <a:rPr lang="ru-RU" sz="2400" dirty="0" smtClean="0"/>
              <a:t>из бисера </a:t>
            </a:r>
            <a:r>
              <a:rPr lang="ru-RU" sz="2400" dirty="0"/>
              <a:t>использованы следующие материалы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Бисер </a:t>
            </a:r>
            <a:r>
              <a:rPr lang="ru-RU" sz="2400" dirty="0" smtClean="0"/>
              <a:t> </a:t>
            </a:r>
            <a:r>
              <a:rPr lang="ru-RU" sz="2400" dirty="0"/>
              <a:t>трёх цветов – красный, золотой и чёрный.</a:t>
            </a:r>
          </a:p>
          <a:p>
            <a:r>
              <a:rPr lang="ru-RU" sz="2400" dirty="0"/>
              <a:t>Проволока диаметром 0,3 мм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548680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Такую же делаем с другой стороны туловища дракона.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48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 снова продолжаем плести по описанной схеме.</a:t>
            </a:r>
          </a:p>
          <a:p>
            <a:r>
              <a:rPr lang="ru-RU" sz="2400" dirty="0"/>
              <a:t>После пятнадцатого ряда делаем задние лапки с обеих сторон аналогично первым.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618312" cy="33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524000"/>
            <a:ext cx="6105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5486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Дальше продолжаем плести по схеме до последнего ряда.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1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доплели, концы проволочек закрепляем по бокам, продев их между рядами, лишнее отрезаем.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7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Крылья дракона из бисера</a:t>
            </a:r>
          </a:p>
          <a:p>
            <a:r>
              <a:rPr lang="ru-RU" sz="2400" dirty="0"/>
              <a:t>Крылья, как и туловище, плетём параллельным плетением по такой схеме:</a:t>
            </a:r>
          </a:p>
          <a:p>
            <a:r>
              <a:rPr lang="ru-RU" sz="2400" dirty="0"/>
              <a:t>Ряд 1: 1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2: 1 красная, 1 золотая.</a:t>
            </a:r>
          </a:p>
          <a:p>
            <a:r>
              <a:rPr lang="ru-RU" sz="2400" dirty="0"/>
              <a:t>Ряд 3: 1 </a:t>
            </a:r>
            <a:r>
              <a:rPr lang="ru-RU" sz="2400" dirty="0" err="1"/>
              <a:t>кр</a:t>
            </a:r>
            <a:r>
              <a:rPr lang="ru-RU" sz="2400" dirty="0"/>
              <a:t>., 2 </a:t>
            </a:r>
            <a:r>
              <a:rPr lang="ru-RU" sz="2400" dirty="0" err="1"/>
              <a:t>зл</a:t>
            </a:r>
            <a:r>
              <a:rPr lang="ru-RU" sz="2400" dirty="0"/>
              <a:t>.</a:t>
            </a:r>
          </a:p>
          <a:p>
            <a:r>
              <a:rPr lang="ru-RU" sz="2400" dirty="0"/>
              <a:t>Ряд 4: 1 </a:t>
            </a:r>
            <a:r>
              <a:rPr lang="ru-RU" sz="2400" dirty="0" err="1"/>
              <a:t>кр</a:t>
            </a:r>
            <a:r>
              <a:rPr lang="ru-RU" sz="2400" dirty="0"/>
              <a:t>., 3 </a:t>
            </a:r>
            <a:r>
              <a:rPr lang="ru-RU" sz="2400" dirty="0" err="1"/>
              <a:t>зл</a:t>
            </a:r>
            <a:r>
              <a:rPr lang="ru-RU" sz="2400" dirty="0"/>
              <a:t>.</a:t>
            </a:r>
          </a:p>
          <a:p>
            <a:r>
              <a:rPr lang="ru-RU" sz="2400" dirty="0"/>
              <a:t>Ряд 5: 1 </a:t>
            </a:r>
            <a:r>
              <a:rPr lang="ru-RU" sz="2400" dirty="0" err="1"/>
              <a:t>кр</a:t>
            </a:r>
            <a:r>
              <a:rPr lang="ru-RU" sz="2400" dirty="0"/>
              <a:t>., 2 </a:t>
            </a:r>
            <a:r>
              <a:rPr lang="ru-RU" sz="2400" dirty="0" err="1"/>
              <a:t>зл</a:t>
            </a:r>
            <a:r>
              <a:rPr lang="ru-RU" sz="2400" dirty="0"/>
              <a:t>.</a:t>
            </a:r>
          </a:p>
          <a:p>
            <a:r>
              <a:rPr lang="ru-RU" sz="2400" dirty="0"/>
              <a:t>Ряд 6: 1 </a:t>
            </a:r>
            <a:r>
              <a:rPr lang="ru-RU" sz="2400" dirty="0" err="1"/>
              <a:t>кр</a:t>
            </a:r>
            <a:r>
              <a:rPr lang="ru-RU" sz="2400" dirty="0"/>
              <a:t>., 4 </a:t>
            </a:r>
            <a:r>
              <a:rPr lang="ru-RU" sz="2400" dirty="0" err="1"/>
              <a:t>зл</a:t>
            </a:r>
            <a:r>
              <a:rPr lang="ru-RU" sz="2400" dirty="0"/>
              <a:t>.</a:t>
            </a:r>
          </a:p>
          <a:p>
            <a:r>
              <a:rPr lang="ru-RU" sz="2400" dirty="0"/>
              <a:t>Ряд 7: 1 </a:t>
            </a:r>
            <a:r>
              <a:rPr lang="ru-RU" sz="2400" dirty="0" err="1"/>
              <a:t>кр</a:t>
            </a:r>
            <a:r>
              <a:rPr lang="ru-RU" sz="2400" dirty="0"/>
              <a:t>., 3 </a:t>
            </a:r>
            <a:r>
              <a:rPr lang="ru-RU" sz="2400" dirty="0" err="1"/>
              <a:t>зл</a:t>
            </a:r>
            <a:r>
              <a:rPr lang="ru-RU" sz="2400" dirty="0"/>
              <a:t>.</a:t>
            </a:r>
          </a:p>
          <a:p>
            <a:r>
              <a:rPr lang="ru-RU" sz="2400" dirty="0"/>
              <a:t>Ряд 8: 1 </a:t>
            </a:r>
            <a:r>
              <a:rPr lang="ru-RU" sz="2400" dirty="0" err="1"/>
              <a:t>кр</a:t>
            </a:r>
            <a:r>
              <a:rPr lang="ru-RU" sz="2400" dirty="0"/>
              <a:t>., 2 </a:t>
            </a:r>
            <a:r>
              <a:rPr lang="ru-RU" sz="2400" dirty="0" err="1"/>
              <a:t>зл</a:t>
            </a:r>
            <a:r>
              <a:rPr lang="ru-RU" sz="2400" dirty="0"/>
              <a:t>.</a:t>
            </a:r>
          </a:p>
          <a:p>
            <a:r>
              <a:rPr lang="ru-RU" sz="2400" dirty="0"/>
              <a:t>Ряд 9: 1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Нужно сделать 2 крылышка.</a:t>
            </a:r>
          </a:p>
        </p:txBody>
      </p:sp>
    </p:spTree>
    <p:extLst>
      <p:ext uri="{BB962C8B-B14F-4D97-AF65-F5344CB8AC3E}">
        <p14:creationId xmlns:p14="http://schemas.microsoft.com/office/powerpoint/2010/main" val="21735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1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382013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Сборка</a:t>
            </a:r>
          </a:p>
          <a:p>
            <a:r>
              <a:rPr lang="ru-RU" sz="2400" dirty="0"/>
              <a:t>Теперь крылья нужно прикрепить к туловищу. Нужно взять одно крылышко и пропустить его проволочки между 9–10 и 10–11 рядами. Потом скрестить их и продеть вдоль между рядов. Остатки проволоки обрезаем.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90337"/>
            <a:ext cx="6114256" cy="30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5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Второе крылышко, крепим с другой стороны, точно так же.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1953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Поправляем лапки как на фото – передние вверх, задние вниз. Крылья приподнимаем. Дракон из бисера сделан!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34872"/>
            <a:ext cx="6114256" cy="30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2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349974" cy="425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1154" y="1052736"/>
            <a:ext cx="79208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Схема плетения туловища</a:t>
            </a:r>
          </a:p>
          <a:p>
            <a:r>
              <a:rPr lang="ru-RU" sz="2400" dirty="0"/>
              <a:t>Ряд 1: 1 красная бисеринка.</a:t>
            </a:r>
          </a:p>
          <a:p>
            <a:r>
              <a:rPr lang="ru-RU" sz="2400" dirty="0"/>
              <a:t>Ряд 2: 2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3: 3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4: 1 красная, 1 чёрная, 1 красная, 1 чёрная, и 1 красная.</a:t>
            </a:r>
          </a:p>
          <a:p>
            <a:r>
              <a:rPr lang="ru-RU" sz="2400" dirty="0"/>
              <a:t>Ряд 5: 5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Ряды 6, 7 и 8: по 3 </a:t>
            </a:r>
            <a:r>
              <a:rPr lang="ru-RU" sz="2400" dirty="0" err="1"/>
              <a:t>кр</a:t>
            </a:r>
            <a:r>
              <a:rPr lang="ru-RU" sz="2400" dirty="0"/>
              <a:t> в каждом.</a:t>
            </a:r>
          </a:p>
          <a:p>
            <a:r>
              <a:rPr lang="ru-RU" sz="2400" dirty="0"/>
              <a:t>Ряд 9: 4 </a:t>
            </a:r>
            <a:r>
              <a:rPr lang="ru-RU" sz="2400" dirty="0" err="1"/>
              <a:t>кр-ых</a:t>
            </a:r>
            <a:r>
              <a:rPr lang="ru-RU" sz="2400" dirty="0"/>
              <a:t>.</a:t>
            </a:r>
          </a:p>
          <a:p>
            <a:r>
              <a:rPr lang="ru-RU" sz="2400" dirty="0"/>
              <a:t>Передние лапки: 4 красных, 3 золотых на каждую лапку.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71397" y="1196752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Ряд 10: 4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11: 5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12: 6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13: 5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 14: 4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Задние лапки: 4 красных, 3 золотых на каждую.</a:t>
            </a:r>
          </a:p>
          <a:p>
            <a:r>
              <a:rPr lang="ru-RU" sz="2400" dirty="0"/>
              <a:t>Ряд 15: 4 </a:t>
            </a:r>
            <a:r>
              <a:rPr lang="ru-RU" sz="2400" dirty="0" err="1"/>
              <a:t>кр</a:t>
            </a:r>
            <a:r>
              <a:rPr lang="ru-RU" sz="2400" dirty="0"/>
              <a:t>.</a:t>
            </a:r>
          </a:p>
          <a:p>
            <a:r>
              <a:rPr lang="ru-RU" sz="2400" dirty="0"/>
              <a:t>Ряды 16 и 17: по 3 </a:t>
            </a:r>
            <a:r>
              <a:rPr lang="ru-RU" sz="2400" dirty="0" err="1"/>
              <a:t>кр</a:t>
            </a:r>
            <a:r>
              <a:rPr lang="ru-RU" sz="2400" dirty="0"/>
              <a:t> в каждом.</a:t>
            </a:r>
          </a:p>
          <a:p>
            <a:r>
              <a:rPr lang="ru-RU" sz="2400" dirty="0"/>
              <a:t>Ряды 18, 19 и 20: по 2 </a:t>
            </a:r>
            <a:r>
              <a:rPr lang="ru-RU" sz="2400" dirty="0" err="1"/>
              <a:t>кр</a:t>
            </a:r>
            <a:r>
              <a:rPr lang="ru-RU" sz="2400" dirty="0"/>
              <a:t> в каждом.</a:t>
            </a:r>
          </a:p>
          <a:p>
            <a:r>
              <a:rPr lang="ru-RU" sz="2400" dirty="0"/>
              <a:t>Ряд 21 и 22: по 1 </a:t>
            </a:r>
            <a:r>
              <a:rPr lang="ru-RU" sz="2400" dirty="0" err="1"/>
              <a:t>кр</a:t>
            </a:r>
            <a:r>
              <a:rPr lang="ru-RU" sz="2400" dirty="0"/>
              <a:t> в каждом.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7317" y="112474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Пошаговое руководство с фото поможет изготовить симпатичного дракончика. Как крылышки, так и туловище плетутся методом </a:t>
            </a:r>
            <a:r>
              <a:rPr lang="ru-RU" sz="2400" dirty="0">
                <a:hlinkClick r:id="rId3"/>
              </a:rPr>
              <a:t>параллельного плетения</a:t>
            </a:r>
            <a:r>
              <a:rPr lang="ru-RU" sz="2400" dirty="0"/>
              <a:t>.</a:t>
            </a:r>
          </a:p>
          <a:p>
            <a:r>
              <a:rPr lang="ru-RU" sz="2400" dirty="0"/>
              <a:t>Берём отрезок проволоки длиною 52 см, </a:t>
            </a:r>
            <a:r>
              <a:rPr lang="ru-RU" sz="2400" dirty="0" err="1"/>
              <a:t>нанизаем</a:t>
            </a:r>
            <a:r>
              <a:rPr lang="ru-RU" sz="2400" dirty="0"/>
              <a:t> на него красного бисера 3 штуки. Расположив их посередине и придержав одну бисеринку, пропускаем конец проволоки в обратном направлении через 2 бисеринки (как бы образуя петельку) и хорошо подтягиваем.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нанизываем на любой кончик проволоки 3 красных бисерины и другой кончик проволочки продеваем через бисеринки в обратном направлении. Хорошо всё затянув, у нас получается первых три ряда.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4807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четвёртом ряду добавляем чёрный бисер – это глазки дракона.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832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628800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Дальше плетём по схеме, которая описана выше.</a:t>
            </a:r>
          </a:p>
          <a:p>
            <a:r>
              <a:rPr lang="ru-RU" sz="2400" dirty="0"/>
              <a:t>После девятого ряда делаем передние лапки дракону. Нанизываем сначала на один конец проволоки 4 красных и 3 золотых бисерины. Придерживаем золотые бисерины, а проволоку пропускаем в обратном направлении через кранный бисер. Продвигаем всё вплотную к туловищу дракона и вытягиваем проволоку до конца.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536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58</cp:revision>
  <dcterms:created xsi:type="dcterms:W3CDTF">2013-11-19T10:19:29Z</dcterms:created>
  <dcterms:modified xsi:type="dcterms:W3CDTF">2020-04-20T07:43:51Z</dcterms:modified>
</cp:coreProperties>
</file>