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8" r:id="rId4"/>
    <p:sldId id="259" r:id="rId5"/>
    <p:sldId id="260" r:id="rId6"/>
    <p:sldId id="261" r:id="rId7"/>
    <p:sldId id="257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&#1040;&#1083;&#1080;&#1085;&#1072;\Downloads\Zaichik.mp3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88641"/>
            <a:ext cx="7772400" cy="792088"/>
          </a:xfrm>
        </p:spPr>
        <p:txBody>
          <a:bodyPr/>
          <a:lstStyle/>
          <a:p>
            <a:r>
              <a:rPr lang="ru-RU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Мойт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Соврищ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» - «Зайчик»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https://i.ytimg.com/vi/Wa-h37Ow2Js/hqdefault.jpg"/>
          <p:cNvPicPr>
            <a:picLocks noChangeAspect="1" noChangeArrowheads="1"/>
          </p:cNvPicPr>
          <p:nvPr/>
        </p:nvPicPr>
        <p:blipFill>
          <a:blip r:embed="rId3" cstate="print"/>
          <a:srcRect t="8400" r="19676" b="7601"/>
          <a:stretch>
            <a:fillRect/>
          </a:stretch>
        </p:blipFill>
        <p:spPr bwMode="auto">
          <a:xfrm>
            <a:off x="899592" y="1124744"/>
            <a:ext cx="7056784" cy="5534733"/>
          </a:xfrm>
          <a:prstGeom prst="rect">
            <a:avLst/>
          </a:prstGeom>
          <a:noFill/>
        </p:spPr>
      </p:pic>
      <p:pic>
        <p:nvPicPr>
          <p:cNvPr id="5" name="Zaichik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524328" y="6093296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Click="0" advTm="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460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44824"/>
            <a:ext cx="5266928" cy="2404863"/>
          </a:xfrm>
        </p:spPr>
        <p:txBody>
          <a:bodyPr>
            <a:normAutofit fontScale="925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1.Совыркве, пум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манытэн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Совыркве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пум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манытэн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Тыщер-тащер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пум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манытэн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Тыщер-тащер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пум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манытэн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http://www.zoopicture.ru/assets/2013/03/5808016500_d25f286c3f_z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3202054"/>
            <a:ext cx="3470491" cy="3395298"/>
          </a:xfrm>
          <a:prstGeom prst="rect">
            <a:avLst/>
          </a:prstGeom>
          <a:noFill/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Эрыг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«СОВЫРКВЕ»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песня «ЗАИНЬКА»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Тор - платок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268760"/>
            <a:ext cx="5050904" cy="2836912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2.Совыркве тор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пинэн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Совыркве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тор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пинэн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Тыщер-тащер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тор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пинэн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Тыщер-тащер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тор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пинэн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</a:t>
            </a:r>
          </a:p>
          <a:p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 r="9037"/>
          <a:stretch>
            <a:fillRect/>
          </a:stretch>
        </p:blipFill>
        <p:spPr bwMode="auto">
          <a:xfrm>
            <a:off x="4932040" y="3356992"/>
            <a:ext cx="3933542" cy="3212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Сахи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шуба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3.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Совыркве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сахи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масэн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Совыркве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сахи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масэн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Тыщер-тащер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сахи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масэн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Тыщер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тащер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сахи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масэн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pic>
        <p:nvPicPr>
          <p:cNvPr id="4" name="Picture 2" descr="C:\Documents and Settings\Tester\Мои документы\Мои рисунки\копия оргвзноса на конкурс\копия оргвзноса на конкурс 003.jpg"/>
          <p:cNvPicPr>
            <a:picLocks noChangeAspect="1" noChangeArrowheads="1"/>
          </p:cNvPicPr>
          <p:nvPr/>
        </p:nvPicPr>
        <p:blipFill>
          <a:blip r:embed="rId2" cstate="print"/>
          <a:srcRect l="47827" t="47345" r="4346" b="5309"/>
          <a:stretch>
            <a:fillRect/>
          </a:stretch>
        </p:blipFill>
        <p:spPr bwMode="auto">
          <a:xfrm>
            <a:off x="5724128" y="2564904"/>
            <a:ext cx="3000396" cy="38186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Пасса - варежки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5770984" cy="283691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Совыркве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пасса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масен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Совыркве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пасса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масен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Тыщер-тащер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пасса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масен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Тыщер-тащер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пасса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масен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pic>
        <p:nvPicPr>
          <p:cNvPr id="4" name="Picture 2" descr="C:\Documents and Settings\Tester\Мои документы\Мои рисунки\копия оргвзноса на конкурс\копия оргвзноса на конкурс 003.jpg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 r="47825" b="52655"/>
          <a:stretch>
            <a:fillRect/>
          </a:stretch>
        </p:blipFill>
        <p:spPr bwMode="auto">
          <a:xfrm>
            <a:off x="5868144" y="2924944"/>
            <a:ext cx="2646626" cy="308773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 свиданья!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Ос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ёмас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улум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варен                         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ёмас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улум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варен 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Тыщер-тащер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варен 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Тыщер-тащер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варен.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Picture 10" descr="http://im4-tub-ru.yandex.net/i?id=161405676-35-72&amp;n=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3356992"/>
            <a:ext cx="4061932" cy="31569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перевод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544616"/>
          </a:xfrm>
        </p:spPr>
        <p:txBody>
          <a:bodyPr>
            <a:normAutofit fontScale="70000" lnSpcReduction="20000"/>
          </a:bodyPr>
          <a:lstStyle/>
          <a:p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Заинька травку рви  (2 раза)</a:t>
            </a:r>
          </a:p>
          <a:p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Вот так эдак травку рви (2 раза)</a:t>
            </a:r>
          </a:p>
          <a:p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Зайка платок одевай (2 раза)</a:t>
            </a:r>
          </a:p>
          <a:p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Вот так – эдак одевай. (2 раза)</a:t>
            </a:r>
          </a:p>
          <a:p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Заинька шубку одень (2 раза)</a:t>
            </a:r>
          </a:p>
          <a:p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Вот так эдак одевай (2 раза)</a:t>
            </a:r>
          </a:p>
          <a:p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Варежки зайка одень (2 раза)</a:t>
            </a:r>
          </a:p>
          <a:p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Вот так эдак одень (2 раза)</a:t>
            </a:r>
          </a:p>
          <a:p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До свиданья скажи (2 раза)</a:t>
            </a:r>
          </a:p>
          <a:p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Вот так эдак покажи (2 раза)</a:t>
            </a:r>
          </a:p>
          <a:p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До свиданья скажи (2 раза)</a:t>
            </a:r>
          </a:p>
          <a:p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Вот так эдак покажи. (2 раза)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193</Words>
  <Application>Microsoft Office PowerPoint</Application>
  <PresentationFormat>Экран (4:3)</PresentationFormat>
  <Paragraphs>40</Paragraphs>
  <Slides>7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Мойт «Соврищ» - «Зайчик»</vt:lpstr>
      <vt:lpstr>Эрыг «СОВЫРКВЕ»  песня «ЗАИНЬКА»</vt:lpstr>
      <vt:lpstr>Тор - платок</vt:lpstr>
      <vt:lpstr>Сахи - шуба</vt:lpstr>
      <vt:lpstr>Пасса - варежки</vt:lpstr>
      <vt:lpstr>До свиданья!</vt:lpstr>
      <vt:lpstr>перевод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Совыркве - заинька</dc:title>
  <cp:lastModifiedBy>Норова</cp:lastModifiedBy>
  <cp:revision>10</cp:revision>
  <dcterms:modified xsi:type="dcterms:W3CDTF">2020-04-18T03:54:41Z</dcterms:modified>
</cp:coreProperties>
</file>