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7" r:id="rId5"/>
    <p:sldId id="268" r:id="rId6"/>
    <p:sldId id="257" r:id="rId7"/>
    <p:sldId id="269" r:id="rId8"/>
    <p:sldId id="270" r:id="rId9"/>
    <p:sldId id="263" r:id="rId10"/>
    <p:sldId id="259" r:id="rId11"/>
    <p:sldId id="262" r:id="rId12"/>
    <p:sldId id="264" r:id="rId13"/>
    <p:sldId id="271" r:id="rId14"/>
    <p:sldId id="273" r:id="rId15"/>
    <p:sldId id="272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1EB03A-1BC4-4215-B590-DC360F09401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orova74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82;&#1088;&#1080;&#1082;&#1080;%20&#1083;&#1077;&#1073;&#1077;&#1076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29600" cy="1828800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T Sans" pitchFamily="34" charset="-52"/>
              </a:rPr>
              <a:t>«Товлыӈ ӯйит»</a:t>
            </a:r>
            <a:endParaRPr lang="ru-RU" sz="7200" dirty="0">
              <a:solidFill>
                <a:schemeClr val="accent3">
                  <a:lumMod val="40000"/>
                  <a:lumOff val="60000"/>
                </a:schemeClr>
              </a:solidFill>
              <a:latin typeface="PT Sans" pitchFamily="34" charset="-52"/>
            </a:endParaRPr>
          </a:p>
        </p:txBody>
      </p:sp>
      <p:pic>
        <p:nvPicPr>
          <p:cNvPr id="4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  <p:pic>
        <p:nvPicPr>
          <p:cNvPr id="10242" name="Picture 2" descr="https://avatars.mds.yandex.net/get-pdb/1939042/7b76a0d1-340b-4a90-b616-1f52706f9b0f/s1200?webp=false"/>
          <p:cNvPicPr>
            <a:picLocks noChangeAspect="1" noChangeArrowheads="1"/>
          </p:cNvPicPr>
          <p:nvPr/>
        </p:nvPicPr>
        <p:blipFill>
          <a:blip r:embed="rId4" cstate="print"/>
          <a:srcRect l="27720" t="13330" r="5501" b="10500"/>
          <a:stretch>
            <a:fillRect/>
          </a:stretch>
        </p:blipFill>
        <p:spPr bwMode="auto">
          <a:xfrm>
            <a:off x="2555776" y="2204864"/>
            <a:ext cx="5688632" cy="4293307"/>
          </a:xfrm>
          <a:prstGeom prst="rect">
            <a:avLst/>
          </a:prstGeom>
          <a:noFill/>
        </p:spPr>
      </p:pic>
      <p:pic>
        <p:nvPicPr>
          <p:cNvPr id="10244" name="Picture 4" descr="https://avatars.mds.yandex.net/get-pdb/2128437/971fcbb9-c7e2-4554-ac40-d89116a160a5/s1200?webp=false"/>
          <p:cNvPicPr>
            <a:picLocks noChangeAspect="1" noChangeArrowheads="1"/>
          </p:cNvPicPr>
          <p:nvPr/>
        </p:nvPicPr>
        <p:blipFill>
          <a:blip r:embed="rId5" cstate="print"/>
          <a:srcRect l="28543" t="7520" r="10804"/>
          <a:stretch>
            <a:fillRect/>
          </a:stretch>
        </p:blipFill>
        <p:spPr bwMode="auto">
          <a:xfrm>
            <a:off x="3131840" y="2048792"/>
            <a:ext cx="4432021" cy="4809208"/>
          </a:xfrm>
          <a:prstGeom prst="rect">
            <a:avLst/>
          </a:prstGeom>
          <a:noFill/>
        </p:spPr>
      </p:pic>
      <p:pic>
        <p:nvPicPr>
          <p:cNvPr id="10246" name="Picture 6" descr="https://4lapki.com/wp-content/uploads/2017/03/lazorevka-17-1.jpg"/>
          <p:cNvPicPr>
            <a:picLocks noChangeAspect="1" noChangeArrowheads="1"/>
          </p:cNvPicPr>
          <p:nvPr/>
        </p:nvPicPr>
        <p:blipFill>
          <a:blip r:embed="rId6" cstate="print"/>
          <a:srcRect l="15926" t="15926" r="18735"/>
          <a:stretch>
            <a:fillRect/>
          </a:stretch>
        </p:blipFill>
        <p:spPr bwMode="auto">
          <a:xfrm>
            <a:off x="827584" y="404663"/>
            <a:ext cx="8064896" cy="611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УРИНЭКВА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340768"/>
            <a:ext cx="78843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мудрая и гордая птица, не случайно она в сказках приносит  живую и мертвую воду.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она 120 лет.  Не любит гнездится рядом с человеком.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убивать эту птицу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убивший её навлекает на себя несчастье и беду.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Ворона  на мансийском языке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уринэква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64750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0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«ВОРЩИК»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204864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Это маленькая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птичка,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весной появляется одной из первых.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Ее прилет часто совпадает со вскрытием местных рек.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ее прилетом отмечают детский 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раздник –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Ворщик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хотал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на русском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МАНСЫН ЭКВА</a:t>
            </a:r>
          </a:p>
          <a:p>
            <a:r>
              <a:rPr lang="ru-RU" sz="4000" dirty="0" smtClean="0"/>
              <a:t>ТАХТ </a:t>
            </a:r>
          </a:p>
          <a:p>
            <a:r>
              <a:rPr lang="ru-RU" sz="4000" dirty="0" smtClean="0"/>
              <a:t>ХОТАӇ</a:t>
            </a:r>
          </a:p>
          <a:p>
            <a:r>
              <a:rPr lang="ru-RU" sz="4000" dirty="0" smtClean="0"/>
              <a:t>УРИНЭКВА</a:t>
            </a:r>
          </a:p>
          <a:p>
            <a:r>
              <a:rPr lang="ru-RU" sz="4000" dirty="0" smtClean="0"/>
              <a:t>ВОРЩИК </a:t>
            </a:r>
            <a:endParaRPr lang="ru-RU" sz="4000" dirty="0"/>
          </a:p>
        </p:txBody>
      </p:sp>
      <p:pic>
        <p:nvPicPr>
          <p:cNvPr id="4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Предлагаю сделать птицу своими руками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lafoy.ru/photo_l/origami-iz-bumagi-dlya-nachinayushchih-foto-484-20081.jpg"/>
          <p:cNvPicPr>
            <a:picLocks noChangeAspect="1" noChangeArrowheads="1"/>
          </p:cNvPicPr>
          <p:nvPr/>
        </p:nvPicPr>
        <p:blipFill>
          <a:blip r:embed="rId2" cstate="print"/>
          <a:srcRect b="72752"/>
          <a:stretch>
            <a:fillRect/>
          </a:stretch>
        </p:blipFill>
        <p:spPr bwMode="auto">
          <a:xfrm>
            <a:off x="971600" y="2276872"/>
            <a:ext cx="720737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afoy.ru/photo_l/origami-iz-bumagi-dlya-nachinayushchih-foto-484-2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547" r="31630" b="56572"/>
          <a:stretch>
            <a:fillRect/>
          </a:stretch>
        </p:blipFill>
        <p:spPr bwMode="auto">
          <a:xfrm>
            <a:off x="1043608" y="332656"/>
            <a:ext cx="7128792" cy="2736304"/>
          </a:xfrm>
          <a:prstGeom prst="rect">
            <a:avLst/>
          </a:prstGeom>
          <a:noFill/>
        </p:spPr>
      </p:pic>
      <p:pic>
        <p:nvPicPr>
          <p:cNvPr id="5" name="Picture 2" descr="https://lafoy.ru/photo_l/origami-iz-bumagi-dlya-nachinayushchih-foto-484-20081.jpg"/>
          <p:cNvPicPr>
            <a:picLocks noChangeAspect="1" noChangeArrowheads="1"/>
          </p:cNvPicPr>
          <p:nvPr/>
        </p:nvPicPr>
        <p:blipFill>
          <a:blip r:embed="rId2" cstate="print"/>
          <a:srcRect l="63536" t="23547" b="56572"/>
          <a:stretch>
            <a:fillRect/>
          </a:stretch>
        </p:blipFill>
        <p:spPr bwMode="auto">
          <a:xfrm>
            <a:off x="2411760" y="3501007"/>
            <a:ext cx="4104456" cy="295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afoy.ru/photo_l/origami-iz-bumagi-dlya-nachinayushchih-foto-484-20081.jpg"/>
          <p:cNvPicPr>
            <a:picLocks noChangeAspect="1" noChangeArrowheads="1"/>
          </p:cNvPicPr>
          <p:nvPr/>
        </p:nvPicPr>
        <p:blipFill>
          <a:blip r:embed="rId2" cstate="print"/>
          <a:srcRect t="38239"/>
          <a:stretch>
            <a:fillRect/>
          </a:stretch>
        </p:blipFill>
        <p:spPr bwMode="auto">
          <a:xfrm>
            <a:off x="467544" y="0"/>
            <a:ext cx="8412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429000"/>
            <a:ext cx="3754760" cy="288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cf.ppt-online.org/files1/slide/d/dW8zf5nhkjl6ZPK7UbCcMFRx2qeiGAoEIwBrV1u0J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44" y="-43011"/>
            <a:ext cx="9213344" cy="690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789040"/>
            <a:ext cx="4258816" cy="252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900igr.net/up/datas/96760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229600" cy="1143000"/>
          </a:xfrm>
        </p:spPr>
        <p:txBody>
          <a:bodyPr/>
          <a:lstStyle/>
          <a:p>
            <a:r>
              <a:rPr lang="ru-RU" dirty="0" smtClean="0"/>
              <a:t>Ос </a:t>
            </a:r>
            <a:r>
              <a:rPr lang="ru-RU" dirty="0" err="1" smtClean="0"/>
              <a:t>ёмас</a:t>
            </a:r>
            <a:r>
              <a:rPr lang="ru-RU" dirty="0" smtClean="0"/>
              <a:t> </a:t>
            </a:r>
            <a:r>
              <a:rPr lang="ru-RU" dirty="0" err="1" smtClean="0"/>
              <a:t>улум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Использовать можно бумагу из ненужных журналов – получается разноцветная ажурная птица. Мастерите и отправляйте фото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2"/>
              </a:rPr>
              <a:t>norova74@mail.ru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Или по </a:t>
            </a:r>
            <a:r>
              <a:rPr lang="ru-RU" dirty="0" err="1" smtClean="0"/>
              <a:t>вайберу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Герб г. Ханты-Мансийска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320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1412776"/>
            <a:ext cx="225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СТЕРХ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78092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Какая птица изображена на гербе нашего города?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Какая польза от птиц?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284984"/>
            <a:ext cx="4186808" cy="302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c3d/0000e314-5381b1dd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717032"/>
            <a:ext cx="5482952" cy="259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ds04.infourok.ru/uploads/ex/1293/00067b32-e4d912e5/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Птицы, благодаря своему удивительному внешнему виду и повадкам, воспеты во множестве сказаний, мифов и легенд во всем мире. </a:t>
            </a:r>
          </a:p>
          <a:p>
            <a:r>
              <a:rPr lang="ru-RU" sz="4400" dirty="0" smtClean="0"/>
              <a:t>У обско-угорских народов также есть группа птиц к которым особое отношение – их называют священные. </a:t>
            </a:r>
          </a:p>
          <a:p>
            <a:r>
              <a:rPr lang="ru-RU" sz="4400" dirty="0" smtClean="0"/>
              <a:t>Почему? Давайте узнаем..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1066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ГАГАРА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8560" y="1196752"/>
            <a:ext cx="465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ТАХТ </a:t>
            </a:r>
            <a:endParaRPr lang="ru-RU" sz="7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3212976"/>
            <a:ext cx="8748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1)   Об этой птице сложены  песни,  стихи,  легенды.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птицу у народов ханты и манси  не очень любят, считается, что своим жалобным стонущим криком она навлекает несчастье и беду. Но  поклоняются ей, ведь по легенде  она создала землю.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мансийском языке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7638"/>
          <a:stretch>
            <a:fillRect/>
          </a:stretch>
        </p:blipFill>
        <p:spPr bwMode="auto">
          <a:xfrm>
            <a:off x="2123728" y="1124744"/>
            <a:ext cx="6192688" cy="55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24744"/>
            <a:ext cx="760404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  <p:bldP spid="5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ХОТАӇ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668344" cy="4709160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Человек,  услышавший эту птицу </a:t>
            </a:r>
            <a:r>
              <a:rPr lang="ru-RU" sz="36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считается счастливым.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Услышав песню этой птицы,  нужно приостановиться, подумать о жизни, загадать желание</a:t>
            </a:r>
            <a:r>
              <a:rPr lang="ru-RU" sz="3600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жизни эти птицы очень верные, если погибает один из пары, то другой поднимается высоко в небо,  падает камнем на землю и  разбивается.  на мансийском языке </a:t>
            </a:r>
            <a:r>
              <a:rPr lang="ru-RU" sz="36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хотан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 smtClean="0">
              <a:latin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 smtClean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060848"/>
            <a:ext cx="69593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рики лебе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Орнамент следующей птицы изображают на детских </a:t>
            </a:r>
            <a:r>
              <a:rPr lang="ru-RU" dirty="0" err="1" smtClean="0">
                <a:solidFill>
                  <a:schemeClr val="tx1"/>
                </a:solidFill>
              </a:rPr>
              <a:t>апах</a:t>
            </a:r>
            <a:r>
              <a:rPr lang="ru-RU" dirty="0" smtClean="0">
                <a:solidFill>
                  <a:schemeClr val="tx1"/>
                </a:solidFill>
              </a:rPr>
              <a:t> - люльках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896544" cy="43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Глухарка</a:t>
            </a:r>
            <a:r>
              <a:rPr lang="ru-RU" dirty="0" smtClean="0">
                <a:solidFill>
                  <a:schemeClr val="tx1"/>
                </a:solidFill>
              </a:rPr>
              <a:t> – хранительница сна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6612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Глухарь  - </a:t>
            </a:r>
            <a:r>
              <a:rPr lang="ru-RU" sz="3200" dirty="0" err="1" smtClean="0"/>
              <a:t>мансын</a:t>
            </a:r>
            <a:r>
              <a:rPr lang="ru-RU" sz="3200" dirty="0" smtClean="0"/>
              <a:t>, </a:t>
            </a:r>
            <a:r>
              <a:rPr lang="ru-RU" sz="3200" dirty="0" err="1" smtClean="0"/>
              <a:t>щёпыр</a:t>
            </a:r>
            <a:r>
              <a:rPr lang="ru-RU" sz="3200" dirty="0" smtClean="0"/>
              <a:t>; </a:t>
            </a:r>
          </a:p>
          <a:p>
            <a:pPr algn="ctr"/>
            <a:r>
              <a:rPr lang="ru-RU" sz="3200" dirty="0" err="1" smtClean="0"/>
              <a:t>Глухарка</a:t>
            </a:r>
            <a:r>
              <a:rPr lang="ru-RU" sz="3200" dirty="0" smtClean="0"/>
              <a:t> - </a:t>
            </a:r>
            <a:r>
              <a:rPr lang="ru-RU" sz="3200" dirty="0" err="1" smtClean="0"/>
              <a:t>мансын</a:t>
            </a:r>
            <a:r>
              <a:rPr lang="ru-RU" sz="3200" dirty="0" smtClean="0"/>
              <a:t> </a:t>
            </a:r>
            <a:r>
              <a:rPr lang="ru-RU" sz="3200" dirty="0" err="1" smtClean="0"/>
              <a:t>эква</a:t>
            </a:r>
            <a:r>
              <a:rPr lang="ru-RU" sz="3200" dirty="0" smtClean="0"/>
              <a:t>;   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6542"/>
          <a:stretch>
            <a:fillRect/>
          </a:stretch>
        </p:blipFill>
        <p:spPr bwMode="auto">
          <a:xfrm>
            <a:off x="1403648" y="1124744"/>
            <a:ext cx="618448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</TotalTime>
  <Words>329</Words>
  <Application>Microsoft Office PowerPoint</Application>
  <PresentationFormat>Экран (4:3)</PresentationFormat>
  <Paragraphs>41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«Товлыӈ ӯйит»</vt:lpstr>
      <vt:lpstr>Герб г. Ханты-Мансийска</vt:lpstr>
      <vt:lpstr>Какая польза от птиц?</vt:lpstr>
      <vt:lpstr>Слайд 4</vt:lpstr>
      <vt:lpstr>Слайд 5</vt:lpstr>
      <vt:lpstr>ГАГАРА </vt:lpstr>
      <vt:lpstr>ХОТАӇ</vt:lpstr>
      <vt:lpstr>Орнамент следующей птицы изображают на детских апах - люльках</vt:lpstr>
      <vt:lpstr>Глухарка – хранительница сна</vt:lpstr>
      <vt:lpstr>УРИНЭКВА </vt:lpstr>
      <vt:lpstr>«ВОРЩИК»</vt:lpstr>
      <vt:lpstr>Назови на русском </vt:lpstr>
      <vt:lpstr>Предлагаю сделать птицу своими руками </vt:lpstr>
      <vt:lpstr>Слайд 14</vt:lpstr>
      <vt:lpstr>Слайд 15</vt:lpstr>
      <vt:lpstr>Слайд 16</vt:lpstr>
      <vt:lpstr>Слайд 17</vt:lpstr>
      <vt:lpstr>Ос ёмас улум!</vt:lpstr>
    </vt:vector>
  </TitlesOfParts>
  <Company>Лылынг союм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«Товлыӈ ӯйит»</dc:title>
  <dc:creator>Ольга</dc:creator>
  <cp:lastModifiedBy>Норова</cp:lastModifiedBy>
  <cp:revision>46</cp:revision>
  <dcterms:created xsi:type="dcterms:W3CDTF">2012-05-20T09:12:08Z</dcterms:created>
  <dcterms:modified xsi:type="dcterms:W3CDTF">2020-04-14T08:30:38Z</dcterms:modified>
</cp:coreProperties>
</file>