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6" r:id="rId4"/>
    <p:sldId id="263" r:id="rId5"/>
    <p:sldId id="272" r:id="rId6"/>
    <p:sldId id="270" r:id="rId7"/>
    <p:sldId id="271" r:id="rId8"/>
    <p:sldId id="267" r:id="rId9"/>
    <p:sldId id="276" r:id="rId10"/>
    <p:sldId id="277" r:id="rId11"/>
    <p:sldId id="278" r:id="rId12"/>
    <p:sldId id="268" r:id="rId13"/>
    <p:sldId id="269" r:id="rId14"/>
    <p:sldId id="288" r:id="rId15"/>
    <p:sldId id="289" r:id="rId16"/>
    <p:sldId id="291" r:id="rId17"/>
    <p:sldId id="286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71670" y="785794"/>
            <a:ext cx="3696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Занятие по плетению совы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8357" y="1247459"/>
            <a:ext cx="6102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 занятия:</a:t>
            </a:r>
          </a:p>
          <a:p>
            <a:r>
              <a:rPr lang="ru-RU" sz="2400" dirty="0" smtClean="0"/>
              <a:t>- Повторить способы плетения бисером на </a:t>
            </a:r>
            <a:r>
              <a:rPr lang="ru-RU" sz="2400" dirty="0" err="1" smtClean="0"/>
              <a:t>проволке</a:t>
            </a:r>
            <a:r>
              <a:rPr lang="ru-RU" sz="2400" dirty="0" smtClean="0"/>
              <a:t>.</a:t>
            </a:r>
          </a:p>
          <a:p>
            <a:r>
              <a:rPr lang="ru-RU" b="1" dirty="0" smtClean="0"/>
              <a:t> 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402877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изготовления плоской </a:t>
            </a:r>
            <a:r>
              <a:rPr lang="ru-RU" sz="2400" dirty="0" smtClean="0"/>
              <a:t>игрушки «Сова» </a:t>
            </a:r>
            <a:r>
              <a:rPr lang="ru-RU" sz="2400" dirty="0"/>
              <a:t>использованы следующие материалы</a:t>
            </a:r>
            <a:r>
              <a:rPr lang="ru-RU" sz="2400" dirty="0" smtClean="0"/>
              <a:t>:</a:t>
            </a:r>
          </a:p>
          <a:p>
            <a:r>
              <a:rPr lang="ru-RU" sz="2400" dirty="0"/>
              <a:t>Бисер </a:t>
            </a:r>
            <a:r>
              <a:rPr lang="ru-RU" sz="2400" dirty="0" smtClean="0"/>
              <a:t>шести </a:t>
            </a:r>
            <a:r>
              <a:rPr lang="ru-RU" sz="2400" dirty="0"/>
              <a:t>цветов – коричневый, голубой, жёлтый, синий, чёрный и белый.</a:t>
            </a:r>
          </a:p>
          <a:p>
            <a:r>
              <a:rPr lang="ru-RU" sz="2400" dirty="0"/>
              <a:t>190 см проволоки диаметром 0.3 мм.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548680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Четвертый ряд плетется так: опять же на левый кончик  проволоки нанизываем 2 жёлтых, 6 голубых, 2 жёлтых бисеринки, и противоположную (правую) проволочку пропускаем через эти бисеринки в обратном направлении. И снова все хорошо подтягиваем.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960" y="2863698"/>
            <a:ext cx="5746080" cy="287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Пятый и последующие ряды плетем аналогичным плетением. Количество и цвет бисера смотрите в схеме описанной вначале мастер-класса.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54661" y="16049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Незабываем, что каждый ряд нужно начинать с левой проволочки. Это для того, что бы рисунок ни сбился.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661" y="2744924"/>
            <a:ext cx="5178152" cy="258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52736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71600" y="692696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После 28 ряда делаем кисточки сове из бисера. Для этого нужно на проволоку с одной стороны набрать 5 бисерин коричневого цвета и придержав первую верхнюю бисеринку, продеваем этот же кончик проволоки в обратном направлении через 4 бисерины до конца ее вытянув.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59" y="3024042"/>
            <a:ext cx="5322168" cy="266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7647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sz="2400" dirty="0" smtClean="0"/>
              <a:t>С другой </a:t>
            </a:r>
            <a:r>
              <a:rPr lang="ru-RU" sz="2400" dirty="0"/>
              <a:t>стороны на проволоке делаем аналогичную кисточку.</a:t>
            </a:r>
          </a:p>
          <a:p>
            <a:r>
              <a:rPr lang="ru-RU" sz="2400" dirty="0"/>
              <a:t>Далее доплетаем 29 ряд.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870" y="2708920"/>
            <a:ext cx="5486266" cy="274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017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71600" y="764704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Чтобы закрепить проволоки, нужно их продеть по бокам через два три ряда вниз, оплетая спиралькой. Лишнее обрезаем.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20" y="2492896"/>
            <a:ext cx="6114256" cy="305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194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191683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Как известно, сова — это символ мудрости. Сплетите себе эту птицу и поселите ее у себя дома в виде брелочка или просто фигурки.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5503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ylyngSoyum\Desktop\желткова\IMG_21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2828925" cy="212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LylyngSoyum\Desktop\желткова\IMG_21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744876"/>
            <a:ext cx="2865755" cy="215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ylyngSoyum\Desktop\желткова\IMG_21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3284984"/>
            <a:ext cx="2818765" cy="211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C:\Users\LylyngSoyum\Desktop\желткова\IMG_211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3017308" cy="19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LylyngSoyum\Desktop\желткова\IMG_21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98097"/>
            <a:ext cx="2922776" cy="234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LylyngSoyum\Desktop\желткова\IMG_21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75" y="1710690"/>
            <a:ext cx="2783205" cy="208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ylyngSoyum\Desktop\желткова\IMG_21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43" y="332656"/>
            <a:ext cx="2858770" cy="214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LylyngSoyum\Desktop\желткова\IMG_212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98096"/>
            <a:ext cx="2952328" cy="2263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68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5565998" cy="404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41478" y="692696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Схема рядов и количество бисерин в них для плетения плоской совы из бисера:</a:t>
            </a:r>
          </a:p>
          <a:p>
            <a:r>
              <a:rPr lang="ru-RU" sz="2400" dirty="0"/>
              <a:t>1 ряд: 3 жёлтых, 2 коричневых, 3 жёлтых.</a:t>
            </a:r>
          </a:p>
          <a:p>
            <a:r>
              <a:rPr lang="ru-RU" sz="2400" dirty="0"/>
              <a:t>2 ряд: 4 жёлтых, 2 коричневых, 4 жёлтых.</a:t>
            </a:r>
          </a:p>
          <a:p>
            <a:r>
              <a:rPr lang="ru-RU" sz="2400" dirty="0"/>
              <a:t>3 ряд: 2 жёлтых, 6 голубых, 2 жёлтых.</a:t>
            </a:r>
          </a:p>
          <a:p>
            <a:r>
              <a:rPr lang="ru-RU" sz="2400" dirty="0"/>
              <a:t>4 ряд: 10 голубых.</a:t>
            </a:r>
          </a:p>
          <a:p>
            <a:r>
              <a:rPr lang="ru-RU" sz="2400" dirty="0"/>
              <a:t>5 ряд: 1 коричневая, 12 голубых.</a:t>
            </a:r>
          </a:p>
          <a:p>
            <a:r>
              <a:rPr lang="ru-RU" sz="2400" dirty="0"/>
              <a:t>6 ряд: 1 коричневая, 13 голубых, 1 коричневая.</a:t>
            </a:r>
          </a:p>
          <a:p>
            <a:r>
              <a:rPr lang="ru-RU" sz="2400" dirty="0"/>
              <a:t>7 ряд: 2 коричневых, 14 голубых, 1 коричневая.</a:t>
            </a:r>
          </a:p>
          <a:p>
            <a:r>
              <a:rPr lang="ru-RU" sz="2400" dirty="0"/>
              <a:t>8 ряд: 1 коричневая, 15 голубых, 2 коричневая.</a:t>
            </a:r>
          </a:p>
          <a:p>
            <a:r>
              <a:rPr lang="ru-RU" sz="2400" dirty="0"/>
              <a:t>9, 10, 11 ряды: 2 коричневых, 16 голубых, 1 коричневая — в каждом ряду.</a:t>
            </a:r>
          </a:p>
          <a:p>
            <a:r>
              <a:rPr lang="ru-RU" sz="2400" dirty="0"/>
              <a:t>12 ряд: 3 коричневых, 14 голубых, 2 коричневых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692696"/>
            <a:ext cx="7920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13 ряд: 6 коричневых, 9 голубых, 3 коричневых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14 </a:t>
            </a:r>
            <a:r>
              <a:rPr lang="ru-RU" sz="2400" dirty="0"/>
              <a:t>ряд: 4 коричневых, 2 голубых, 3 коричневых, 7 голубых, 3 коричневых.</a:t>
            </a:r>
          </a:p>
          <a:p>
            <a:r>
              <a:rPr lang="ru-RU" sz="2400" dirty="0"/>
              <a:t>15 ряд: 3 коричневых, 6 голубых, 2 коричневая, 2 голубых, 6 коричневых.</a:t>
            </a:r>
          </a:p>
          <a:p>
            <a:r>
              <a:rPr lang="ru-RU" sz="2400" dirty="0"/>
              <a:t>16 ряд: 3 коричневых, 9 голубых, 2 коричневых, 5 голубых, 2 коричневых.</a:t>
            </a:r>
          </a:p>
          <a:p>
            <a:r>
              <a:rPr lang="ru-RU" sz="2400" dirty="0"/>
              <a:t>17 ряд: 3 коричневых, 3 голубых, 4 синих, 2 голубых, 1 жёлтая, 7 голубых, 3 коричневых.</a:t>
            </a:r>
          </a:p>
          <a:p>
            <a:r>
              <a:rPr lang="ru-RU" sz="2400" dirty="0"/>
              <a:t>18 ряд: 3 коричневых, 3 голубых, 2 синих, 2 чёрных, 2 синих, 3 жёлтых, 7 голубых, 2 коричневых.</a:t>
            </a:r>
          </a:p>
          <a:p>
            <a:r>
              <a:rPr lang="ru-RU" sz="2400" dirty="0"/>
              <a:t>19 ряд: 4 коричневых, 3 голубых, 1 синяя, 4 чёрных, 1 синяя, 4 жёлтых, 4 синих, 3 голубых, 2 коричневая.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4056" y="4217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7808" y="1052736"/>
            <a:ext cx="80283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20 ряд: 4 коричневых, 3 голубых, 1 синяя, 2 чёрных, 1 белая, 1 чёрная, 1 синяя, 1 голубая, 2 жёлтая, 2 синих, 2 черных, 2 синих, 3 голубых, 2 коричневая.</a:t>
            </a:r>
          </a:p>
          <a:p>
            <a:r>
              <a:rPr lang="ru-RU" sz="2400" dirty="0"/>
              <a:t>21 ряд: 4 коричневых, 3 голубых, 2 синих, 2 чёрных, 2 синих, 1 голубая, 1 жёлтая, 1 коричневая, 1 синяя, 4 чёрных, 1 синяя, 3 голубых, 2 коричневых.</a:t>
            </a:r>
          </a:p>
          <a:p>
            <a:r>
              <a:rPr lang="ru-RU" sz="2400" dirty="0"/>
              <a:t>22 ряд: 3 коричневых, 4 голубых, 4 синих, 1 голубая, 2 коричневая, 1 синяя, 2 чёрных, 1 белая, 1 чёрная, 1 синяя, 3 голубых, 1 коричневых.</a:t>
            </a:r>
          </a:p>
          <a:p>
            <a:r>
              <a:rPr lang="ru-RU" sz="2400" dirty="0"/>
              <a:t>23 ряд: 4 коричневых, 8 голубых, 1 коричневая, 1 голубая, 2 синих, 2 чёрных, 2 синих, 3 голубых, 1 коричневых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1997839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24 ряд: 4 коричневых, 6 голубых, 2 коричневых, 2 голубых, 4 синих, 3 голубых, 1 коричневых.</a:t>
            </a:r>
          </a:p>
          <a:p>
            <a:r>
              <a:rPr lang="ru-RU" sz="2400" dirty="0"/>
              <a:t>25 ряд: 4 коричневых, 3 голубых, 4 коричневых, 7 голубых, 1 коричневых.</a:t>
            </a:r>
          </a:p>
          <a:p>
            <a:r>
              <a:rPr lang="ru-RU" sz="2400" dirty="0"/>
              <a:t>26 ряд: 11 коричневых, 3 голубых, 3 коричневых.</a:t>
            </a:r>
          </a:p>
          <a:p>
            <a:r>
              <a:rPr lang="ru-RU" sz="2400" dirty="0"/>
              <a:t>27 ряд: 9 коричневых, 3 голубых, 2 коричневых.</a:t>
            </a:r>
          </a:p>
          <a:p>
            <a:r>
              <a:rPr lang="ru-RU" sz="2400" dirty="0"/>
              <a:t>28 ряд: 11 </a:t>
            </a:r>
            <a:r>
              <a:rPr lang="ru-RU" sz="2400" dirty="0" smtClean="0"/>
              <a:t>коричневых.</a:t>
            </a:r>
            <a:endParaRPr lang="ru-RU" sz="2400" dirty="0"/>
          </a:p>
          <a:p>
            <a:r>
              <a:rPr lang="ru-RU" sz="2400" dirty="0" smtClean="0"/>
              <a:t>29 </a:t>
            </a:r>
            <a:r>
              <a:rPr lang="ru-RU" sz="2400" dirty="0"/>
              <a:t>ряд: 9 коричневых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1582341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Начинаем плетение так: с одного конца проволочки набираем 3 желтых, 2 коричневых и 3 желтых бисерин, а с другого конца 4 желтых, 2 коричневых и 4 желтых. Располагаем все бисеринки на середине проволоки.</a:t>
            </a:r>
          </a:p>
          <a:p>
            <a:r>
              <a:rPr lang="ru-RU" sz="2400" dirty="0"/>
              <a:t>Берем кончик проволоки, на который набирали первый ряд бисера и пропускаем его через 4 жёлтых, 2 коричневых и 4 жёлтых бисеринки в обратном направлении. Хорошо подтягиваем. Следите, что бы концы проволочек были одинаковой длинны. Получились 1 и 2 ряд.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62068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процессе затягивания проволоки смотрите периодически пошаговые фото, что бы рисунок совпадал.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848" y="2204864"/>
            <a:ext cx="6618312" cy="330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692696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Третий ряд плетется так: нанизываем на левый кончик проволоки 4 жёлтых, 2 коричневых, 4 жёлтых бисеринки и пропускаем в обратном направлении через эти бисеринки правый кончик проволоки. Все хорошо подтягиваем.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5610200" cy="28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839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Galina</cp:lastModifiedBy>
  <cp:revision>50</cp:revision>
  <dcterms:created xsi:type="dcterms:W3CDTF">2013-11-19T10:19:29Z</dcterms:created>
  <dcterms:modified xsi:type="dcterms:W3CDTF">2020-04-10T09:42:20Z</dcterms:modified>
</cp:coreProperties>
</file>