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79" r:id="rId3"/>
    <p:sldId id="280" r:id="rId4"/>
    <p:sldId id="281" r:id="rId5"/>
    <p:sldId id="282" r:id="rId6"/>
    <p:sldId id="261" r:id="rId7"/>
    <p:sldId id="283" r:id="rId8"/>
    <p:sldId id="262" r:id="rId9"/>
    <p:sldId id="284" r:id="rId10"/>
    <p:sldId id="263" r:id="rId11"/>
    <p:sldId id="264" r:id="rId12"/>
    <p:sldId id="285" r:id="rId13"/>
    <p:sldId id="265" r:id="rId14"/>
    <p:sldId id="267" r:id="rId15"/>
    <p:sldId id="286" r:id="rId16"/>
    <p:sldId id="260" r:id="rId17"/>
    <p:sldId id="268" r:id="rId18"/>
    <p:sldId id="270" r:id="rId19"/>
    <p:sldId id="287" r:id="rId20"/>
    <p:sldId id="271" r:id="rId21"/>
    <p:sldId id="273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Danil-Mironov201\Desktop\kSQOlQXZTS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60648"/>
            <a:ext cx="8100392" cy="60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Danil-Mironov201\Desktop\71eb175185af7540b5fea223ed7b65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55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Danil-Mironov201\Desktop\1030x0_05afcf71f0e13965b2fa755a72260d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19752" cy="6018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2920" y="404664"/>
            <a:ext cx="818388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Женщины  с утра хлопотали по хозяйству, готовили угощение, варили «</a:t>
            </a:r>
            <a:r>
              <a:rPr lang="ru-RU" sz="3200" dirty="0" err="1"/>
              <a:t>соломат</a:t>
            </a:r>
            <a:r>
              <a:rPr lang="ru-RU" sz="3200" dirty="0"/>
              <a:t>», мясной суп. Во время праздника на краю деревни делали приношение вороне: на стол ставили горячие кашу и чай, сладости. Цель приношения - стремление к благополучию семьи, в первую очередь детей. Проводили игры, соревновались, пели и танцевали.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7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Danil-Mironov201\Desktop\05c58adce2a19392f0a5586466b0c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76456" cy="5788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Danil-Mironov201\Desktop\вороний день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510563"/>
            <a:ext cx="8352928" cy="5582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2920" y="530352"/>
            <a:ext cx="8183880" cy="549093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600" dirty="0" smtClean="0"/>
              <a:t>В </a:t>
            </a:r>
            <a:r>
              <a:rPr lang="ru-RU" sz="2600" dirty="0"/>
              <a:t>этот день ханты и манси гадали и наблюдали за природой. Например, если ветер дул с севера, то «сорок утренников пройдёт до тепла», то есть сорок дней сохранится холодная погода; если прилетевшая ворона сядет на верхушку дерева, говорили, что будет «большая вода». </a:t>
            </a:r>
            <a:endParaRPr lang="ru-RU" sz="2600" dirty="0" smtClean="0"/>
          </a:p>
          <a:p>
            <a:pPr marL="0" indent="0" algn="ctr">
              <a:buNone/>
            </a:pPr>
            <a:r>
              <a:rPr lang="ru-RU" sz="2600" dirty="0" smtClean="0"/>
              <a:t>По </a:t>
            </a:r>
            <a:r>
              <a:rPr lang="ru-RU" sz="2600" dirty="0"/>
              <a:t>количеству снега в этот день определяли, много ли будет рыбы и ягод. Обские </a:t>
            </a:r>
            <a:r>
              <a:rPr lang="ru-RU" sz="2600" dirty="0" err="1"/>
              <a:t>угры</a:t>
            </a:r>
            <a:r>
              <a:rPr lang="ru-RU" sz="2600" dirty="0"/>
              <a:t> были уверены в том, что некоторые магические приёмы должны действовать в преддверии или в день праздника. Рано утром 7 апреля выходили на улицу и собирали комки лошадиного навоза. </a:t>
            </a:r>
            <a:endParaRPr lang="ru-RU" sz="2600" dirty="0" smtClean="0"/>
          </a:p>
          <a:p>
            <a:pPr marL="0" indent="0" algn="ctr">
              <a:buNone/>
            </a:pPr>
            <a:r>
              <a:rPr lang="ru-RU" sz="2600" dirty="0" smtClean="0"/>
              <a:t>Считалось</a:t>
            </a:r>
            <a:r>
              <a:rPr lang="ru-RU" sz="2600" dirty="0"/>
              <a:t>, кто больше соберёт, у того будет много утиных яиц летом и удачная охота.</a:t>
            </a:r>
          </a:p>
          <a:p>
            <a:pPr marL="0" indent="0" algn="ctr">
              <a:buNone/>
            </a:pPr>
            <a:r>
              <a:rPr lang="ru-RU" sz="2600" dirty="0"/>
              <a:t>Вороний день имеет интересную примету: если ворона садится на высокое дерево, </a:t>
            </a:r>
            <a:endParaRPr lang="ru-RU" sz="2600" dirty="0" smtClean="0"/>
          </a:p>
          <a:p>
            <a:pPr marL="0" indent="0" algn="ctr">
              <a:buNone/>
            </a:pPr>
            <a:r>
              <a:rPr lang="ru-RU" sz="2600" dirty="0" smtClean="0"/>
              <a:t>год </a:t>
            </a:r>
            <a:r>
              <a:rPr lang="ru-RU" sz="2600" dirty="0"/>
              <a:t>будет благополучным. </a:t>
            </a:r>
          </a:p>
          <a:p>
            <a:pPr algn="ctr"/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88627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c4dcc7411ec3105e9ef0123893d1eb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546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Danil-Mironov201\Desktop\1030x0_c97b687cf129e5bef2a6899b95ff91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555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Danil-Mironov201\Desktop\IMG_8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3"/>
            <a:ext cx="8352928" cy="556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2920" y="530352"/>
            <a:ext cx="8183880" cy="5490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Северный народ знает мудрость и благосклонность священной птицы, верит, что хороший праздник принесёт благополучие на целый год.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На </a:t>
            </a:r>
            <a:r>
              <a:rPr lang="ru-RU" sz="2800" dirty="0"/>
              <a:t>праздник приходили с лоскутами ткани, в которые завязывали монеты. Повязывая ленточку на священное </a:t>
            </a:r>
            <a:r>
              <a:rPr lang="ru-RU" sz="2800" dirty="0" smtClean="0"/>
              <a:t>дерево - берёзу, </a:t>
            </a:r>
            <a:r>
              <a:rPr lang="ru-RU" sz="2800" dirty="0"/>
              <a:t>каждый участник праздника </a:t>
            </a:r>
            <a:r>
              <a:rPr lang="ru-RU" sz="2800" dirty="0" smtClean="0"/>
              <a:t>по </a:t>
            </a:r>
            <a:r>
              <a:rPr lang="ru-RU" sz="2800" dirty="0"/>
              <a:t>традиции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произносил </a:t>
            </a:r>
            <a:r>
              <a:rPr lang="ru-RU" sz="2800" dirty="0"/>
              <a:t>пожелание: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«</a:t>
            </a:r>
            <a:r>
              <a:rPr lang="ru-RU" sz="2800" dirty="0"/>
              <a:t>Пусть пищи хватит каждой паре!»,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«</a:t>
            </a:r>
            <a:r>
              <a:rPr lang="ru-RU" sz="2800" dirty="0"/>
              <a:t>Пусть хватит пищи и людям, и птицам!»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7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2920" y="530352"/>
            <a:ext cx="8183880" cy="5130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Праздник «</a:t>
            </a:r>
            <a:r>
              <a:rPr lang="ru-RU" sz="4400" dirty="0" err="1" smtClean="0"/>
              <a:t>Вурнга</a:t>
            </a:r>
            <a:r>
              <a:rPr lang="ru-RU" sz="4400" dirty="0" smtClean="0"/>
              <a:t> </a:t>
            </a:r>
            <a:r>
              <a:rPr lang="ru-RU" sz="4400" dirty="0" err="1"/>
              <a:t>Хатл</a:t>
            </a:r>
            <a:r>
              <a:rPr lang="ru-RU" sz="4400" dirty="0"/>
              <a:t>»  </a:t>
            </a:r>
          </a:p>
          <a:p>
            <a:pPr marL="0" indent="0" algn="ctr">
              <a:buNone/>
            </a:pPr>
            <a:r>
              <a:rPr lang="ru-RU" sz="4400" dirty="0"/>
              <a:t>в переводе </a:t>
            </a: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с </a:t>
            </a:r>
            <a:r>
              <a:rPr lang="ru-RU" sz="4400" dirty="0"/>
              <a:t>хантыйского языка «Вороний день» </a:t>
            </a:r>
          </a:p>
          <a:p>
            <a:pPr marL="0" indent="0" algn="ctr">
              <a:buNone/>
            </a:pPr>
            <a:r>
              <a:rPr lang="ru-RU" sz="4400" dirty="0"/>
              <a:t>празднуется ежегодно </a:t>
            </a: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7 </a:t>
            </a:r>
            <a:r>
              <a:rPr lang="ru-RU" sz="4400" dirty="0"/>
              <a:t>апреля.</a:t>
            </a:r>
          </a:p>
          <a:p>
            <a:pPr algn="ctr"/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454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C:\Users\Danil-Mironov201\Desktop\imagecahk8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3"/>
            <a:ext cx="8352928" cy="5572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Danil-Mironov201\Desktop\витков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34347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1. Легенда о вороне.</a:t>
            </a:r>
            <a:endParaRPr lang="ru-RU" dirty="0"/>
          </a:p>
          <a:p>
            <a:r>
              <a:rPr lang="ru-RU" dirty="0"/>
              <a:t>1.“Давным-давно ворона была белой и жила с людьми в чуме. Но в трудные голодные времена, когда никакой еды у очага не осталось, ворона из чума улетела на поиски пищи. Летала она недолго - увидела падаль, да и наклевалась вдоволь. Люди в стойбище ее не узнали - вернулась ворона черной - и прогнали. Нельзя опускаться так низко, как бы ты ни бедствовал. Прогнали люди ворону, а она все равно к ним возвращается с первыми весенними ветрами. И они, как ни сердятся на изгнанницу, а рады ей. Ведь ворона - первая вестница весны на Севере. И еще, наверное, потому, что помнят люди те давние времена, когда все жили в мире и благополучии, а ворона была белой”.</a:t>
            </a:r>
          </a:p>
          <a:p>
            <a:r>
              <a:rPr lang="ru-RU" dirty="0"/>
              <a:t>2. Хантыйская легенда гласит: "Давно это было. Как-то весной прилетела ворона в наш северный край. Летала, летала – вокруг никого; холодно, хмуро. Собралась она с силами и каркнула во всё горло. Полетело её звонкое "Кар-кар" над просторами севера, над могучей рекой Обь, отозвалось в Уральских хребтах, от этого крика ожила Земля от зимней спячки, проснулся человек – закипела жизнь!</a:t>
            </a:r>
          </a:p>
          <a:p>
            <a:endParaRPr lang="ru-RU" dirty="0"/>
          </a:p>
        </p:txBody>
      </p:sp>
      <p:pic>
        <p:nvPicPr>
          <p:cNvPr id="4" name="Picture 2" descr="C:\Users\Danil-Mironov201\Desktop\рара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92888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96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0668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/>
              <a:t>Ворона почитается обскими </a:t>
            </a:r>
            <a:r>
              <a:rPr lang="ru-RU" sz="3600" dirty="0" err="1"/>
              <a:t>уграми</a:t>
            </a:r>
            <a:r>
              <a:rPr lang="ru-RU" sz="3600" dirty="0"/>
              <a:t> </a:t>
            </a:r>
            <a:r>
              <a:rPr lang="ru-RU" sz="3600" dirty="0" smtClean="0"/>
              <a:t>как </a:t>
            </a:r>
            <a:r>
              <a:rPr lang="ru-RU" sz="3600" dirty="0"/>
              <a:t>птица, 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приносящая </a:t>
            </a:r>
            <a:r>
              <a:rPr lang="ru-RU" sz="3600" dirty="0"/>
              <a:t>весну.</a:t>
            </a:r>
          </a:p>
          <a:p>
            <a:pPr marL="0" indent="0" algn="ctr">
              <a:buNone/>
            </a:pPr>
            <a:r>
              <a:rPr lang="ru-RU" sz="3600" dirty="0"/>
              <a:t>С приходом весны и тепла, 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вороны </a:t>
            </a:r>
            <a:r>
              <a:rPr lang="ru-RU" sz="3600" dirty="0"/>
              <a:t>прилетают первыми, начинают вить гнёзда и громко каркать, пробуждая </a:t>
            </a:r>
            <a:r>
              <a:rPr lang="ru-RU" sz="3600" dirty="0" smtClean="0"/>
              <a:t>природу.</a:t>
            </a:r>
          </a:p>
          <a:p>
            <a:pPr marL="0" indent="0" algn="ctr">
              <a:buNone/>
            </a:pPr>
            <a:r>
              <a:rPr lang="ru-RU" sz="3600" dirty="0" smtClean="0"/>
              <a:t>Существует </a:t>
            </a:r>
            <a:r>
              <a:rPr lang="ru-RU" sz="3600" dirty="0"/>
              <a:t>много 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легенд </a:t>
            </a:r>
            <a:r>
              <a:rPr lang="ru-RU" sz="3600" dirty="0"/>
              <a:t>о Вороне.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783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2920" y="530352"/>
            <a:ext cx="8183880" cy="58509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400" b="1" dirty="0" smtClean="0"/>
              <a:t>Легенда </a:t>
            </a:r>
            <a:r>
              <a:rPr lang="ru-RU" sz="3400" b="1" dirty="0"/>
              <a:t>о вороне.</a:t>
            </a:r>
            <a:endParaRPr lang="ru-RU" sz="3400" dirty="0"/>
          </a:p>
          <a:p>
            <a:pPr marL="0" indent="0" algn="ctr">
              <a:buNone/>
            </a:pPr>
            <a:r>
              <a:rPr lang="ru-RU" sz="3400" dirty="0"/>
              <a:t>1. “Давным-давно ворона была белой и жила с людьми в чуме. Но в трудные голодные времена, когда никакой еды у очага не осталось, ворона из чума улетела на поиски пищи. Летала она недолго - увидела падаль, да и наклевалась вдоволь. Люди в стойбище её не узнали - вернулась ворона чёрной - и прогнали. Нельзя опускаться так низко, как бы ты ни бедствовал. Прогнали люди ворону, а она всё равно к ним возвращается с первыми весенними ветрами. И они, как ни сердятся на изгнанницу, а рады ей. Ведь ворона - первая вестница весны на Севере. И ещё, наверное, потому, что помнят люди те давние времена, когда все жили в мире и благополучии, а ворона была белой”.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7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2920" y="6035040"/>
            <a:ext cx="8183880" cy="3462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424936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dirty="0" smtClean="0"/>
              <a:t>2</a:t>
            </a:r>
            <a:r>
              <a:rPr lang="ru-RU" sz="2800" dirty="0"/>
              <a:t>. Хантыйская легенда гласит: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"</a:t>
            </a:r>
            <a:r>
              <a:rPr lang="ru-RU" sz="2800" dirty="0"/>
              <a:t>Давно это было. Как-то весной прилетела ворона в наш северный край. Летала, летала – вокруг никого; холодно, хмуро. Собралась она с силами и каркнула во всё горло. Полетело её звонкое "Кар-кар" над просторами севера, над могучей рекой Обь, отозвалось в Уральских хребтах, от этого крика ожила Земля от зимней спячки, проснулся человек – закипела жизнь!»</a:t>
            </a:r>
          </a:p>
        </p:txBody>
      </p:sp>
    </p:spTree>
    <p:extLst>
      <p:ext uri="{BB962C8B-B14F-4D97-AF65-F5344CB8AC3E}">
        <p14:creationId xmlns:p14="http://schemas.microsoft.com/office/powerpoint/2010/main" val="31066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Danil-Mironov201\Desktop\izobrazhenie_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68885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2920" y="404664"/>
            <a:ext cx="818388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Народы </a:t>
            </a:r>
            <a:r>
              <a:rPr lang="ru-RU" dirty="0"/>
              <a:t>Севера считают ворону священной птицей, покровительницей детей и женщин. По обычаям обских </a:t>
            </a:r>
            <a:r>
              <a:rPr lang="ru-RU" dirty="0" err="1"/>
              <a:t>угров</a:t>
            </a:r>
            <a:r>
              <a:rPr lang="ru-RU" dirty="0"/>
              <a:t> за всеми вещами маленьких детей нужно строго следить, чтобы с ребёнком не случилось несчастье. Стружки, которые насыпали в люльку младенцам, никогда не выбрасывали, а складывали в специальное место за домом, ханты и манси считали, что ворона, прилетев с юга, грела там лапки и охраняла детей, приговаривая: «С моим появлением маленькие девочки, маленькие мальчики пусть родятся! На ямку с талыми гнилушками (из их люлек) я присяду. Замерзшие руки свои отогрею, замерзшие ноги свои отогрею. Долго живущие девочки пусть родятся, долго живущие мальчики пусть родятся!».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8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Danil-Mironov201\Desktop\274a7ceb1221657d3c9ba66a58887f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57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2920" y="530352"/>
            <a:ext cx="8183880" cy="549093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200" dirty="0" smtClean="0"/>
              <a:t>В </a:t>
            </a:r>
            <a:r>
              <a:rPr lang="ru-RU" sz="3200" dirty="0"/>
              <a:t>“Вороний день” - родители рано утром будили детей со словами: «Скорей бегите на улицу, собирайте щепочки, делайте гнезда – Ворона прилетела и подарки принесла!» И действительно, на ветках березы висят связки калачей, баранок, символизирующие теплые весенние солнышки.</a:t>
            </a:r>
          </a:p>
        </p:txBody>
      </p:sp>
    </p:spTree>
    <p:extLst>
      <p:ext uri="{BB962C8B-B14F-4D97-AF65-F5344CB8AC3E}">
        <p14:creationId xmlns:p14="http://schemas.microsoft.com/office/powerpoint/2010/main" val="10601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476</TotalTime>
  <Words>756</Words>
  <Application>Microsoft Office PowerPoint</Application>
  <PresentationFormat>Экран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Вороний день!</dc:title>
  <dc:creator>MirFam17</dc:creator>
  <cp:lastModifiedBy>Danil-Mironov201</cp:lastModifiedBy>
  <cp:revision>11</cp:revision>
  <dcterms:created xsi:type="dcterms:W3CDTF">2017-04-04T18:52:22Z</dcterms:created>
  <dcterms:modified xsi:type="dcterms:W3CDTF">2020-04-07T15:44:53Z</dcterms:modified>
</cp:coreProperties>
</file>