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0" r:id="rId3"/>
    <p:sldId id="266" r:id="rId4"/>
    <p:sldId id="263" r:id="rId5"/>
    <p:sldId id="272" r:id="rId6"/>
    <p:sldId id="270" r:id="rId7"/>
    <p:sldId id="271" r:id="rId8"/>
    <p:sldId id="267" r:id="rId9"/>
    <p:sldId id="276" r:id="rId10"/>
    <p:sldId id="277" r:id="rId11"/>
    <p:sldId id="278" r:id="rId12"/>
    <p:sldId id="268" r:id="rId13"/>
    <p:sldId id="286" r:id="rId14"/>
    <p:sldId id="28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2EE5A-7115-4DBF-85FC-A3A735C6FF8A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4830-749E-45EC-BD0A-35214AA563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2EE5A-7115-4DBF-85FC-A3A735C6FF8A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4830-749E-45EC-BD0A-35214AA563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2EE5A-7115-4DBF-85FC-A3A735C6FF8A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4830-749E-45EC-BD0A-35214AA563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2EE5A-7115-4DBF-85FC-A3A735C6FF8A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4830-749E-45EC-BD0A-35214AA563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2EE5A-7115-4DBF-85FC-A3A735C6FF8A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4830-749E-45EC-BD0A-35214AA563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2EE5A-7115-4DBF-85FC-A3A735C6FF8A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4830-749E-45EC-BD0A-35214AA563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2EE5A-7115-4DBF-85FC-A3A735C6FF8A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4830-749E-45EC-BD0A-35214AA563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2EE5A-7115-4DBF-85FC-A3A735C6FF8A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4830-749E-45EC-BD0A-35214AA563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2EE5A-7115-4DBF-85FC-A3A735C6FF8A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4830-749E-45EC-BD0A-35214AA563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2EE5A-7115-4DBF-85FC-A3A735C6FF8A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4830-749E-45EC-BD0A-35214AA563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2EE5A-7115-4DBF-85FC-A3A735C6FF8A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D4830-749E-45EC-BD0A-35214AA563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2EE5A-7115-4DBF-85FC-A3A735C6FF8A}" type="datetimeFigureOut">
              <a:rPr lang="ru-RU" smtClean="0"/>
              <a:pPr/>
              <a:t>07.04.2020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D4830-749E-45EC-BD0A-35214AA5635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C:\Березовая ветка ханты для рам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83275"/>
            <a:ext cx="9144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187624" y="692696"/>
            <a:ext cx="61926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Схема плетения свинки </a:t>
            </a:r>
            <a:r>
              <a:rPr lang="ru-RU" sz="2400" b="1" dirty="0" err="1"/>
              <a:t>Пеппа</a:t>
            </a:r>
            <a:r>
              <a:rPr lang="ru-RU" sz="2400" b="1" dirty="0"/>
              <a:t> из бисера</a:t>
            </a:r>
          </a:p>
          <a:p>
            <a:r>
              <a:rPr lang="ru-RU" sz="2400" dirty="0"/>
              <a:t>Для изготовления свинки </a:t>
            </a:r>
            <a:r>
              <a:rPr lang="ru-RU" sz="2400" dirty="0" err="1"/>
              <a:t>П</a:t>
            </a:r>
            <a:r>
              <a:rPr lang="ru-RU" sz="2400" dirty="0" err="1" smtClean="0"/>
              <a:t>eппа</a:t>
            </a:r>
            <a:r>
              <a:rPr lang="ru-RU" sz="2400" dirty="0" smtClean="0"/>
              <a:t> </a:t>
            </a:r>
            <a:r>
              <a:rPr lang="ru-RU" sz="2400" dirty="0"/>
              <a:t>вам потребуется:</a:t>
            </a:r>
          </a:p>
          <a:p>
            <a:r>
              <a:rPr lang="ru-RU" sz="2400" dirty="0"/>
              <a:t>Бисер  пять цветов – розовый, чёрный, белый, жёлтый, красный.</a:t>
            </a:r>
          </a:p>
          <a:p>
            <a:r>
              <a:rPr lang="ru-RU" sz="2400" dirty="0"/>
              <a:t>Проволока диаметром 0,3 мм.</a:t>
            </a:r>
          </a:p>
          <a:p>
            <a:r>
              <a:rPr lang="ru-RU" sz="2400" dirty="0"/>
              <a:t>Свинка </a:t>
            </a:r>
            <a:r>
              <a:rPr lang="ru-RU" sz="2400" dirty="0" err="1"/>
              <a:t>Пеппа</a:t>
            </a:r>
            <a:r>
              <a:rPr lang="ru-RU" sz="2400" dirty="0"/>
              <a:t> плетётся, так же как и поросенок, параллельным плетением. Схема рядов описана ниже.</a:t>
            </a:r>
          </a:p>
          <a:p>
            <a:r>
              <a:rPr lang="ru-RU" sz="2400" dirty="0"/>
              <a:t>С первого по восьмой рядах используется только красный бисер, количество такое:</a:t>
            </a:r>
          </a:p>
          <a:p>
            <a:r>
              <a:rPr lang="ru-RU" sz="2400" dirty="0"/>
              <a:t>В 1 и 2 рядах: по 15 бисеринок в каждом.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Березовая ветка ханты для рам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83275"/>
            <a:ext cx="9144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331640" y="692696"/>
            <a:ext cx="65162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404664"/>
            <a:ext cx="51845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Далее плетём следующие ряды.</a:t>
            </a:r>
          </a:p>
          <a:p>
            <a:r>
              <a:rPr lang="ru-RU" sz="2400" dirty="0"/>
              <a:t>17 ряд: 3 розовых, 1 белая, 1 чёрная, 2 розовых, 2 белых, 3 розовых, 1 темно-розовая, 1 розовая.</a:t>
            </a:r>
          </a:p>
          <a:p>
            <a:r>
              <a:rPr lang="ru-RU" sz="2400" dirty="0"/>
              <a:t>18 ряд: 3 розовых, 2 белых, 2 розовых, 1 белая, 1 чёрная, 4 розовых, 1 темно-розовая.</a:t>
            </a:r>
          </a:p>
          <a:p>
            <a:r>
              <a:rPr lang="ru-RU" sz="2400" dirty="0"/>
              <a:t>19 ряд: 7 розовых, 2 белых, 5 розовых.</a:t>
            </a:r>
            <a:endParaRPr lang="ru-RU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09" y="3437249"/>
            <a:ext cx="4677867" cy="2336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Березовая ветка ханты для рам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83275"/>
            <a:ext cx="9144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547664" y="620688"/>
            <a:ext cx="5904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678615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После девятнадцатого ряда делаем свинке второе ушко, плетётся оно аналогично первому.</a:t>
            </a:r>
          </a:p>
          <a:p>
            <a:r>
              <a:rPr lang="ru-RU" sz="2400" dirty="0"/>
              <a:t>20 последний ряд: 12 розовых.</a:t>
            </a:r>
            <a:endParaRPr lang="ru-RU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708920"/>
            <a:ext cx="6108700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Березовая ветка ханты для рам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83275"/>
            <a:ext cx="9144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475656" y="2204864"/>
            <a:ext cx="6336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75656" y="1268760"/>
            <a:ext cx="64807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Проволоку закрепляем, продев её по бокам между рядами. Лишнее отрезаем.</a:t>
            </a:r>
          </a:p>
          <a:p>
            <a:r>
              <a:rPr lang="ru-RU" sz="2400" b="1" dirty="0"/>
              <a:t>Делаем ножки</a:t>
            </a:r>
            <a:endParaRPr lang="ru-RU" sz="2400" dirty="0"/>
          </a:p>
          <a:p>
            <a:r>
              <a:rPr lang="ru-RU" sz="2400" dirty="0"/>
              <a:t>Берём 20 см проволоки и продеваем её через 5 серединных бисеринок первого ряда.</a:t>
            </a:r>
          </a:p>
          <a:p>
            <a:r>
              <a:rPr lang="ru-RU" sz="2400" dirty="0" err="1"/>
              <a:t>Нанизаем</a:t>
            </a:r>
            <a:r>
              <a:rPr lang="ru-RU" sz="2400" dirty="0"/>
              <a:t> с любой стороны 3 розовых и 2 чёрных бисерины, продеваем кончик в обратном направлении через первую чёрную бисеринку и хорошо вытягиваем. Закрепив кончик, лишнее обрезаем.</a:t>
            </a:r>
            <a:endParaRPr lang="ru-RU" sz="2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Березовая ветка ханты для рам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83275"/>
            <a:ext cx="9144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56" y="1196752"/>
            <a:ext cx="6973887" cy="348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74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Березовая ветка ханты для рам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83275"/>
            <a:ext cx="9144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83568" y="404664"/>
            <a:ext cx="78488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Хорошо подтягиваем противоположную проволочку, нанизываем на неё такое же количество бисеринок и пропускаем её через первую чёрную бисеринку. До конца вытянув, закрепляем, лишнее обрезаем.</a:t>
            </a:r>
          </a:p>
          <a:p>
            <a:r>
              <a:rPr lang="ru-RU" sz="2400" dirty="0"/>
              <a:t>Теперь проволочку с розовыми бисеринками выпрямляем, а с чёрными подгибаем. Получились ножки.</a:t>
            </a:r>
            <a:endParaRPr lang="ru-RU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802" y="2924944"/>
            <a:ext cx="5608637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6481" y="2924944"/>
            <a:ext cx="2286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Забавные плоские бисерные поросятки подойдут для украшения новогодней ёлки как игрушка или в качестве брелока – презента на год Свиньи.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6681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Березовая ветка ханты для рам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83275"/>
            <a:ext cx="9144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1901825"/>
            <a:ext cx="6115050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C:\Березовая ветка ханты для рам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83275"/>
            <a:ext cx="9144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331640" y="4890242"/>
            <a:ext cx="7416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35696" y="7647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3 ряд: 14.</a:t>
            </a:r>
          </a:p>
          <a:p>
            <a:r>
              <a:rPr lang="ru-RU" dirty="0"/>
              <a:t>4 ряд: 13.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735" y="1988840"/>
            <a:ext cx="4889500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79712" y="486916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 5 и 6 рядах: по 13 бисерин в каждом.</a:t>
            </a:r>
          </a:p>
          <a:p>
            <a:r>
              <a:rPr lang="ru-RU" dirty="0"/>
              <a:t>В 7 и 8 рядах: по 11 в каждом.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Березовая ветка ханты для рам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83275"/>
            <a:ext cx="9144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403648" y="3861048"/>
            <a:ext cx="6624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63688" y="83671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Начиная с девятого ряда, начинаем использовать и другие цвета бисера. Количество такое:</a:t>
            </a:r>
          </a:p>
          <a:p>
            <a:r>
              <a:rPr lang="ru-RU" dirty="0"/>
              <a:t>9 ряд: 2 красных, 4 розовых, 3 красных.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326" y="2607567"/>
            <a:ext cx="5937250" cy="29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Березовая ветка ханты для рам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83275"/>
            <a:ext cx="9144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04056" y="421782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989628"/>
            <a:ext cx="68407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Между девятым и десятым рядов нужно сделать свинке ручки. </a:t>
            </a:r>
          </a:p>
          <a:p>
            <a:r>
              <a:rPr lang="ru-RU" sz="2400" dirty="0"/>
              <a:t>Плетем их так: нужно нанизать на проволоку 8 розовых бисерин, придержав первые три бисеринки, пропускаем эту же проволоку в обратном направлении через 5 бисеринок.</a:t>
            </a:r>
          </a:p>
          <a:p>
            <a:r>
              <a:rPr lang="ru-RU" sz="2400" dirty="0"/>
              <a:t> Плотно придвинув к изделию, вытягиваем проволоку полностью. Точно так же повторяем на другой стороне.</a:t>
            </a:r>
            <a:endParaRPr lang="ru-RU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Березовая ветка ханты для рам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83275"/>
            <a:ext cx="9144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781619" y="4365104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1666875"/>
            <a:ext cx="7046913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Березовая ветка ханты для рам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83275"/>
            <a:ext cx="9144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403648" y="1772816"/>
            <a:ext cx="58326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10 ряд: 1 красных, 6 розовых, 1 красных.</a:t>
            </a:r>
          </a:p>
          <a:p>
            <a:r>
              <a:rPr lang="ru-RU" sz="2400" dirty="0"/>
              <a:t>11 ряд: 10 розовых.</a:t>
            </a:r>
          </a:p>
          <a:p>
            <a:r>
              <a:rPr lang="ru-RU" sz="2400" dirty="0"/>
              <a:t>12 ряд: 5 розовых, 3 жёлтых, 2 розовых.</a:t>
            </a:r>
          </a:p>
          <a:p>
            <a:r>
              <a:rPr lang="ru-RU" sz="2400" dirty="0"/>
              <a:t>13 ряд: 4 розовых, 1 жёлтая, 4 розовых, 1 жёлтая, 2 розовых.</a:t>
            </a:r>
          </a:p>
          <a:p>
            <a:r>
              <a:rPr lang="ru-RU" sz="2400" dirty="0"/>
              <a:t>14 и 15 ряды: по 12 розовых в каждом.</a:t>
            </a:r>
          </a:p>
          <a:p>
            <a:r>
              <a:rPr lang="ru-RU" sz="2400" dirty="0"/>
              <a:t>16 ряд: 3 розовых, 2 белая, 8 розовых.</a:t>
            </a:r>
            <a:endParaRPr lang="ru-RU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Березовая ветка ханты для рам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83275"/>
            <a:ext cx="9144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547664" y="548680"/>
            <a:ext cx="604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2637918"/>
            <a:ext cx="28083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28800"/>
            <a:ext cx="64008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Березовая ветка ханты для рамки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83275"/>
            <a:ext cx="9144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411760" y="43651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836712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620688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Прежде чем плести семнадцатый ряд нужно сделать ушко. Располагаем свинку как на фото, нанизываем на правый кончик проволочки 6 розовых бисерин и пропускаем её же, через первую бисерину вытянув до конца. Образуется петелька.</a:t>
            </a:r>
            <a:endParaRPr lang="ru-RU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93323"/>
            <a:ext cx="4456113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512</Words>
  <Application>Microsoft Office PowerPoint</Application>
  <PresentationFormat>Экран (4:3)</PresentationFormat>
  <Paragraphs>38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User</dc:creator>
  <cp:lastModifiedBy>Galina</cp:lastModifiedBy>
  <cp:revision>60</cp:revision>
  <dcterms:created xsi:type="dcterms:W3CDTF">2013-11-19T10:19:29Z</dcterms:created>
  <dcterms:modified xsi:type="dcterms:W3CDTF">2020-04-07T09:04:25Z</dcterms:modified>
</cp:coreProperties>
</file>