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6" r:id="rId4"/>
    <p:sldId id="263" r:id="rId5"/>
    <p:sldId id="272" r:id="rId6"/>
    <p:sldId id="270" r:id="rId7"/>
    <p:sldId id="271" r:id="rId8"/>
    <p:sldId id="267" r:id="rId9"/>
    <p:sldId id="276" r:id="rId10"/>
    <p:sldId id="277" r:id="rId11"/>
    <p:sldId id="278" r:id="rId12"/>
    <p:sldId id="268" r:id="rId13"/>
    <p:sldId id="288" r:id="rId14"/>
    <p:sldId id="289" r:id="rId15"/>
    <p:sldId id="290" r:id="rId16"/>
    <p:sldId id="291" r:id="rId17"/>
    <p:sldId id="286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640" y="79103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Занятие по плетению из бисера </a:t>
            </a:r>
          </a:p>
          <a:p>
            <a:pPr algn="ctr"/>
            <a:r>
              <a:rPr lang="ru-RU" sz="2400" b="1" dirty="0" smtClean="0"/>
              <a:t>поросенка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339574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Цель занятия</a:t>
            </a:r>
            <a:r>
              <a:rPr lang="ru-RU" sz="2400" b="1" dirty="0" smtClean="0"/>
              <a:t>:</a:t>
            </a:r>
          </a:p>
          <a:p>
            <a:r>
              <a:rPr lang="ru-RU" sz="2400" dirty="0" smtClean="0"/>
              <a:t>- Повторить способы параллельного плетения.</a:t>
            </a:r>
          </a:p>
          <a:p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4010383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изготовления </a:t>
            </a:r>
            <a:r>
              <a:rPr lang="ru-RU" sz="2400" dirty="0" smtClean="0"/>
              <a:t>поросенка из бисера  использованы </a:t>
            </a:r>
            <a:r>
              <a:rPr lang="ru-RU" sz="2400" dirty="0"/>
              <a:t>следующие материалы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б</a:t>
            </a:r>
            <a:r>
              <a:rPr lang="ru-RU" sz="2400" dirty="0" smtClean="0"/>
              <a:t>исер трёх </a:t>
            </a:r>
            <a:r>
              <a:rPr lang="ru-RU" sz="2400" dirty="0"/>
              <a:t>цветов – два оттенка розового бисера и чёрный.</a:t>
            </a:r>
          </a:p>
          <a:p>
            <a:r>
              <a:rPr lang="ru-RU" sz="2400" dirty="0"/>
              <a:t>Проволока диаметром 0,3 мм.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91580" y="3861048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12 ряд: 2 темных, 11 светлых, 2 тёмных, 4 светлых.</a:t>
            </a:r>
          </a:p>
          <a:p>
            <a:r>
              <a:rPr lang="ru-RU" sz="2400" dirty="0"/>
              <a:t>13 ряд: 2 темных, 11 светлых, 2 тёмных, 2 светлых.</a:t>
            </a:r>
          </a:p>
          <a:p>
            <a:r>
              <a:rPr lang="ru-RU" sz="2400" dirty="0"/>
              <a:t>14 ряд: 3 тёмных, 9 светлых, 3 темных.</a:t>
            </a:r>
          </a:p>
          <a:p>
            <a:r>
              <a:rPr lang="ru-RU" sz="2400" dirty="0"/>
              <a:t>15 ряд: 2 темных, 7 светлых, 2 тёмных.</a:t>
            </a:r>
          </a:p>
          <a:p>
            <a:r>
              <a:rPr lang="ru-RU" sz="2400" dirty="0"/>
              <a:t>16 ряд: 5 светлых.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05717"/>
            <a:ext cx="648072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47664" y="620688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6224" y="4525669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 последнего ряда закрепляем проволочки с обеих сторон, продев их как стежками между рядов.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76" y="1092372"/>
            <a:ext cx="6330280" cy="31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1595021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Поросенок практически сплетен. Теперь ему можно приплести ноги, но можно оставить и так.</a:t>
            </a:r>
          </a:p>
          <a:p>
            <a:r>
              <a:rPr lang="ru-RU" sz="2400" dirty="0"/>
              <a:t>Если всё-таки хотите с ножками, то нужно взять 13 см проволоки и продеть её через 5 крайних бисеринок первого ряда. Расположить поросёнка как на фото и нанизать на правую проволоку 3 розовых, 1 чёрную, 1 темно-розовую бисеринку. Противоположную проволочку продеваем через эти бисеринки и подтягиваем.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762328" cy="338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20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908720"/>
            <a:ext cx="633670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4357757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Далее также нанизываем 1 чёрную бисеринку, 2 розовых и делаем ещё ряд. После закрепляем проволочки с обеих сторон.</a:t>
            </a:r>
          </a:p>
        </p:txBody>
      </p:sp>
    </p:spTree>
    <p:extLst>
      <p:ext uri="{BB962C8B-B14F-4D97-AF65-F5344CB8AC3E}">
        <p14:creationId xmlns:p14="http://schemas.microsoft.com/office/powerpoint/2010/main" val="48356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908720"/>
            <a:ext cx="6336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Теперь такую же ножку делаем с другой стороны. Для этого берём 13 см проволоки, продеваем её через 5 крайних бисеринок другой стороны. Располагаем поросёнка как на фото, и нанизываем с левой стороны 3 розовых, 1 чёрную, 1 темно-розовую бисерины. Противоположную проволочку продеваем через эти бисеринки и подтягиваем.</a:t>
            </a:r>
          </a:p>
          <a:p>
            <a:r>
              <a:rPr lang="ru-RU" sz="2400" smtClean="0"/>
              <a:t>Далее также нанизываем 1 черную, 2 розовых и делаем ещё ряд. После закрепляем проволочки с обеих сторон.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5821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970240" cy="29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4437112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Хвостик сгибаем крючком и всё, плоский поросёнок сплетён.</a:t>
            </a:r>
          </a:p>
        </p:txBody>
      </p:sp>
    </p:spTree>
    <p:extLst>
      <p:ext uri="{BB962C8B-B14F-4D97-AF65-F5344CB8AC3E}">
        <p14:creationId xmlns:p14="http://schemas.microsoft.com/office/powerpoint/2010/main" val="442891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ylyngSoyum\Desktop\желткова\IMG_21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828925" cy="212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ylyngSoyum\Desktop\желткова\IMG_21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44876"/>
            <a:ext cx="2865755" cy="215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lyngSoyum\Desktop\желткова\IMG_21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3284984"/>
            <a:ext cx="2818765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C:\Users\LylyngSoyum\Desktop\желткова\IMG_211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017308" cy="19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ylyngSoyum\Desktop\желткова\IMG_21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8097"/>
            <a:ext cx="2922776" cy="234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ylyngSoyum\Desktop\желткова\IMG_21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75" y="1710690"/>
            <a:ext cx="2783205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lyngSoyum\Desktop\желткова\IMG_21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43" y="332656"/>
            <a:ext cx="2858770" cy="2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LylyngSoyum\Desktop\желткова\IMG_212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8096"/>
            <a:ext cx="2952328" cy="2263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68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21" y="1520311"/>
            <a:ext cx="5205958" cy="381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9612" y="4077072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отрезок длиною 110 см набираем 30 розовых бисерин, отсчитываем 15 бисерин с левой стороны и пропускаем через них правый кончик проволоки. Хорошо подтягиваем. Получились ряды 1 и 2.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10326"/>
            <a:ext cx="5898232" cy="29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357301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Далее, набираем на проволоку с правой стороны такое количество бисеринок:1-розовую,4-темно-розовых,11-розовеньких. Продеваем в обратном направлении через эти бисеринки левый кончик проволоки. Все хорошо подтягиваем. Получился 4-й ряд.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88" y="548680"/>
            <a:ext cx="5826224" cy="29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4056" y="4217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4991" y="426180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Далее также с правой стороны плетем 1 темную, 4-светлых, 1 –темную, 11 светлых .Пропускаем через эти бисеринки  левый кончик и все хорошо подтягиваем. Получился 4- ряд.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19" y="1018338"/>
            <a:ext cx="5754216" cy="28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64495" y="356476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Следующие ряды плетём аналогичным плетением по схеме, описанной ниже:</a:t>
            </a:r>
          </a:p>
          <a:p>
            <a:r>
              <a:rPr lang="ru-RU" sz="2400" u="sng" dirty="0"/>
              <a:t>Важно!</a:t>
            </a:r>
            <a:r>
              <a:rPr lang="ru-RU" sz="2400" dirty="0"/>
              <a:t> Плетение каждого ряда начинать с левой стороны. Чтобы не запутаться, смотрите фото.</a:t>
            </a:r>
          </a:p>
          <a:p>
            <a:r>
              <a:rPr lang="ru-RU" sz="2400" dirty="0"/>
              <a:t>5 ряд: 2 светло розовых, 3 темно, 2 светлых, 1 тёмная, 10 светлых.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92" y="740054"/>
            <a:ext cx="5649416" cy="282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85140" y="3508315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6 ряд: 2 светлых, 5 темных, 2 светлых, 1 темная, 10 светлых.</a:t>
            </a:r>
          </a:p>
          <a:p>
            <a:r>
              <a:rPr lang="ru-RU" sz="2400" dirty="0"/>
              <a:t>7 ряд: 3 светлых, 1 темная. 1 чёрная, 1 темная, 1 чёрная, 1 тёмная, 13 светлых.</a:t>
            </a:r>
          </a:p>
          <a:p>
            <a:r>
              <a:rPr lang="ru-RU" sz="2400" dirty="0"/>
              <a:t>8 ряд: 3 светлых, 5 тёмных, 13 светлых.</a:t>
            </a:r>
          </a:p>
          <a:p>
            <a:r>
              <a:rPr lang="ru-RU" sz="2400" dirty="0"/>
              <a:t>9 ряд: 4 светлых, 3 темных, 14 светлых.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76" y="539591"/>
            <a:ext cx="5937448" cy="296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42210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10 ряд: 20 светлых.</a:t>
            </a:r>
          </a:p>
          <a:p>
            <a:r>
              <a:rPr lang="ru-RU" sz="2400" dirty="0"/>
              <a:t>11 ряд: 1 темная, 3 светлых, 1 чёрная, 3 светлых, 1 черная, 3 светлых, 1 тёмная, 8 светлых.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49" y="764704"/>
            <a:ext cx="6330280" cy="31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45348" y="4041939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Между 11 и 12 рядами нужно делать хвостик. </a:t>
            </a:r>
            <a:r>
              <a:rPr lang="ru-RU" sz="2400" dirty="0" err="1"/>
              <a:t>Нанизаем</a:t>
            </a:r>
            <a:r>
              <a:rPr lang="ru-RU" sz="2400" dirty="0"/>
              <a:t> с правой стороны 11 розовых бисеринок, придержав одну бисеринку, пропускаем проволочку в обратном направлении через 10 бисеринок. Продвигаем их вплотную к фигурке и вытягиваем до конца.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25" y="698133"/>
            <a:ext cx="6554470" cy="327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539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Galina</cp:lastModifiedBy>
  <cp:revision>68</cp:revision>
  <dcterms:created xsi:type="dcterms:W3CDTF">2013-11-19T10:19:29Z</dcterms:created>
  <dcterms:modified xsi:type="dcterms:W3CDTF">2020-04-07T09:06:15Z</dcterms:modified>
</cp:coreProperties>
</file>