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69" r:id="rId14"/>
    <p:sldId id="28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91038"/>
            <a:ext cx="536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Занятие по плетению тыквы из бисера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357" y="1247459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занятия:</a:t>
            </a:r>
          </a:p>
          <a:p>
            <a:r>
              <a:rPr lang="ru-RU" sz="2400" dirty="0" smtClean="0"/>
              <a:t>- Повторить способы параллельного плетения.</a:t>
            </a: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402877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изготовления </a:t>
            </a:r>
            <a:r>
              <a:rPr lang="ru-RU" sz="2400" dirty="0" smtClean="0"/>
              <a:t>тыквы из бисера  использованы </a:t>
            </a:r>
            <a:r>
              <a:rPr lang="ru-RU" sz="2400" dirty="0"/>
              <a:t>следующие материалы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/>
              <a:t>б</a:t>
            </a:r>
            <a:r>
              <a:rPr lang="ru-RU" sz="2400" dirty="0" smtClean="0"/>
              <a:t>исер </a:t>
            </a:r>
            <a:r>
              <a:rPr lang="ru-RU" sz="2400" dirty="0"/>
              <a:t>трёх цветов – оранжевый, чёрный, зелёный.</a:t>
            </a:r>
          </a:p>
          <a:p>
            <a:r>
              <a:rPr lang="ru-RU" sz="2400" dirty="0"/>
              <a:t>Проволока диаметром 0,3 мм.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1628800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Двадцатый ряд – 3 зелёных.</a:t>
            </a:r>
          </a:p>
          <a:p>
            <a:r>
              <a:rPr lang="ru-RU" sz="2400" dirty="0"/>
              <a:t>Двадцать первый ряд – 4 зелёных.</a:t>
            </a:r>
          </a:p>
          <a:p>
            <a:r>
              <a:rPr lang="ru-RU" sz="2400" dirty="0"/>
              <a:t>Двадцать второй ряд – 4 зелёных.</a:t>
            </a:r>
          </a:p>
          <a:p>
            <a:r>
              <a:rPr lang="ru-RU" sz="2400" dirty="0"/>
              <a:t>Двадцать третий ряд — 2 зеленых.</a:t>
            </a:r>
          </a:p>
          <a:p>
            <a:r>
              <a:rPr lang="ru-RU" sz="2400" dirty="0"/>
              <a:t>Когда всё сделали, нужно закрепить проволоку. Пропускаем её между рядами, как будто делаем стежки.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690320" cy="33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4296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Оставшиеся отрезки обрезает. Тыковка из бисера сделана!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96" y="2068324"/>
            <a:ext cx="4768949" cy="330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19536" y="1484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Такая тыква, которую можно сделать буквально за несколько минут, станет прекрасным сувениром для всех </a:t>
            </a:r>
            <a:r>
              <a:rPr lang="ru-RU" sz="2400" dirty="0" smtClean="0"/>
              <a:t>учащихся. </a:t>
            </a:r>
            <a:r>
              <a:rPr lang="ru-RU" sz="2400" dirty="0"/>
              <a:t>Бисерную тыкву можно использовать как брелок.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ylyngSoyum\Desktop\желткова\IMG_2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28925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44876"/>
            <a:ext cx="286575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3284984"/>
            <a:ext cx="281876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LylyngSoyum\Desktop\желткова\IMG_21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17308" cy="19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ylyngSoyum\Desktop\желткова\IMG_21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097"/>
            <a:ext cx="2922776" cy="234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75" y="1710690"/>
            <a:ext cx="2783205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332656"/>
            <a:ext cx="2858770" cy="2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ylyngSoyum\Desktop\желткова\IMG_21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8096"/>
            <a:ext cx="2952328" cy="226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047540" cy="36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3574951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Плести тыкву будем методом параллельного плетения.</a:t>
            </a:r>
          </a:p>
          <a:p>
            <a:r>
              <a:rPr lang="ru-RU" sz="2400" dirty="0"/>
              <a:t>Берём 155 см проволоки, набираем на неё 28 бисеринок. Правый конец проволоки пропускаем через 15 бисеринок, хорошо затягиваем, следите, чтобы проволочки оставались одинаковой длины. Получилось первые два ряда.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08" y="819500"/>
            <a:ext cx="5538192" cy="276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4313615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третьего, на проволоку с любой стороны нанизываем 17 бисерин. Проволочку другой стороны пропускаем через эти 17 бисеринок, хорошо затягиваем.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4" y="1052736"/>
            <a:ext cx="5898232" cy="29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056" y="421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894659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четвёртом ряду будем добавлять чёрные бисеринки. Нанизываем 8 оранжевых 5 чёрных и 8 оранжевых и также как у предыдущего ряда берём противоположный кончик проволочки, пропускаем через эти бисеринки, хорошо затягиваем.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80" y="875794"/>
            <a:ext cx="5970240" cy="29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620688"/>
            <a:ext cx="5750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Дальше продолжаем плести </a:t>
            </a:r>
            <a:r>
              <a:rPr lang="ru-RU" sz="2400" dirty="0" smtClean="0"/>
              <a:t>аналогичным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плетением по схеме.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2004" y="16380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Расшифровка схемы:</a:t>
            </a:r>
          </a:p>
          <a:p>
            <a:r>
              <a:rPr lang="ru-RU" dirty="0"/>
              <a:t>ор или ор-</a:t>
            </a:r>
            <a:r>
              <a:rPr lang="ru-RU" dirty="0" err="1"/>
              <a:t>ых</a:t>
            </a:r>
            <a:r>
              <a:rPr lang="ru-RU" dirty="0"/>
              <a:t> – это оранжевый;</a:t>
            </a:r>
          </a:p>
          <a:p>
            <a:r>
              <a:rPr lang="ru-RU" dirty="0"/>
              <a:t>Ч или че-</a:t>
            </a:r>
            <a:r>
              <a:rPr lang="ru-RU" dirty="0" err="1"/>
              <a:t>ых</a:t>
            </a:r>
            <a:r>
              <a:rPr lang="ru-RU" dirty="0"/>
              <a:t> – это черный.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56490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четвёртого по четырнадцатый рядах плетется с добавлением черного бисера. Количество бисеринок такое:</a:t>
            </a:r>
          </a:p>
          <a:p>
            <a:r>
              <a:rPr lang="ru-RU" sz="2400" dirty="0"/>
              <a:t>Четвёртый ряд — 8 оранжевых, 5 чёрных, 8 оранжевых.</a:t>
            </a:r>
          </a:p>
          <a:p>
            <a:r>
              <a:rPr lang="ru-RU" sz="2400" dirty="0"/>
              <a:t>Пятый ряд – 7 ор, 9 черных, 7 ор-</a:t>
            </a:r>
            <a:r>
              <a:rPr lang="ru-RU" sz="2400" dirty="0" err="1"/>
              <a:t>ых</a:t>
            </a:r>
            <a:r>
              <a:rPr lang="ru-RU" sz="2400" dirty="0"/>
              <a:t>.</a:t>
            </a:r>
          </a:p>
          <a:p>
            <a:r>
              <a:rPr lang="ru-RU" sz="2400" dirty="0"/>
              <a:t>Шестой ряд – 6 оранжевых, 2 чёрных, 7 оранжевых, 2 чёрных, 6 оранжевых.</a:t>
            </a:r>
          </a:p>
          <a:p>
            <a:r>
              <a:rPr lang="ru-RU" sz="2400" dirty="0"/>
              <a:t>Седьмой ряд — 6 ор-</a:t>
            </a:r>
            <a:r>
              <a:rPr lang="ru-RU" sz="2400" dirty="0" err="1"/>
              <a:t>ых</a:t>
            </a:r>
            <a:r>
              <a:rPr lang="ru-RU" sz="2400" dirty="0"/>
              <a:t>, 2 чёрных, 9 ор, 2 чёрных, 6 оранжевых.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1052736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Восьмой ряд — 10 оранжевых, 5 черных, 10 оранжевых.</a:t>
            </a:r>
          </a:p>
          <a:p>
            <a:r>
              <a:rPr lang="ru-RU" sz="2400" dirty="0"/>
              <a:t>Девятый ряд – 11 ор, 3 чёрных, 11 ор-</a:t>
            </a:r>
            <a:r>
              <a:rPr lang="ru-RU" sz="2400" dirty="0" err="1"/>
              <a:t>ых</a:t>
            </a:r>
            <a:r>
              <a:rPr lang="ru-RU" sz="2400" dirty="0"/>
              <a:t>.</a:t>
            </a:r>
          </a:p>
          <a:p>
            <a:r>
              <a:rPr lang="ru-RU" sz="2400" dirty="0"/>
              <a:t>Десятый ряд — 12 ор, 1 чёрная, 12 оранжевых.</a:t>
            </a:r>
          </a:p>
          <a:p>
            <a:r>
              <a:rPr lang="ru-RU" sz="2400" dirty="0"/>
              <a:t>Одиннадцатый ряд – 5 оранжевых, 5 чёрных, 5 ор, 5 чёрных, 5 оранжевых.</a:t>
            </a:r>
          </a:p>
          <a:p>
            <a:r>
              <a:rPr lang="ru-RU" sz="2400" dirty="0"/>
              <a:t>Двенадцатый ряд — 5 ор-</a:t>
            </a:r>
            <a:r>
              <a:rPr lang="ru-RU" sz="2400" dirty="0" err="1"/>
              <a:t>ых</a:t>
            </a:r>
            <a:r>
              <a:rPr lang="ru-RU" sz="2400" dirty="0"/>
              <a:t>, 5 чёрных, 5 оранжевых, 5 чёрных, 5 ор.</a:t>
            </a:r>
          </a:p>
          <a:p>
            <a:r>
              <a:rPr lang="ru-RU" sz="2400" dirty="0"/>
              <a:t>Тринадцатый ряд — 6 оранжевых, 3 чёрных, 7 оранжевых, 3 чёрных, 6 оранжевых.</a:t>
            </a:r>
          </a:p>
          <a:p>
            <a:r>
              <a:rPr lang="ru-RU" sz="2400" dirty="0"/>
              <a:t>Четырнадцатый ряд – 6 ор-</a:t>
            </a:r>
            <a:r>
              <a:rPr lang="ru-RU" sz="2400" dirty="0" err="1"/>
              <a:t>ых</a:t>
            </a:r>
            <a:r>
              <a:rPr lang="ru-RU" sz="2400" dirty="0"/>
              <a:t>, 1 чёрная, 9 оранжевых, 1 чёрная, 6 ор.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042248" cy="30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76470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пятнадцатого по семнадцатый плетётся оранжевым бисером. Количество бисерин в рядах такое: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6842" y="2348880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Пятнадцатый ряд — 23.</a:t>
            </a:r>
          </a:p>
          <a:p>
            <a:r>
              <a:rPr lang="ru-RU" sz="2400" dirty="0"/>
              <a:t>Шестнадцатый ряд — 21.</a:t>
            </a:r>
          </a:p>
          <a:p>
            <a:r>
              <a:rPr lang="ru-RU" sz="2400" dirty="0"/>
              <a:t>Семнадцатый ряд — 19.</a:t>
            </a:r>
          </a:p>
          <a:p>
            <a:r>
              <a:rPr lang="ru-RU" sz="2400" dirty="0"/>
              <a:t>С восемнадцатого ряда применяем оранжевый с зеленым бисером. Количество такое:</a:t>
            </a:r>
          </a:p>
          <a:p>
            <a:r>
              <a:rPr lang="ru-RU" sz="2400" dirty="0"/>
              <a:t>Восемнадцатый ряд – 5 ор-</a:t>
            </a:r>
            <a:r>
              <a:rPr lang="ru-RU" sz="2400" dirty="0" err="1"/>
              <a:t>ых</a:t>
            </a:r>
            <a:r>
              <a:rPr lang="ru-RU" sz="2400" dirty="0"/>
              <a:t>, 5 зелёных, 5 ор.</a:t>
            </a:r>
          </a:p>
          <a:p>
            <a:r>
              <a:rPr lang="ru-RU" sz="2400" dirty="0"/>
              <a:t>Девятнадцатый ряд — 2 оранжевых, 9 зелёных, 2 оранжевых.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494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53</cp:revision>
  <dcterms:created xsi:type="dcterms:W3CDTF">2013-11-19T10:19:29Z</dcterms:created>
  <dcterms:modified xsi:type="dcterms:W3CDTF">2020-04-07T06:29:21Z</dcterms:modified>
</cp:coreProperties>
</file>