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69" r:id="rId14"/>
    <p:sldId id="288" r:id="rId15"/>
    <p:sldId id="289" r:id="rId16"/>
    <p:sldId id="290" r:id="rId17"/>
    <p:sldId id="291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791038"/>
            <a:ext cx="5495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Занятие по плетению мышки из бисера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357" y="1247459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занятия:</a:t>
            </a:r>
          </a:p>
          <a:p>
            <a:r>
              <a:rPr lang="ru-RU" sz="2400" dirty="0" smtClean="0"/>
              <a:t>- Повторить способы параллельного плетения.</a:t>
            </a:r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402877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изготовления </a:t>
            </a:r>
            <a:r>
              <a:rPr lang="ru-RU" sz="2400" dirty="0" smtClean="0"/>
              <a:t>мышки из бисера  использованы </a:t>
            </a:r>
            <a:r>
              <a:rPr lang="ru-RU" sz="2400" dirty="0"/>
              <a:t>следующие материалы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dirty="0" smtClean="0"/>
              <a:t>Бисер: </a:t>
            </a:r>
            <a:r>
              <a:rPr lang="ru-RU" sz="2400" dirty="0"/>
              <a:t>ц</a:t>
            </a:r>
            <a:r>
              <a:rPr lang="ru-RU" sz="2400" dirty="0" smtClean="0"/>
              <a:t>вет </a:t>
            </a:r>
            <a:r>
              <a:rPr lang="ru-RU" sz="2400" dirty="0"/>
              <a:t>– серый, розовый, чёрный.</a:t>
            </a:r>
          </a:p>
          <a:p>
            <a:r>
              <a:rPr lang="ru-RU" sz="2400" dirty="0"/>
              <a:t>Проволока диаметром 0,3 мм.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7587" y="41490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конце для закрепления проволоки, проденьте её между 13 и 14 рядами с обеих сторон. Лишнее обрежьте.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610200" cy="28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5811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Мышонок получается маленьким, всего 3, 5 см.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196752"/>
            <a:ext cx="5264820" cy="31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19572" y="105273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Мышка побольше</a:t>
            </a:r>
          </a:p>
          <a:p>
            <a:r>
              <a:rPr lang="ru-RU" sz="2400" dirty="0"/>
              <a:t>Для плетения такой бисерной мыши потребуется:</a:t>
            </a:r>
          </a:p>
          <a:p>
            <a:r>
              <a:rPr lang="ru-RU" sz="2400" dirty="0"/>
              <a:t>Бисер </a:t>
            </a:r>
            <a:r>
              <a:rPr lang="ru-RU" sz="2400" dirty="0" smtClean="0"/>
              <a:t> </a:t>
            </a:r>
            <a:r>
              <a:rPr lang="ru-RU" sz="2400" dirty="0"/>
              <a:t>ц</a:t>
            </a:r>
            <a:r>
              <a:rPr lang="ru-RU" sz="2400" dirty="0" smtClean="0"/>
              <a:t>вета </a:t>
            </a:r>
            <a:r>
              <a:rPr lang="ru-RU" sz="2400" dirty="0"/>
              <a:t>– розовый, чёрный и серо-фиолетовый.</a:t>
            </a:r>
          </a:p>
          <a:p>
            <a:r>
              <a:rPr lang="ru-RU" sz="2400" dirty="0"/>
              <a:t>Проволока диаметром 0,3 мм – отрезок 50 см.</a:t>
            </a:r>
          </a:p>
          <a:p>
            <a:r>
              <a:rPr lang="ru-RU" sz="2400" dirty="0"/>
              <a:t>Эта мышь плетётся, так же как и мышонок. Количество бисера такое:</a:t>
            </a:r>
          </a:p>
          <a:p>
            <a:r>
              <a:rPr lang="ru-RU" sz="2400" dirty="0"/>
              <a:t>1 ряд: 1 розовая бисеринка.</a:t>
            </a:r>
          </a:p>
          <a:p>
            <a:r>
              <a:rPr lang="ru-RU" sz="2400" dirty="0"/>
              <a:t>2 ряд: 2 розовых.</a:t>
            </a:r>
          </a:p>
          <a:p>
            <a:r>
              <a:rPr lang="ru-RU" sz="2400" dirty="0"/>
              <a:t>3 ряд: 1 чёрная, 1 серо-фиолетовая, 1 чёрная.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898232" cy="29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30927" y="148478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Начиная с четвёртого ряда, в плетении мышки будем использовать только серо-фиолетовый бисер.</a:t>
            </a:r>
          </a:p>
          <a:p>
            <a:r>
              <a:rPr lang="ru-RU" sz="2400" dirty="0"/>
              <a:t>4 ряд: 5 штук бисера.</a:t>
            </a:r>
          </a:p>
          <a:p>
            <a:r>
              <a:rPr lang="ru-RU" sz="2400" dirty="0"/>
              <a:t>5 ряд: 6 шт.</a:t>
            </a:r>
          </a:p>
          <a:p>
            <a:r>
              <a:rPr lang="ru-RU" sz="2400" dirty="0"/>
              <a:t>6 ряд: 5 шт.</a:t>
            </a:r>
          </a:p>
          <a:p>
            <a:r>
              <a:rPr lang="ru-RU" sz="2400" dirty="0"/>
              <a:t>7 ряд: 7 шт.</a:t>
            </a:r>
          </a:p>
          <a:p>
            <a:r>
              <a:rPr lang="ru-RU" sz="2400" dirty="0"/>
              <a:t>С 8 по 11 ряд: в каждом ряду по 9 бисерин.</a:t>
            </a:r>
          </a:p>
          <a:p>
            <a:r>
              <a:rPr lang="ru-RU" sz="2400" dirty="0"/>
              <a:t>12 ряд: 7 шт.</a:t>
            </a:r>
          </a:p>
          <a:p>
            <a:r>
              <a:rPr lang="ru-RU" sz="2400" dirty="0"/>
              <a:t>13 ряд: 5 шт.</a:t>
            </a:r>
          </a:p>
        </p:txBody>
      </p:sp>
    </p:spTree>
    <p:extLst>
      <p:ext uri="{BB962C8B-B14F-4D97-AF65-F5344CB8AC3E}">
        <p14:creationId xmlns:p14="http://schemas.microsoft.com/office/powerpoint/2010/main" val="342401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02288" cy="32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9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91770" y="4229733"/>
            <a:ext cx="705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 заключительные ряды с 14 по 22 это хвостик мыши. Делаем по 1 бисерине в каждом из рядов. Для закрепления пропускаем </a:t>
            </a:r>
            <a:r>
              <a:rPr lang="ru-RU" sz="2400" dirty="0" err="1"/>
              <a:t>проволку</a:t>
            </a:r>
            <a:r>
              <a:rPr lang="ru-RU" sz="2400" dirty="0"/>
              <a:t> между последними рядами, лишнее обрезаем.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70" y="836712"/>
            <a:ext cx="6170150" cy="30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79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55676" y="1988840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Мышка получается 4 см, это длина вместе с хвостиком.</a:t>
            </a:r>
          </a:p>
          <a:p>
            <a:r>
              <a:rPr lang="ru-RU" sz="2400" dirty="0"/>
              <a:t>Найти применение таким мышатам совсем нетрудно. Можно, например, сделать брелок к ключам или просто </a:t>
            </a:r>
            <a:r>
              <a:rPr lang="ru-RU" sz="2400" dirty="0" err="1"/>
              <a:t>повешать</a:t>
            </a:r>
            <a:r>
              <a:rPr lang="ru-RU" sz="2400" dirty="0"/>
              <a:t> на ёлочку, как символ </a:t>
            </a:r>
            <a:r>
              <a:rPr lang="ru-RU" sz="2400" dirty="0" smtClean="0"/>
              <a:t> </a:t>
            </a:r>
            <a:r>
              <a:rPr lang="ru-RU" sz="2400" dirty="0"/>
              <a:t>2020 года.</a:t>
            </a:r>
          </a:p>
        </p:txBody>
      </p:sp>
    </p:spTree>
    <p:extLst>
      <p:ext uri="{BB962C8B-B14F-4D97-AF65-F5344CB8AC3E}">
        <p14:creationId xmlns:p14="http://schemas.microsoft.com/office/powerpoint/2010/main" val="3445503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ylyngSoyum\Desktop\желткова\IMG_2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828925" cy="212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44876"/>
            <a:ext cx="286575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3284984"/>
            <a:ext cx="281876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LylyngSoyum\Desktop\желткова\IMG_21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17308" cy="19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ylyngSoyum\Desktop\желткова\IMG_21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8097"/>
            <a:ext cx="2922776" cy="234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75" y="1710690"/>
            <a:ext cx="2783205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332656"/>
            <a:ext cx="2858770" cy="2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ylyngSoyum\Desktop\желткова\IMG_21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8096"/>
            <a:ext cx="2952328" cy="226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8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493990" cy="437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3645024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30 см проволоки нанизываем розовую и 2 серых бисеринки. Пропускаем кончик проволоки стороны розовой бисерины через обе серых бисеринок в обратном направлении. Хорошо затягиваем. Концы проволок должны оставаться одинаковой длины.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962128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364502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Далее нанизываем с любой стороны чёрную, серую, чёрную бисеринки и пропускаем через них в обратном направление противоположный кончик проволочки. Так же хорошо затягиваем. У нас получилось сплести первые 3 ряда.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72716"/>
            <a:ext cx="5106144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4056" y="421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6712"/>
            <a:ext cx="5159896" cy="25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5568" y="3940825"/>
            <a:ext cx="68407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Сейчас нашей мышке нужно сделать ушки. Для этого на проволоку нанизываем 4 серых бисеринки и пропускаем этот же кончик через первую бисерину. Вытягиваем хорошо затянув.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4366026"/>
            <a:ext cx="5441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На другой стороне делаем такое же ухо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5292252" cy="26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18928" y="4031674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нанизываем на проволоку 3 серых бисеринки, пропускаем через них противоположный кончик проволоки и затягиваем. Получился 4-й ряд.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28" y="1052736"/>
            <a:ext cx="56166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76470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Дальше плетём аналогичным плетением, количество бисеринок в схеме ниже.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59340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 как первые 4 ряда мы уже сплели, схему начну описывать начиная с 5 ряда. Плести только серым бисером.</a:t>
            </a:r>
          </a:p>
          <a:p>
            <a:r>
              <a:rPr lang="ru-RU" sz="2400" dirty="0"/>
              <a:t>5 ряд: 2 бисеринки.</a:t>
            </a:r>
          </a:p>
          <a:p>
            <a:r>
              <a:rPr lang="ru-RU" sz="2400" dirty="0"/>
              <a:t>6 ряд: 3 шт.</a:t>
            </a:r>
          </a:p>
          <a:p>
            <a:r>
              <a:rPr lang="ru-RU" sz="2400" dirty="0"/>
              <a:t>7 ряд: 4 шт.</a:t>
            </a:r>
          </a:p>
          <a:p>
            <a:r>
              <a:rPr lang="ru-RU" sz="2400" dirty="0"/>
              <a:t>8 ряд: 5 шт.</a:t>
            </a:r>
          </a:p>
          <a:p>
            <a:r>
              <a:rPr lang="ru-RU" sz="2400" dirty="0"/>
              <a:t>9 ряд: 4 шт.</a:t>
            </a:r>
          </a:p>
          <a:p>
            <a:r>
              <a:rPr lang="ru-RU" sz="2400" dirty="0"/>
              <a:t>10 ряд: 3 шт.</a:t>
            </a:r>
          </a:p>
          <a:p>
            <a:r>
              <a:rPr lang="ru-RU" sz="2400" dirty="0"/>
              <a:t>С 11 по 15 ряд: по 1 бисеринке в каждом ряду.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477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51</cp:revision>
  <dcterms:created xsi:type="dcterms:W3CDTF">2013-11-19T10:19:29Z</dcterms:created>
  <dcterms:modified xsi:type="dcterms:W3CDTF">2020-04-07T06:28:39Z</dcterms:modified>
</cp:coreProperties>
</file>