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0" r:id="rId3"/>
    <p:sldId id="266" r:id="rId4"/>
    <p:sldId id="263" r:id="rId5"/>
    <p:sldId id="272" r:id="rId6"/>
    <p:sldId id="270" r:id="rId7"/>
    <p:sldId id="271" r:id="rId8"/>
    <p:sldId id="267" r:id="rId9"/>
    <p:sldId id="276" r:id="rId10"/>
    <p:sldId id="277" r:id="rId11"/>
    <p:sldId id="278" r:id="rId12"/>
    <p:sldId id="268" r:id="rId13"/>
    <p:sldId id="269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286" r:id="rId29"/>
    <p:sldId id="287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105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2EE5A-7115-4DBF-85FC-A3A735C6FF8A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4830-749E-45EC-BD0A-35214AA563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2EE5A-7115-4DBF-85FC-A3A735C6FF8A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4830-749E-45EC-BD0A-35214AA563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2EE5A-7115-4DBF-85FC-A3A735C6FF8A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4830-749E-45EC-BD0A-35214AA563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2EE5A-7115-4DBF-85FC-A3A735C6FF8A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4830-749E-45EC-BD0A-35214AA563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2EE5A-7115-4DBF-85FC-A3A735C6FF8A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4830-749E-45EC-BD0A-35214AA563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2EE5A-7115-4DBF-85FC-A3A735C6FF8A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4830-749E-45EC-BD0A-35214AA563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2EE5A-7115-4DBF-85FC-A3A735C6FF8A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4830-749E-45EC-BD0A-35214AA563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2EE5A-7115-4DBF-85FC-A3A735C6FF8A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4830-749E-45EC-BD0A-35214AA563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2EE5A-7115-4DBF-85FC-A3A735C6FF8A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4830-749E-45EC-BD0A-35214AA563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2EE5A-7115-4DBF-85FC-A3A735C6FF8A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4830-749E-45EC-BD0A-35214AA563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2EE5A-7115-4DBF-85FC-A3A735C6FF8A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4830-749E-45EC-BD0A-35214AA563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2EE5A-7115-4DBF-85FC-A3A735C6FF8A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D4830-749E-45EC-BD0A-35214AA5635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do-crafts.ru/kak-slepit-kota-iz-plastilina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do-crafts.ru/kak-sdelat-kota-iz-bumagi-svoimi-rukami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C:\Березовая ветка ханты для рам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83275"/>
            <a:ext cx="9144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071670" y="785794"/>
            <a:ext cx="3615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Занятие по </a:t>
            </a:r>
            <a:r>
              <a:rPr lang="ru-RU" sz="2400" dirty="0" smtClean="0"/>
              <a:t>плетению кота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28357" y="1247459"/>
            <a:ext cx="61024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Цель занятия:</a:t>
            </a:r>
          </a:p>
          <a:p>
            <a:r>
              <a:rPr lang="ru-RU" sz="2400" dirty="0" smtClean="0"/>
              <a:t>- Повторить способы плетения бисером на </a:t>
            </a:r>
            <a:r>
              <a:rPr lang="ru-RU" sz="2400" dirty="0" err="1" smtClean="0"/>
              <a:t>проволке</a:t>
            </a:r>
            <a:r>
              <a:rPr lang="ru-RU" sz="2400" dirty="0" smtClean="0"/>
              <a:t>.</a:t>
            </a:r>
            <a:endParaRPr lang="ru-RU" sz="2400" dirty="0" smtClean="0"/>
          </a:p>
          <a:p>
            <a:r>
              <a:rPr lang="ru-RU" b="1" dirty="0" smtClean="0"/>
              <a:t> </a:t>
            </a:r>
            <a:endParaRPr 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2402877"/>
            <a:ext cx="79208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Для изготовления плоской </a:t>
            </a:r>
            <a:r>
              <a:rPr lang="ru-RU" sz="2400" dirty="0" smtClean="0"/>
              <a:t>игрушки </a:t>
            </a:r>
            <a:r>
              <a:rPr lang="ru-RU" sz="2400" dirty="0"/>
              <a:t>«</a:t>
            </a:r>
            <a:r>
              <a:rPr lang="ru-RU" sz="2400" dirty="0" smtClean="0"/>
              <a:t>Кот» </a:t>
            </a:r>
            <a:r>
              <a:rPr lang="ru-RU" sz="2400" dirty="0"/>
              <a:t>использованы следующие материалы</a:t>
            </a:r>
            <a:r>
              <a:rPr lang="ru-RU" sz="2400" dirty="0" smtClean="0"/>
              <a:t>:</a:t>
            </a:r>
            <a:endParaRPr lang="ru-RU" sz="2400" dirty="0"/>
          </a:p>
          <a:p>
            <a:r>
              <a:rPr lang="ru-RU" sz="2400" dirty="0"/>
              <a:t>— 5 грамм чёрного </a:t>
            </a:r>
            <a:r>
              <a:rPr lang="ru-RU" sz="2400" dirty="0" smtClean="0"/>
              <a:t>бисера</a:t>
            </a:r>
            <a:r>
              <a:rPr lang="en-US" sz="2400" dirty="0" smtClean="0"/>
              <a:t>— </a:t>
            </a:r>
            <a:r>
              <a:rPr lang="en-US" sz="2400" dirty="0"/>
              <a:t>2 </a:t>
            </a:r>
            <a:r>
              <a:rPr lang="ru-RU" sz="2400" dirty="0"/>
              <a:t>грамма белого </a:t>
            </a:r>
            <a:r>
              <a:rPr lang="ru-RU" sz="2400" dirty="0" smtClean="0"/>
              <a:t>бисера</a:t>
            </a:r>
            <a:r>
              <a:rPr lang="en-US" sz="2400" dirty="0" smtClean="0"/>
              <a:t>— </a:t>
            </a:r>
            <a:r>
              <a:rPr lang="en-US" sz="2400" dirty="0"/>
              <a:t>2 </a:t>
            </a:r>
            <a:r>
              <a:rPr lang="ru-RU" sz="2400" dirty="0"/>
              <a:t>зелёные бисеринки для </a:t>
            </a:r>
            <a:r>
              <a:rPr lang="ru-RU" sz="2400" dirty="0" smtClean="0"/>
              <a:t>глаз</a:t>
            </a:r>
            <a:r>
              <a:rPr lang="en-US" sz="2400" dirty="0" smtClean="0"/>
              <a:t>— </a:t>
            </a:r>
            <a:r>
              <a:rPr lang="en-US" sz="2400" dirty="0"/>
              <a:t>7 </a:t>
            </a:r>
            <a:r>
              <a:rPr lang="ru-RU" sz="2400" dirty="0"/>
              <a:t>розовых бисерин для носика </a:t>
            </a:r>
            <a:r>
              <a:rPr lang="ru-RU" sz="2400" dirty="0" smtClean="0"/>
              <a:t>и</a:t>
            </a:r>
            <a:r>
              <a:rPr lang="en-US" sz="2400" dirty="0" smtClean="0"/>
              <a:t>— </a:t>
            </a:r>
            <a:r>
              <a:rPr lang="en-US" sz="2400" dirty="0"/>
              <a:t>1 </a:t>
            </a:r>
            <a:r>
              <a:rPr lang="ru-RU" sz="2400" dirty="0"/>
              <a:t>грамм красного бисера для </a:t>
            </a:r>
            <a:r>
              <a:rPr lang="ru-RU" sz="2400" dirty="0" smtClean="0"/>
              <a:t>банта</a:t>
            </a:r>
            <a:r>
              <a:rPr lang="en-US" sz="2400" dirty="0" smtClean="0"/>
              <a:t>— </a:t>
            </a:r>
            <a:r>
              <a:rPr lang="ru-RU" sz="2400" dirty="0"/>
              <a:t>проволока 0,3 мм (для изготовления самого котёнка);</a:t>
            </a:r>
            <a:br>
              <a:rPr lang="ru-RU" sz="2400" dirty="0"/>
            </a:br>
            <a:r>
              <a:rPr lang="ru-RU" sz="2400" dirty="0"/>
              <a:t>— тонкая леска или моно нить (для изготовления банта);</a:t>
            </a:r>
            <a:br>
              <a:rPr lang="ru-RU" sz="2400" dirty="0"/>
            </a:br>
            <a:r>
              <a:rPr lang="ru-RU" sz="2400" dirty="0"/>
              <a:t>— ножницы.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Березовая ветка ханты для рам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83275"/>
            <a:ext cx="9144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483768" y="479715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На четвёртом ряду у котёнка появляются щёчки.</a:t>
            </a:r>
            <a:endParaRPr lang="ru-RU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589" y="700327"/>
            <a:ext cx="4790358" cy="359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Березовая ветка ханты для рам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83275"/>
            <a:ext cx="9144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83568" y="3284984"/>
            <a:ext cx="77768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Пятый ряд состоит из 6 чёрных бисерин, шестой ряд состоит из 4 чёрных бисерин и является шейкой </a:t>
            </a:r>
            <a:r>
              <a:rPr lang="ru-RU" sz="2400" u="sng" dirty="0">
                <a:hlinkClick r:id="rId3"/>
              </a:rPr>
              <a:t>котенка</a:t>
            </a:r>
            <a:r>
              <a:rPr lang="ru-RU" sz="2400" dirty="0"/>
              <a:t>. Это самое узкое место в плетении тельца, необходимо следить, чтобы шейка располагалась чётко по центру уже готовой головы котёнка, иначе в готовом изделии котёнок будет выглядеть неаккуратно и «кустарно».</a:t>
            </a:r>
            <a:endParaRPr lang="ru-RU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620" y="47414"/>
            <a:ext cx="4316760" cy="323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Березовая ветка ханты для рам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83275"/>
            <a:ext cx="9144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081622" y="4437112"/>
            <a:ext cx="69807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Далее начинаем прибавлять бисерины</a:t>
            </a:r>
            <a:r>
              <a:rPr lang="ru-RU" sz="2400" dirty="0" smtClean="0"/>
              <a:t>,</a:t>
            </a:r>
          </a:p>
          <a:p>
            <a:r>
              <a:rPr lang="ru-RU" sz="2400" dirty="0" smtClean="0"/>
              <a:t> </a:t>
            </a:r>
            <a:r>
              <a:rPr lang="ru-RU" sz="2400" dirty="0"/>
              <a:t>расширяя плетение из шейки непосредственно в тельце </a:t>
            </a:r>
            <a:r>
              <a:rPr lang="ru-RU" sz="2400" u="sng" dirty="0">
                <a:hlinkClick r:id="rId3"/>
              </a:rPr>
              <a:t>котёнка</a:t>
            </a:r>
            <a:r>
              <a:rPr lang="ru-RU" sz="2400" dirty="0"/>
              <a:t>.</a:t>
            </a:r>
            <a:endParaRPr lang="ru-RU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289" y="764704"/>
            <a:ext cx="4429421" cy="3322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Березовая ветка ханты для рам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83275"/>
            <a:ext cx="9144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08720"/>
            <a:ext cx="4822676" cy="361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Березовая ветка ханты для рам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83275"/>
            <a:ext cx="9144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556792"/>
            <a:ext cx="4871608" cy="3655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4017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Березовая ветка ханты для рам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83275"/>
            <a:ext cx="9144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11560" y="1141119"/>
            <a:ext cx="37444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На этом ряду заканчивается «манишка» котёнка, следующие 3 ряда плетем только чёрным бисером, набирая по 12 бисерин в двенадцатом и тринадцатом ряду, и 14 бисерин в четырнадцатом ряду.</a:t>
            </a:r>
            <a:endParaRPr lang="ru-RU" sz="2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28800"/>
            <a:ext cx="3747053" cy="281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9194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Березовая ветка ханты для рам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83275"/>
            <a:ext cx="9144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08720"/>
            <a:ext cx="5398740" cy="404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4798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Березовая ветка ханты для рам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83275"/>
            <a:ext cx="9144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32048" y="738451"/>
            <a:ext cx="4572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Пятнадцатый ряд несколько отличается от предыдущих. Вместе с последним рядом тельца у нашего котёнка сразу появятся и лапки. Набираем на один конец проволоки 1 чёрную бисерину и 4 белых. Этим же концом проволоки проходим по ходу плетения в первые 2 белые бисерины из </a:t>
            </a:r>
            <a:r>
              <a:rPr lang="ru-RU" sz="2400" dirty="0" err="1"/>
              <a:t>набранных.Подтягиваем</a:t>
            </a:r>
            <a:r>
              <a:rPr lang="ru-RU" sz="2400" dirty="0"/>
              <a:t> плетение, выравниваем первую лапку.</a:t>
            </a:r>
            <a:endParaRPr lang="ru-RU" sz="2400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84784"/>
            <a:ext cx="3958580" cy="29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503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Березовая ветка ханты для рам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83275"/>
            <a:ext cx="9144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11560" y="1225582"/>
            <a:ext cx="3600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Далее набираем на этот же конец проволоки 7 чёрных бисерин и ещё 4 белых. Делаем аналогично первой вторую лапку. Подтягиваем плетение, набираем ещё 1 чёрную бисерину.</a:t>
            </a:r>
            <a:endParaRPr lang="ru-RU" sz="2400" dirty="0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536" y="1667846"/>
            <a:ext cx="3886572" cy="291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669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Березовая ветка ханты для рам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83275"/>
            <a:ext cx="9144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83568" y="1615440"/>
            <a:ext cx="30963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Проволоку проводим между предыдущими двумя рядами, подтягиваем и ещё раз проводим между предыдущими рядами.</a:t>
            </a:r>
            <a:endParaRPr lang="ru-RU" sz="2400" dirty="0"/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85" y="1648197"/>
            <a:ext cx="3910575" cy="293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1749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Березовая ветка ханты для рам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83275"/>
            <a:ext cx="9144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95839" y="3429000"/>
            <a:ext cx="77768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Изготовление котёнка из бисера начинаем с ушек. Плетём в технике «параллельное плетение» сначала одно ушко, затем аналогично первому – второе. Начинаем с широкой части ушка: набираем на отрезок проволоки (длина отрезка – 5-7 см) 1 чёрную бисеринку, 2 розовых и ещё 1 чёрную.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803" y="620688"/>
            <a:ext cx="3552394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Березовая ветка ханты для рам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83275"/>
            <a:ext cx="9144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331640" y="4149080"/>
            <a:ext cx="61206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Приступаем к плетению хвостика. Набираем 3 бисеринки чёрного цвета, проходим вторым концом проволоки навстречу первому.</a:t>
            </a:r>
            <a:endParaRPr lang="ru-RU" sz="2400" dirty="0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470" y="548680"/>
            <a:ext cx="4246612" cy="3184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99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Березовая ветка ханты для рам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83275"/>
            <a:ext cx="9144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016217" y="5122241"/>
            <a:ext cx="55075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Аналогичным способом плетём 9 рядов.</a:t>
            </a:r>
            <a:endParaRPr lang="ru-RU" sz="2400" dirty="0"/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718" y="908720"/>
            <a:ext cx="4800533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479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Березовая ветка ханты для рам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83275"/>
            <a:ext cx="9144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67544" y="747182"/>
            <a:ext cx="396044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Для десятого ряда набираем 1 белую бисеринку и 2 чёрных, для одиннадцатого – 2 белых, двенадцатый ряд состоит из 1 белой бисерины и завершает хвостик котёнка. Делаем скрутку из оставшейся проволоки и обрезаем лишнее. На хвостике тоже образовалась небольшая «кисточка».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24337"/>
            <a:ext cx="4165340" cy="3124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40823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Березовая ветка ханты для рам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83275"/>
            <a:ext cx="9144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83568" y="980728"/>
            <a:ext cx="3600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Осталось сделать бантик.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Набираем 4 красных бисерины на отрезок проволоки 15 см, выравниваем их по центру – это будет один из широких концов банта. Набираем 3 красных бисерины и проходим навстречу вторым концом проволоки.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66489"/>
            <a:ext cx="3814564" cy="2860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554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Березовая ветка ханты для рам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83275"/>
            <a:ext cx="9144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83568" y="2039540"/>
            <a:ext cx="34563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Третий ряд состоит из 2 красных бисерин, четвертый является центром банта и состоит из одной бисерины. Половина банта готова.</a:t>
            </a:r>
            <a:endParaRPr lang="ru-RU" sz="2400" dirty="0"/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16831"/>
            <a:ext cx="3886572" cy="291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57670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Березовая ветка ханты для рам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83275"/>
            <a:ext cx="9144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67544" y="1988840"/>
            <a:ext cx="37444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Пятый ряд – снова 2 бисерины, шестой – 3, и заканчиваем седьмым рядом, состоящим из 4 красных бисерин. Делаем скрутку, обрезаем проволоку.</a:t>
            </a:r>
            <a:endParaRPr lang="ru-RU" sz="2400" dirty="0"/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35188"/>
            <a:ext cx="4246612" cy="3184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0921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Березовая ветка ханты для рам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83275"/>
            <a:ext cx="9144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60241" y="299262"/>
            <a:ext cx="3600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Чтобы прикрепить бант делаем ленточку на леске или моно нити. Пользуемся также техникой параллельного плетения, но в каждом ряду у нас всего по 1 бисеринке. Делаем 5 рядов, далее продеваем леску в центр бантика и делаем ещё 4 ряда. </a:t>
            </a:r>
            <a:r>
              <a:rPr lang="ru-RU" sz="2400" dirty="0" smtClean="0"/>
              <a:t>Подтягиваем</a:t>
            </a:r>
            <a:r>
              <a:rPr lang="ru-RU" sz="2400" dirty="0"/>
              <a:t>, делаем узелок, обрезаем остатки лески. Наш котёнок из бисера готов.</a:t>
            </a:r>
            <a:endParaRPr lang="ru-RU" sz="24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68933"/>
            <a:ext cx="4390628" cy="3292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84313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Березовая ветка ханты для рам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83275"/>
            <a:ext cx="9144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419872" y="5157192"/>
            <a:ext cx="3450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Вид с обратной стороны.</a:t>
            </a:r>
            <a:endParaRPr lang="ru-RU" sz="2400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206" y="620688"/>
            <a:ext cx="4740452" cy="355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165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Березовая ветка ханты для рам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83275"/>
            <a:ext cx="9144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LylyngSoyum\Desktop\желткова\IMG_212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2828925" cy="2122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LylyngSoyum\Desktop\желткова\IMG_212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1744876"/>
            <a:ext cx="2865755" cy="2150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LylyngSoyum\Desktop\желткова\IMG_212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617" y="3284984"/>
            <a:ext cx="2818765" cy="2114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74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Березовая ветка ханты для рам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83275"/>
            <a:ext cx="9144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5" descr="C:\Users\LylyngSoyum\Desktop\желткова\IMG_2114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3017308" cy="19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LylyngSoyum\Desktop\желткова\IMG_211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98097"/>
            <a:ext cx="2922776" cy="234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LylyngSoyum\Desktop\желткова\IMG_211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675" y="1710690"/>
            <a:ext cx="2783205" cy="2087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LylyngSoyum\Desktop\желткова\IMG_212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343" y="332656"/>
            <a:ext cx="2858770" cy="2145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LylyngSoyum\Desktop\желткова\IMG_212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98096"/>
            <a:ext cx="2952328" cy="22631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3687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C:\Березовая ветка ханты для рам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83275"/>
            <a:ext cx="9144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43608" y="3861048"/>
            <a:ext cx="74168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Выставляем их примерно посередине нашего отрезка проволоки. Далее набираем 1 чёрную бисеринку, 1 розовую и ещё 1 чёрную. В только что набранные бисерины проходим свободным концом проволоки навстречу.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924" y="458670"/>
            <a:ext cx="3672408" cy="275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Березовая ветка ханты для рам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83275"/>
            <a:ext cx="9144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51620" y="764704"/>
            <a:ext cx="453650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Затягиваем плетение. </a:t>
            </a:r>
            <a:r>
              <a:rPr lang="ru-RU" sz="2400" dirty="0" smtClean="0"/>
              <a:t>Подтягиваем </a:t>
            </a:r>
            <a:r>
              <a:rPr lang="ru-RU" sz="2400" dirty="0"/>
              <a:t>плетение, чтобы зазоры по бокам оставались минимальными, и проволоку было не видно. </a:t>
            </a:r>
            <a:r>
              <a:rPr lang="ru-RU" sz="2400" dirty="0" smtClean="0"/>
              <a:t>Завершаем </a:t>
            </a:r>
            <a:r>
              <a:rPr lang="ru-RU" sz="2400" dirty="0"/>
              <a:t>ушко, набирая на проволоку 1 чёрную бисеринку и проходя свободным концом проволоки навстречу. Делаем небольшую скрутку из проволоки и обрезаем излишек. При этом на ушке появится небольшая «кисточка».</a:t>
            </a:r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017" y="1700808"/>
            <a:ext cx="3058480" cy="2293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Березовая ветка ханты для рам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83275"/>
            <a:ext cx="9144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04056" y="4217824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Аналогичным способом делаем второе ушко.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36712"/>
            <a:ext cx="3814564" cy="2860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Березовая ветка ханты для рам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83275"/>
            <a:ext cx="9144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475656" y="1196752"/>
            <a:ext cx="61926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Далее начинаем делать тельце котёнка, начиная с головы. Для него нам понадобится отрезок проволоки примерно 70-80 см, так как туловище и хвостик плетутся на одной проволоке. Если проволоки не хватит, и в каком-то месте необходимо будет её добавлять, то в этом месте плетение будет складываться пополам.</a:t>
            </a:r>
            <a:endParaRPr lang="ru-RU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Березовая ветка ханты для рам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83275"/>
            <a:ext cx="9144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23528" y="404664"/>
            <a:ext cx="468052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Итак, берём уже готовое ушко, продеваем проволоку в 4 бисерины широкого края, далее на проволоку нанизываем 1 бисеринку чёрного цвета и второе готовое ушко – это будет первый, верхний ряд головы котёнка. Выравниваем все элементы, чтобы они располагались примерно посредине проволоки. Загибаем оба конца проволоки, чтобы ряд не сместился, пока набираем последующие бисерины.</a:t>
            </a:r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212" y="1628800"/>
            <a:ext cx="3405484" cy="25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Березовая ветка ханты для рам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83275"/>
            <a:ext cx="9144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56083" y="1250848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Для второго ряда набираем последовательно 2 чёрных бисерины, 1 зелёную, 3 чёрных, 1 зелёную и снова 2 чёрных. Проходим навстречу свободным концом проволоки, подтягиваем плетение. Следим, чтобы нигде не оставалось слишком много «голой» проволоки.</a:t>
            </a:r>
            <a:endParaRPr lang="ru-RU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10" y="1584765"/>
            <a:ext cx="3664647" cy="274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Березовая ветка ханты для рам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83275"/>
            <a:ext cx="9144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411760" y="43651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467534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Третий ряд состоит из 4 чёрных бисерин, 1 розовой и еще 4 чёрных.</a:t>
            </a:r>
            <a:endParaRPr lang="ru-RU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48680"/>
            <a:ext cx="4606652" cy="3454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746</Words>
  <Application>Microsoft Office PowerPoint</Application>
  <PresentationFormat>Экран (4:3)</PresentationFormat>
  <Paragraphs>35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User</dc:creator>
  <cp:lastModifiedBy>Galina</cp:lastModifiedBy>
  <cp:revision>47</cp:revision>
  <dcterms:created xsi:type="dcterms:W3CDTF">2013-11-19T10:19:29Z</dcterms:created>
  <dcterms:modified xsi:type="dcterms:W3CDTF">2020-04-06T12:57:13Z</dcterms:modified>
</cp:coreProperties>
</file>