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 bwMode="auto"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1905000" y="731519"/>
            <a:ext cx="6400800" cy="347472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3324113" y="731519"/>
            <a:ext cx="4829287" cy="489472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 bwMode="auto">
          <a:xfrm>
            <a:off x="1143000" y="731520"/>
            <a:ext cx="6400800" cy="347472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22437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auto">
          <a:xfrm>
            <a:off x="1142999" y="731519"/>
            <a:ext cx="3346704" cy="347472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 bwMode="auto">
          <a:xfrm>
            <a:off x="4645152" y="731520"/>
            <a:ext cx="3346704" cy="347472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>
              <a:spcBef>
                <a:spcPts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/>
              <a:buNone/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15.02.2025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15.02.2025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15.02.2025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 bwMode="auto"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5105400"/>
            <a:ext cx="9144000" cy="1752599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20040" indent="-320040" algn="r" defTabSz="914400">
        <a:spcBef>
          <a:spcPts val="0"/>
        </a:spcBef>
        <a:buClr>
          <a:schemeClr val="accent6">
            <a:lumMod val="75000"/>
          </a:schemeClr>
        </a:buClr>
        <a:buSzPct val="128000"/>
        <a:buFont typeface="Georgia"/>
        <a:buChar char="*"/>
        <a:defRPr sz="4600" b="1" i="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228600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2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3779912" y="376114"/>
            <a:ext cx="1988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Зимний пейзаж. 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286000" y="74544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i="1"/>
              <a:t>Рисование зимнего пейзажа гуашью. Мастер-класс с пошаговыми фото.</a:t>
            </a: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48109" y="1207110"/>
            <a:ext cx="7247782" cy="5172017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07504" y="116632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8. "Компанию" деревцу составляет елочка. Используя оттенки темного зеленого сразу мазками показываем как написать елку. Вертикаль - ствол и по треугольному силуэту - ветки. "Растрепанными" мазками рисуем массу еловых лапок.</a:t>
            </a:r>
            <a:endParaRPr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26677" y="1316961"/>
            <a:ext cx="7490643" cy="525427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39377" y="188640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9. Добавляем елке пушистости. На дальнем плане размещаем пару елочек-крошек.</a:t>
            </a:r>
            <a:endParaRPr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56829" y="980728"/>
            <a:ext cx="8094087" cy="572257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07504" y="116632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10. Завершаем прописывание деревца и елок. Некоторые поверхности солнышко освещает, а что-то может оказаться в тени.</a:t>
            </a:r>
            <a:endParaRPr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87371" y="920157"/>
            <a:ext cx="7769258" cy="5540577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251520" y="188640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11. Белилами пишем снежок на ветвях дерева и на лапках елей.</a:t>
            </a:r>
            <a:endParaRPr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33292" y="836712"/>
            <a:ext cx="8021432" cy="568932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39377" y="188640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12. Используя ватные палочки рисуем кружащиеся на морозном воздухе снежинки.</a:t>
            </a:r>
            <a:endParaRPr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430905" y="908719"/>
            <a:ext cx="6345934" cy="452262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52495019" name="Прямоугольник 1"/>
          <p:cNvSpPr/>
          <p:nvPr/>
        </p:nvSpPr>
        <p:spPr bwMode="auto">
          <a:xfrm>
            <a:off x="708932" y="5753376"/>
            <a:ext cx="7774733" cy="36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12. </a:t>
            </a:r>
            <a:r>
              <a:t>Делаем снимок своей работы и скидываем в группу. Спасибо!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683568" y="188640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srgbClr val="FF0000"/>
                </a:solidFill>
              </a:rPr>
              <a:t>Материалы</a:t>
            </a:r>
            <a:r>
              <a:rPr lang="ru-RU"/>
              <a:t>:</a:t>
            </a:r>
            <a:endParaRPr/>
          </a:p>
          <a:p>
            <a:pPr>
              <a:defRPr/>
            </a:pPr>
            <a:r>
              <a:rPr lang="ru-RU"/>
              <a:t>бумага(формат А-3 или А4), кисти № 3,6, набор гуаши, ватные палочки, банка с водой, салфетки.</a:t>
            </a:r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576388" y="1412776"/>
            <a:ext cx="5991225" cy="44958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2267744" y="260648"/>
            <a:ext cx="4453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/>
              <a:t>1. Кистью на листе намечаем горизонт.</a:t>
            </a:r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28878" y="660437"/>
            <a:ext cx="7731554" cy="5504866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95806" y="332656"/>
            <a:ext cx="82809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2.Какое зимнее утро без солнышка? Рисуем круг, внутри - белый. Мазки кистью радиально расходятся от обозначенного круга. Солнечные блики показываем на снегу.</a:t>
            </a:r>
            <a:endParaRPr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94356" y="1255986"/>
            <a:ext cx="7646230" cy="5503338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467544" y="260648"/>
            <a:ext cx="82809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3. Вокруг солнышка добавляем мазки красного цвета, смешанного с белилами. Такой же цвет и на поверхности снега. Оказывается зима такая яркая!</a:t>
            </a:r>
            <a:endParaRPr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78213" y="1183978"/>
            <a:ext cx="7659582" cy="5380091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359024" y="18863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4. Радиальными мазками синего и голубого с белилами дописываем небо. Наносимые таким образом пастозные мазки создают впечатление сияния.</a:t>
            </a:r>
            <a:endParaRPr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59024" y="980728"/>
            <a:ext cx="8185683" cy="5666007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611560" y="18864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5. Отражение небесной синевы присутствует и на снеге</a:t>
            </a:r>
            <a:endParaRPr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95941" y="692696"/>
            <a:ext cx="8280110" cy="5895438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79512" y="18864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6. Добавляем активности цвету неба, снега. То есть,небо и поверхность снега у нас "прописаны".</a:t>
            </a:r>
            <a:endParaRPr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25183" y="815940"/>
            <a:ext cx="7821626" cy="5565388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79512" y="116632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7. Смелыми, но аккуратными мазочками пишем деревце - сначала ствол, затем из него "растут" тонкие ветки) (коричневый с нюансами серого, фиолетового).</a:t>
            </a:r>
            <a:endParaRPr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44088" y="980728"/>
            <a:ext cx="7927831" cy="550017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Воздушный поток">
      <a:fillStyleLst>
        <a:solidFill>
          <a:schemeClr val="phClr"/>
        </a:solidFill>
        <a:gradFill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/>
        </a:gradFill>
        <a:gradFill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</TotalTime>
  <Words>292</Words>
  <Application>Microsoft Office PowerPoint</Application>
  <DocSecurity>0</DocSecurity>
  <PresentationFormat>Экран (4:3)</PresentationFormat>
  <Paragraphs>17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Georgia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Илья Александрович</dc:creator>
  <cp:keywords/>
  <dc:description/>
  <cp:lastModifiedBy>USER</cp:lastModifiedBy>
  <cp:revision>4</cp:revision>
  <dcterms:created xsi:type="dcterms:W3CDTF">2022-11-30T18:20:23Z</dcterms:created>
  <dcterms:modified xsi:type="dcterms:W3CDTF">2025-02-15T04:30:11Z</dcterms:modified>
  <cp:category/>
  <dc:identifier/>
  <cp:contentStatus/>
  <dc:language/>
  <cp:version/>
</cp:coreProperties>
</file>