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9" r:id="rId5"/>
    <p:sldId id="270" r:id="rId6"/>
    <p:sldId id="268" r:id="rId7"/>
    <p:sldId id="271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68FC8D-E533-4B2A-9EA8-64E520F4AEA6}">
          <p14:sldIdLst>
            <p14:sldId id="256"/>
            <p14:sldId id="267"/>
            <p14:sldId id="266"/>
            <p14:sldId id="269"/>
            <p14:sldId id="270"/>
            <p14:sldId id="268"/>
            <p14:sldId id="271"/>
          </p14:sldIdLst>
        </p14:section>
        <p14:section name="Раздел без заголовка" id="{6B26DA82-1E59-47CA-A8A5-8EF7C10E6FAC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0633"/>
            <a:ext cx="855736" cy="1236613"/>
          </a:xfrm>
          <a:prstGeom prst="rect">
            <a:avLst/>
          </a:prstGeom>
        </p:spPr>
      </p:pic>
      <p:sp>
        <p:nvSpPr>
          <p:cNvPr id="8" name="Блок-схема: сохраненные данные 7"/>
          <p:cNvSpPr/>
          <p:nvPr/>
        </p:nvSpPr>
        <p:spPr>
          <a:xfrm rot="10800000">
            <a:off x="1187624" y="1772816"/>
            <a:ext cx="7488832" cy="2232248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4D06-CE79-4695-A797-6968EB71291E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7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130425"/>
            <a:ext cx="6262464" cy="1470025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FB5ECEC7-8D7F-43E5-A048-3D9743673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0E9D6F-0F05-42D6-BF0D-97CA8DD79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980728"/>
            <a:ext cx="8576953" cy="48245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69928A-9843-4AC1-A6DF-F730FD63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1" y="5348024"/>
            <a:ext cx="142011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467544" y="476672"/>
            <a:ext cx="8568952" cy="532859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107504" y="404664"/>
            <a:ext cx="8928992" cy="5544616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D9DB6-99F1-4EC6-B0EF-37C2B1AC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1" y="692696"/>
            <a:ext cx="8452431" cy="49685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FB4DC7-C9F1-4136-8EAE-193E9C1BD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191412"/>
            <a:ext cx="142011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мка 12"/>
          <p:cNvSpPr/>
          <p:nvPr/>
        </p:nvSpPr>
        <p:spPr>
          <a:xfrm>
            <a:off x="107504" y="836712"/>
            <a:ext cx="8928992" cy="5112568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39A42F-BED7-4ADE-BC1A-6E01D467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5" y="1052736"/>
            <a:ext cx="8448938" cy="47525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A1D932-074E-4369-9795-68E4C8939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1" y="5348024"/>
            <a:ext cx="142011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467544" y="476672"/>
            <a:ext cx="8568952" cy="532859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107504" y="476672"/>
            <a:ext cx="8928992" cy="5472608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98BC6-C013-4706-A756-55C18F9B6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8" y="623018"/>
            <a:ext cx="8568952" cy="50920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64A0B-0A9E-47B7-9D5E-FD50866C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6" y="5245212"/>
            <a:ext cx="141439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467544" y="476672"/>
            <a:ext cx="8568952" cy="532859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179512" y="476672"/>
            <a:ext cx="8856984" cy="5544616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4E5662-16A5-430A-BFB9-8C0926DDD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17448"/>
            <a:ext cx="8352928" cy="5063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150D06-0BC5-4BE0-9D8E-97362843F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6" y="5245212"/>
            <a:ext cx="141439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467544" y="476672"/>
            <a:ext cx="8568952" cy="532859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107504" y="476672"/>
            <a:ext cx="8928992" cy="5544616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E6697-7785-43A8-B44C-0D34EB22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8" y="713234"/>
            <a:ext cx="8568952" cy="50920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05DF92-3DE8-4EB4-B0D7-3A213BC7B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348024"/>
            <a:ext cx="141439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467544" y="476672"/>
            <a:ext cx="8568952" cy="532859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107504" y="476672"/>
            <a:ext cx="8928992" cy="5544616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A1104-597F-475F-B32D-4F0D8E53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674992"/>
            <a:ext cx="8460432" cy="51640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23693-FA80-4E5F-950C-6265D79F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5381790"/>
            <a:ext cx="141439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BB085A-CA9A-4395-B4CE-2175A7BF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D7B69C-62D5-444B-9AC7-CCA11452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445224"/>
            <a:ext cx="1080120" cy="9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Поэтапное рисование верблю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Нарисуем рыбку</Template>
  <TotalTime>41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Поэтапное рисование верблюда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Поэтапное рисование осеннего пейзажа</dc:title>
  <dc:creator>Ольга</dc:creator>
  <cp:lastModifiedBy>USER</cp:lastModifiedBy>
  <cp:revision>28</cp:revision>
  <dcterms:created xsi:type="dcterms:W3CDTF">2017-04-29T12:18:11Z</dcterms:created>
  <dcterms:modified xsi:type="dcterms:W3CDTF">2025-11-20T19:25:22Z</dcterms:modified>
</cp:coreProperties>
</file>