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9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amartmuseum.ru/foruser/muzejnaya-azbuka/1002-orna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779912" y="376114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«Орнамент» Ритм</a:t>
            </a:r>
            <a:endParaRPr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86000" y="745446"/>
            <a:ext cx="50223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i="1" dirty="0"/>
              <a:t>Знакомство с орнаментом, виды орнаментов. Упражнения.</a:t>
            </a:r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r">
              <a:defRPr/>
            </a:pPr>
            <a:endParaRPr lang="ru-RU" sz="1200" i="1" dirty="0"/>
          </a:p>
          <a:p>
            <a:pPr algn="r">
              <a:defRPr/>
            </a:pPr>
            <a:endParaRPr lang="ru-RU" sz="1200" i="1" dirty="0"/>
          </a:p>
          <a:p>
            <a:pPr algn="r">
              <a:defRPr/>
            </a:pPr>
            <a:r>
              <a:rPr lang="ru-RU" sz="1200" i="1" dirty="0"/>
              <a:t>Педагог </a:t>
            </a:r>
            <a:r>
              <a:rPr lang="ru-RU" sz="1200" i="1" dirty="0" err="1"/>
              <a:t>доп.образования</a:t>
            </a:r>
            <a:r>
              <a:rPr lang="ru-RU" sz="1200" i="1" dirty="0"/>
              <a:t> :</a:t>
            </a:r>
            <a:r>
              <a:rPr lang="ru-RU" sz="1200" i="1" dirty="0" err="1"/>
              <a:t>Гноевых</a:t>
            </a:r>
            <a:r>
              <a:rPr lang="ru-RU" sz="1200" i="1" dirty="0"/>
              <a:t>  </a:t>
            </a:r>
          </a:p>
          <a:p>
            <a:pPr algn="r">
              <a:defRPr/>
            </a:pPr>
            <a:r>
              <a:rPr lang="ru-RU" sz="1200" i="1" dirty="0"/>
              <a:t>Наталья Васильевна</a:t>
            </a:r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endParaRPr lang="ru-RU" sz="1200" i="1" dirty="0"/>
          </a:p>
          <a:p>
            <a:pPr algn="ctr">
              <a:defRPr/>
            </a:pPr>
            <a:r>
              <a:rPr lang="ru-RU" dirty="0" err="1"/>
              <a:t>г.Ханты-Мансийск</a:t>
            </a:r>
            <a:r>
              <a:rPr lang="ru-RU" dirty="0"/>
              <a:t>, 2025 г.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87306-728A-7D6E-4623-9B533015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14778"/>
            <a:ext cx="7632848" cy="348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83568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Материалы</a:t>
            </a:r>
            <a:r>
              <a:rPr lang="ru-RU" dirty="0"/>
              <a:t>:</a:t>
            </a:r>
            <a:endParaRPr dirty="0"/>
          </a:p>
          <a:p>
            <a:pPr>
              <a:defRPr/>
            </a:pPr>
            <a:r>
              <a:rPr lang="ru-RU" dirty="0"/>
              <a:t>бумага(формат А3 или А4), кисти № 3,6,8, набор гуаши, непроливайка с водой, тряпичная салфетка, бумажный скотч.</a:t>
            </a:r>
            <a:endParaRPr dirty="0"/>
          </a:p>
        </p:txBody>
      </p:sp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58AE878D-5896-31B5-6F4D-1DEAE2D1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4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47B03-B9F7-4EEF-B272-F85BDE17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82740"/>
            <a:ext cx="3600400" cy="4800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1D3A5FEB-12AE-7021-D62F-5DC3BCDC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1D87C8B3-BB7E-2AEE-ACA5-353F6581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5858"/>
            <a:ext cx="6591249" cy="47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FCF018A-3FDF-5022-4582-005F7CDBD8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59632" y="2741339"/>
            <a:ext cx="78843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4343C"/>
                </a:solidFill>
                <a:effectLst/>
                <a:latin typeface="YS Text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2830351D-4F25-1C7C-E51E-B66CF3E2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071754" y="2939210"/>
            <a:ext cx="4768183" cy="6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961029BE-1330-24A8-6FF9-3109FA59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51606CD4-7EA7-F60C-D96E-9407C3A4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76" y="591331"/>
            <a:ext cx="59850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C9B78E8-5CDD-EE84-DE71-25F772DF2AD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61514" y="-792989"/>
            <a:ext cx="723629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4343C"/>
                </a:solidFill>
                <a:effectLst/>
                <a:latin typeface="YS Text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C30E6D91-6214-B01F-68DB-54D3527B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41977" y="2619029"/>
            <a:ext cx="4768183" cy="6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06AF7F33-2B1C-8BB8-8808-C4B3E8D8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7273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45764945-E304-DF89-A2EB-2EB7296D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836532"/>
            <a:ext cx="68407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695BE5-7519-9526-ED28-5F699BB6E2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19238" y="-4069354"/>
            <a:ext cx="827094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4343C"/>
                </a:solidFill>
                <a:effectLst/>
                <a:latin typeface="YS Text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46BAEC2E-496B-85C2-B697-C4A2A72A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18611" y="2906762"/>
            <a:ext cx="4896544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Ритм в орнаменте простыми словами — это закономерное чередование и повторение одинаковых или схожих элементов через равные промежутки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B23F0462-44BA-5C0A-A958-3A476A92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60057E-4D62-4386-C789-38BAC935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2" y="834971"/>
            <a:ext cx="6611816" cy="4954990"/>
          </a:xfrm>
          <a:prstGeom prst="rect">
            <a:avLst/>
          </a:prstGeom>
        </p:spPr>
      </p:pic>
      <p:pic>
        <p:nvPicPr>
          <p:cNvPr id="7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38B5D241-84EB-034B-75D1-EEF49901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54614" y="2942765"/>
            <a:ext cx="4896544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260648"/>
            <a:ext cx="82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Орнамент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 (от лат. </a:t>
            </a:r>
            <a:r>
              <a:rPr lang="ru-RU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ornamentum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 — «украшение») — 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узор, построенный на чередовании и организованном расположении составляющих его элементов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. Простыми словами, это 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рисунок из повторяющихся или чередующихся элементов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. </a:t>
            </a:r>
            <a:br>
              <a:rPr lang="ru-RU" b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D69C9453-3C82-22BC-D046-BED352B4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19C42-BEFE-9AB2-5897-94990823C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12776"/>
            <a:ext cx="3914775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FA9CD1-E3EC-29EB-159D-6557E20A8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45" y="4566886"/>
            <a:ext cx="8655709" cy="13163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77BF33-6CB4-4B6B-7FAC-CA8992239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266925"/>
            <a:ext cx="2232248" cy="3246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9024" y="18863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Попробуй составить свой орнамент.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AA168CA9-3D22-6004-6AEE-8C39CD7C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AD7CB-8CD9-421F-91B0-D916F0F8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5" y="1196752"/>
            <a:ext cx="9066310" cy="4060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495019" name="Прямоугольник 1"/>
          <p:cNvSpPr/>
          <p:nvPr/>
        </p:nvSpPr>
        <p:spPr bwMode="auto">
          <a:xfrm>
            <a:off x="1619673" y="483207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Украсьте свой рисунок орнаментированной рамкой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Всем больших успехов и творческого вдохновения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3" name="Picture 3" descr="C:\Березовая ветка ханты для рамки.png">
            <a:extLst>
              <a:ext uri="{FF2B5EF4-FFF2-40B4-BE49-F238E27FC236}">
                <a16:creationId xmlns:a16="http://schemas.microsoft.com/office/drawing/2014/main" id="{7EB07784-5D7F-CAE4-150D-540D914F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23B7E-818D-3649-A48A-49A3B34F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" y="1484784"/>
            <a:ext cx="8972996" cy="40378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128</Words>
  <Application>Microsoft Office PowerPoint</Application>
  <DocSecurity>0</DocSecurity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Trebuchet MS</vt:lpstr>
      <vt:lpstr>YS Text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Илья Александрович</dc:creator>
  <cp:keywords/>
  <dc:description/>
  <cp:lastModifiedBy>USER</cp:lastModifiedBy>
  <cp:revision>7</cp:revision>
  <dcterms:created xsi:type="dcterms:W3CDTF">2022-11-30T18:20:23Z</dcterms:created>
  <dcterms:modified xsi:type="dcterms:W3CDTF">2025-11-28T17:52:42Z</dcterms:modified>
  <cp:category/>
  <dc:identifier/>
  <cp:contentStatus/>
  <dc:language/>
  <cp:version/>
</cp:coreProperties>
</file>