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6" r:id="rId4"/>
    <p:sldId id="263" r:id="rId5"/>
    <p:sldId id="272" r:id="rId6"/>
    <p:sldId id="270" r:id="rId7"/>
    <p:sldId id="271" r:id="rId8"/>
    <p:sldId id="267" r:id="rId9"/>
    <p:sldId id="276" r:id="rId10"/>
    <p:sldId id="277" r:id="rId11"/>
    <p:sldId id="278" r:id="rId12"/>
    <p:sldId id="268" r:id="rId13"/>
    <p:sldId id="269" r:id="rId14"/>
    <p:sldId id="273" r:id="rId15"/>
    <p:sldId id="274" r:id="rId16"/>
    <p:sldId id="275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EE5A-7115-4DBF-85FC-A3A735C6FF8A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71670" y="785794"/>
            <a:ext cx="541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Занятие </a:t>
            </a:r>
            <a:r>
              <a:rPr lang="ru-RU" dirty="0" smtClean="0"/>
              <a:t>по изготовлению хантыйской куклы «</a:t>
            </a:r>
            <a:r>
              <a:rPr lang="ru-RU" dirty="0" err="1" smtClean="0"/>
              <a:t>Акань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Цель проекта:</a:t>
            </a:r>
          </a:p>
          <a:p>
            <a:r>
              <a:rPr lang="ru-RU" dirty="0" smtClean="0"/>
              <a:t>- Пробудить интерес к культуре обско-угорских народов и традиционной народной кукле</a:t>
            </a:r>
          </a:p>
          <a:p>
            <a:r>
              <a:rPr lang="ru-RU" b="1" dirty="0" smtClean="0"/>
              <a:t>Задачи проекта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изучение истории возникновения народной куклы;</a:t>
            </a:r>
          </a:p>
          <a:p>
            <a:pPr lvl="0"/>
            <a:r>
              <a:rPr lang="ru-RU" dirty="0" smtClean="0"/>
              <a:t>изучение видов кукол;</a:t>
            </a:r>
          </a:p>
          <a:p>
            <a:pPr lvl="0"/>
            <a:r>
              <a:rPr lang="ru-RU" dirty="0" smtClean="0"/>
              <a:t>изучение технологии изготовления народной куклы;</a:t>
            </a:r>
          </a:p>
          <a:p>
            <a:pPr lvl="0"/>
            <a:r>
              <a:rPr lang="ru-RU" dirty="0" smtClean="0"/>
              <a:t>изготовление традиционной хантыйской куклы;</a:t>
            </a:r>
          </a:p>
          <a:p>
            <a:pPr lvl="0"/>
            <a:r>
              <a:rPr lang="ru-RU" dirty="0" smtClean="0"/>
              <a:t>воспитание чувства патриотизма, уважения к национальным традициям.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08" y="642918"/>
            <a:ext cx="4929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Квадратную полоску сложить платочком, это будет платье куклы</a:t>
            </a:r>
          </a:p>
        </p:txBody>
      </p:sp>
      <p:pic>
        <p:nvPicPr>
          <p:cNvPr id="7" name="Объект 3" descr="C:\Users\LylyngSoyum\Desktop\акань закрутка\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96" y="1988840"/>
            <a:ext cx="5446200" cy="37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11760" y="836712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Кладем куклу на ткань</a:t>
            </a:r>
          </a:p>
        </p:txBody>
      </p:sp>
      <p:pic>
        <p:nvPicPr>
          <p:cNvPr id="6" name="Объект 3" descr="C:\Users\LylyngSoyum\Desktop\акань закрутка\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844824"/>
            <a:ext cx="5374762" cy="3822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заворачиваем</a:t>
            </a:r>
          </a:p>
        </p:txBody>
      </p:sp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 descr="C:\Users\LylyngSoyum\Desktop\акань закрутка\1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609596" cy="4065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Закручиваем ниткой</a:t>
            </a:r>
          </a:p>
        </p:txBody>
      </p:sp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 descr="C:\Users\LylyngSoyum\Desktop\акань закрутка\1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537588" cy="4065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Взять лоскуток ткани, по краю вытянуть нитки, чтоб сделать бахрому для платка.</a:t>
            </a:r>
            <a:endParaRPr lang="ru-RU" sz="2000" dirty="0"/>
          </a:p>
        </p:txBody>
      </p:sp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Tester\Рабочий стол\фото музей\120___12\IMG_0790.JPG"/>
          <p:cNvPicPr/>
          <p:nvPr/>
        </p:nvPicPr>
        <p:blipFill>
          <a:blip r:embed="rId3" cstate="print"/>
          <a:srcRect l="21178" t="12224" r="24701" b="32479"/>
          <a:stretch>
            <a:fillRect/>
          </a:stretch>
        </p:blipFill>
        <p:spPr bwMode="auto">
          <a:xfrm>
            <a:off x="2968385" y="2199736"/>
            <a:ext cx="3207229" cy="245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68280"/>
          </a:xfrm>
        </p:spPr>
        <p:txBody>
          <a:bodyPr>
            <a:noAutofit/>
          </a:bodyPr>
          <a:lstStyle/>
          <a:p>
            <a:r>
              <a:rPr lang="ru-RU" sz="3600" dirty="0"/>
              <a:t>Завязываем на узелок ниточку</a:t>
            </a:r>
          </a:p>
        </p:txBody>
      </p:sp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3" descr="C:\Users\LylyngSoyum\Desktop\акань закрутка\1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177548" cy="37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Так выглядит кукла без платка</a:t>
            </a:r>
          </a:p>
        </p:txBody>
      </p:sp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 descr="C:\Users\LylyngSoyum\Desktop\акань закрутка\1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537588" cy="3993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Берем лоскуток ткани </a:t>
            </a:r>
          </a:p>
        </p:txBody>
      </p:sp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 descr="C:\Users\LylyngSoyum\Desktop\акань закрутка\16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206" y="1628800"/>
            <a:ext cx="5537588" cy="3993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Кладем на лоскуток куклу</a:t>
            </a:r>
          </a:p>
        </p:txBody>
      </p:sp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3" descr="C:\Users\LylyngSoyum\Desktop\акань закрутка\17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393572" cy="3777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287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Надеваем кукле платок</a:t>
            </a:r>
          </a:p>
        </p:txBody>
      </p:sp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 descr="C:\Users\LylyngSoyum\Desktop\акань закрутка\1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537588" cy="3993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62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1000108"/>
            <a:ext cx="6858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хантыйских кукол </a:t>
            </a:r>
            <a:endParaRPr lang="ru-RU" dirty="0" smtClean="0"/>
          </a:p>
          <a:p>
            <a:r>
              <a:rPr lang="ru-RU" dirty="0" smtClean="0"/>
              <a:t>Куклы </a:t>
            </a:r>
            <a:r>
              <a:rPr lang="ru-RU" dirty="0" err="1" smtClean="0"/>
              <a:t>казымских</a:t>
            </a:r>
            <a:r>
              <a:rPr lang="ru-RU" dirty="0" smtClean="0"/>
              <a:t> и обских ханты, северных манси называются «</a:t>
            </a:r>
            <a:r>
              <a:rPr lang="ru-RU" dirty="0" err="1" smtClean="0"/>
              <a:t>акань</a:t>
            </a:r>
            <a:r>
              <a:rPr lang="ru-RU" dirty="0" smtClean="0"/>
              <a:t>», а куклы </a:t>
            </a:r>
            <a:r>
              <a:rPr lang="ru-RU" dirty="0" err="1" smtClean="0"/>
              <a:t>сургутских</a:t>
            </a:r>
            <a:r>
              <a:rPr lang="ru-RU" dirty="0" smtClean="0"/>
              <a:t> ханты (юганские, </a:t>
            </a:r>
            <a:r>
              <a:rPr lang="ru-RU" dirty="0" err="1" smtClean="0"/>
              <a:t>пимские</a:t>
            </a:r>
            <a:r>
              <a:rPr lang="ru-RU" dirty="0" smtClean="0"/>
              <a:t>, </a:t>
            </a:r>
            <a:r>
              <a:rPr lang="ru-RU" dirty="0" err="1" smtClean="0"/>
              <a:t>тромаганские</a:t>
            </a:r>
            <a:r>
              <a:rPr lang="ru-RU" dirty="0" smtClean="0"/>
              <a:t>)- «паки». </a:t>
            </a:r>
          </a:p>
          <a:p>
            <a:r>
              <a:rPr lang="ru-RU" dirty="0" smtClean="0"/>
              <a:t>Кукла - «</a:t>
            </a:r>
            <a:r>
              <a:rPr lang="ru-RU" dirty="0" err="1" smtClean="0"/>
              <a:t>Акань</a:t>
            </a:r>
            <a:r>
              <a:rPr lang="ru-RU" dirty="0" smtClean="0"/>
              <a:t>» головка и одежда, которой делались из ткани. Лицо – из плотно сжатого жгута однотонной ткани. Шея, туловище состояла у хантыйской куклы из целого ряда цветных полос. У куклы – женщины  изящное платье и головку украшают нарядные косы, сделанные опять же из сукна и украшенные бисером. </a:t>
            </a:r>
          </a:p>
          <a:p>
            <a:r>
              <a:rPr lang="ru-RU" dirty="0" smtClean="0"/>
              <a:t>Ложных кос может быть от 2 до 4. По наличию ложных кос и украшений из бисера, можно определить, что кукла является девушкой, женщиной, напротив, у куклы - </a:t>
            </a:r>
            <a:r>
              <a:rPr lang="ru-RU" dirty="0" err="1" smtClean="0"/>
              <a:t>акань</a:t>
            </a:r>
            <a:r>
              <a:rPr lang="ru-RU" dirty="0" smtClean="0"/>
              <a:t> мужчин подобные украшения отсутствуют.</a:t>
            </a:r>
          </a:p>
          <a:p>
            <a:r>
              <a:rPr lang="ru-RU" dirty="0" smtClean="0"/>
              <a:t>Наряды куклы - </a:t>
            </a:r>
            <a:r>
              <a:rPr lang="ru-RU" dirty="0" err="1" smtClean="0"/>
              <a:t>акань</a:t>
            </a:r>
            <a:r>
              <a:rPr lang="ru-RU" dirty="0" smtClean="0"/>
              <a:t> очень просты, но в тоже время каждая кукла именно по своей одежде и набору украшений индивидуальна и несет на себе отпечаток своей мастерицы.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Закручиваем ниткой</a:t>
            </a:r>
          </a:p>
        </p:txBody>
      </p:sp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3" descr="C:\Users\LylyngSoyum\Desktop\акань закрутка\1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02" y="1628800"/>
            <a:ext cx="5609596" cy="4137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742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Закручиваем ниткой, закрепляем</a:t>
            </a:r>
          </a:p>
        </p:txBody>
      </p:sp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 descr="C:\Users\LylyngSoyum\Desktop\акань закрутка\2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5105540" cy="3633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92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Кукла готова</a:t>
            </a:r>
          </a:p>
        </p:txBody>
      </p:sp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3" descr="C:\Users\LylyngSoyum\Desktop\акань закрутка\25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537588" cy="4137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919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ylyngSoyum\Desktop\желткова\IMG_21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828925" cy="212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ylyngSoyum\Desktop\желткова\IMG_21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44876"/>
            <a:ext cx="2865755" cy="215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ylyngSoyum\Desktop\желткова\IMG_21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17" y="3284984"/>
            <a:ext cx="2818765" cy="21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C:\Users\LylyngSoyum\Desktop\желткова\IMG_211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017308" cy="19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ylyngSoyum\Desktop\желткова\IMG_21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8097"/>
            <a:ext cx="2922776" cy="234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ylyngSoyum\Desktop\желткова\IMG_21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75" y="1710690"/>
            <a:ext cx="2783205" cy="20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ylyngSoyum\Desktop\желткова\IMG_212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43" y="332656"/>
            <a:ext cx="2858770" cy="21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LylyngSoyum\Desktop\желткова\IMG_212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8096"/>
            <a:ext cx="2952328" cy="2263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68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89581" y="2036665"/>
            <a:ext cx="596483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Кукла «</a:t>
            </a:r>
            <a:r>
              <a:rPr lang="ru-RU" sz="4000" dirty="0" err="1" smtClean="0"/>
              <a:t>Акань</a:t>
            </a:r>
            <a:r>
              <a:rPr lang="ru-RU" sz="4000" dirty="0" smtClean="0"/>
              <a:t>» отличается </a:t>
            </a:r>
          </a:p>
          <a:p>
            <a:r>
              <a:rPr lang="ru-RU" sz="4000" dirty="0" smtClean="0"/>
              <a:t>способом изготовления </a:t>
            </a:r>
          </a:p>
          <a:p>
            <a:r>
              <a:rPr lang="ru-RU" sz="4000" dirty="0" smtClean="0"/>
              <a:t>от куклы «Паки»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Берем лоскуток сворачиваем жгутиком</a:t>
            </a:r>
          </a:p>
        </p:txBody>
      </p:sp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LylyngSoyum\Desktop\акань закрутка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537588" cy="415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Жгут сложить пополам</a:t>
            </a:r>
          </a:p>
        </p:txBody>
      </p:sp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3" descr="C:\Users\LylyngSoyum\Desktop\акань закрутка\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5105541" cy="3917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Это будет туловище и голова куклы</a:t>
            </a:r>
          </a:p>
        </p:txBody>
      </p:sp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3" descr="C:\Users\LylyngSoyum\Desktop\акань закрутка\3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753612" cy="4137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Накладываем полоски, так мы делаем туловище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 descr="C:\Users\LylyngSoyum\Desktop\акань закрутка\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753612" cy="420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3" descr="C:\Users\LylyngSoyum\Desktop\акань закрутка\6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537588" cy="39933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692695"/>
            <a:ext cx="7386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На красную полоску накладываем белую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08" y="642918"/>
            <a:ext cx="4929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На белую полоску накладываем синюю</a:t>
            </a:r>
          </a:p>
        </p:txBody>
      </p:sp>
      <p:pic>
        <p:nvPicPr>
          <p:cNvPr id="7" name="Объект 3" descr="C:\Users\LylyngSoyum\Desktop\акань закрутка\7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19" y="1772816"/>
            <a:ext cx="5446200" cy="392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309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Берем лоскуток сворачиваем жгутиком</vt:lpstr>
      <vt:lpstr>Жгут сложить пополам</vt:lpstr>
      <vt:lpstr>Это будет туловище и голова куклы</vt:lpstr>
      <vt:lpstr>Накладываем полоски, так мы делаем туловище </vt:lpstr>
      <vt:lpstr>Презентация PowerPoint</vt:lpstr>
      <vt:lpstr>Презентация PowerPoint</vt:lpstr>
      <vt:lpstr>Презентация PowerPoint</vt:lpstr>
      <vt:lpstr>Презентация PowerPoint</vt:lpstr>
      <vt:lpstr>заворачиваем</vt:lpstr>
      <vt:lpstr>Закручиваем ниткой</vt:lpstr>
      <vt:lpstr>Взять лоскуток ткани, по краю вытянуть нитки, чтоб сделать бахрому для платка.</vt:lpstr>
      <vt:lpstr>Завязываем на узелок ниточку</vt:lpstr>
      <vt:lpstr>Так выглядит кукла без платка</vt:lpstr>
      <vt:lpstr>Берем лоскуток ткани </vt:lpstr>
      <vt:lpstr>Кладем на лоскуток куклу</vt:lpstr>
      <vt:lpstr>Надеваем кукле платок</vt:lpstr>
      <vt:lpstr>Закручиваем ниткой</vt:lpstr>
      <vt:lpstr>Закручиваем ниткой, закрепляем</vt:lpstr>
      <vt:lpstr>Кукла готова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Galina</cp:lastModifiedBy>
  <cp:revision>38</cp:revision>
  <dcterms:created xsi:type="dcterms:W3CDTF">2013-11-19T10:19:29Z</dcterms:created>
  <dcterms:modified xsi:type="dcterms:W3CDTF">2020-04-06T04:45:36Z</dcterms:modified>
</cp:coreProperties>
</file>