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6" r:id="rId4"/>
    <p:sldId id="263" r:id="rId5"/>
    <p:sldId id="272" r:id="rId6"/>
    <p:sldId id="270" r:id="rId7"/>
    <p:sldId id="271" r:id="rId8"/>
    <p:sldId id="267" r:id="rId9"/>
    <p:sldId id="276" r:id="rId10"/>
    <p:sldId id="277" r:id="rId11"/>
    <p:sldId id="278" r:id="rId12"/>
    <p:sldId id="268" r:id="rId13"/>
    <p:sldId id="269" r:id="rId14"/>
    <p:sldId id="286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71670" y="785794"/>
            <a:ext cx="561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Занятие по </a:t>
            </a:r>
            <a:r>
              <a:rPr lang="ru-RU" dirty="0" err="1" smtClean="0"/>
              <a:t>бисероплетению</a:t>
            </a:r>
            <a:r>
              <a:rPr lang="ru-RU" dirty="0" smtClean="0"/>
              <a:t> стрекоза «</a:t>
            </a:r>
            <a:r>
              <a:rPr lang="ru-RU" dirty="0" err="1" smtClean="0"/>
              <a:t>Щангри</a:t>
            </a:r>
            <a:r>
              <a:rPr lang="ru-RU" dirty="0" smtClean="0"/>
              <a:t> </a:t>
            </a:r>
            <a:r>
              <a:rPr lang="ru-RU" dirty="0" err="1" smtClean="0"/>
              <a:t>хонгра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443841"/>
            <a:ext cx="6102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</a:t>
            </a:r>
            <a:r>
              <a:rPr lang="ru-RU" b="1" dirty="0" smtClean="0"/>
              <a:t>занятия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- Повторить способы плетения бисером на </a:t>
            </a:r>
            <a:r>
              <a:rPr lang="ru-RU" dirty="0" err="1" smtClean="0"/>
              <a:t>проволке</a:t>
            </a:r>
            <a:endParaRPr lang="ru-RU" dirty="0" smtClean="0"/>
          </a:p>
          <a:p>
            <a:r>
              <a:rPr lang="ru-RU" b="1" dirty="0" err="1" smtClean="0"/>
              <a:t>Задачи:</a:t>
            </a:r>
            <a:r>
              <a:rPr lang="ru-RU" dirty="0" err="1" smtClean="0"/>
              <a:t>Что</a:t>
            </a:r>
            <a:r>
              <a:rPr lang="ru-RU" dirty="0" smtClean="0"/>
              <a:t> бы сделать стрекозу из бисера нам потребуется:</a:t>
            </a:r>
          </a:p>
          <a:p>
            <a:r>
              <a:rPr lang="ru-RU" dirty="0" smtClean="0"/>
              <a:t>Бисер  трёх цветов – серый, розовый, голубой.</a:t>
            </a:r>
          </a:p>
          <a:p>
            <a:r>
              <a:rPr lang="ru-RU" dirty="0" smtClean="0"/>
              <a:t>Две чёрных бусинки.</a:t>
            </a:r>
          </a:p>
          <a:p>
            <a:r>
              <a:rPr lang="ru-RU" dirty="0" smtClean="0"/>
              <a:t>Проволока диаметром 0.3 мм.</a:t>
            </a:r>
          </a:p>
          <a:p>
            <a:r>
              <a:rPr lang="ru-RU" b="1" dirty="0" smtClean="0"/>
              <a:t> </a:t>
            </a:r>
            <a:endParaRPr lang="ru-RU" dirty="0" smtClean="0"/>
          </a:p>
        </p:txBody>
      </p:sp>
      <p:pic>
        <p:nvPicPr>
          <p:cNvPr id="1026" name="Picture 2" descr="Стрекоза из бисе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39839"/>
            <a:ext cx="3242088" cy="271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7564" y="3068960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Все следующие ряды плетём так же по схеме, описанной ниже.</a:t>
            </a:r>
          </a:p>
          <a:p>
            <a:r>
              <a:rPr lang="ru-RU" sz="2400" dirty="0"/>
              <a:t>8 ряд: 2 бисерины розовые.</a:t>
            </a:r>
          </a:p>
          <a:p>
            <a:r>
              <a:rPr lang="ru-RU" sz="2400" dirty="0"/>
              <a:t>С 9 по 18 ряд: также по 2 розовых бисеринок в каждом ряду.</a:t>
            </a:r>
          </a:p>
          <a:p>
            <a:r>
              <a:rPr lang="ru-RU" sz="2400" dirty="0"/>
              <a:t>19 ряд: 2 голубых бисеринки.</a:t>
            </a:r>
          </a:p>
          <a:p>
            <a:r>
              <a:rPr lang="ru-RU" sz="2400" dirty="0"/>
              <a:t>Последний 20-й ряд: 1 голубая.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856"/>
            <a:ext cx="5682208" cy="284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347325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Чтобы все ряды закрепить и спрятать проволочку делаем так: берём любой кончик проволоки и пропускаем его через бисеринки девятнадцатого ряда, вытягиваем её до конца.</a:t>
            </a:r>
          </a:p>
          <a:p>
            <a:r>
              <a:rPr lang="ru-RU" sz="2400" dirty="0"/>
              <a:t>Другой кончик пропускаем через бисеринки восемнадцатого ряда, также вытянув его до конца.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72" y="416128"/>
            <a:ext cx="6114256" cy="305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63688" y="4725144"/>
            <a:ext cx="6048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Оставшуюся лишнюю проволочку обрезаем.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6186264" cy="309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48780" y="3429000"/>
            <a:ext cx="6246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Все, стрекоза из бисера готова! Как видите, сплести стрекозу очень просто. Для неё не нужно много материла, только самое необходимое, а результат будет долго радовать глаз или станет для кого-нибудь отличным сувениром.</a:t>
            </a:r>
            <a:endParaRPr lang="ru-RU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79985"/>
            <a:ext cx="4516524" cy="268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ylyngSoyum\Desktop\желткова\IMG_21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2828925" cy="212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LylyngSoyum\Desktop\желткова\IMG_21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744876"/>
            <a:ext cx="2865755" cy="215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ylyngSoyum\Desktop\желткова\IMG_21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3284984"/>
            <a:ext cx="2818765" cy="211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C:\Users\LylyngSoyum\Desktop\желткова\IMG_211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3017308" cy="19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LylyngSoyum\Desktop\желткова\IMG_21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98097"/>
            <a:ext cx="2922776" cy="234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LylyngSoyum\Desktop\желткова\IMG_21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75" y="1710690"/>
            <a:ext cx="2783205" cy="208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ylyngSoyum\Desktop\желткова\IMG_21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43" y="332656"/>
            <a:ext cx="2858770" cy="214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LylyngSoyum\Desktop\желткова\IMG_212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98096"/>
            <a:ext cx="2952328" cy="2263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68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59632" y="2413338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Нужно взять 57 см проволоки и нанизать на нее 2 чёрных бусины и 3 синих бисеринки. Расположив их на середине отрезка, нужно кончик проволоки со стороны бусин продеть в обратном направлении через синие бисеринки и хорошо подтянуть оба конца проволоки. Так плетётся 1 и 2 ряд.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24" y="692105"/>
            <a:ext cx="3377952" cy="168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15616" y="1268760"/>
            <a:ext cx="74888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3 ряд: Нанизываем на проволочку 4 голубых бисерины и противоположный кончик проволочки продеваем в обратном направлении через все бисеринки. Хорошо все подтягиваем.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60"/>
            <a:ext cx="4098032" cy="204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5289" y="400506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4 ряд: Этот ряд плетём розовым бисером. Нанизываем на проволочку 5 розовых бисерин и противоположный кончик проволочки продеваем в обратном направлении через все бисеринки. Хорошо все подтягиваем.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952" y="1052736"/>
            <a:ext cx="4674096" cy="233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9532" y="3205619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5 ряд: Плетём аналогично четвёртому ряду — 5 розовых бисеринок.</a:t>
            </a:r>
          </a:p>
          <a:p>
            <a:r>
              <a:rPr lang="ru-RU" sz="2400" dirty="0"/>
              <a:t>После пятого ряда делаем крылышки стрекозе. Для этого нужно нанизать 38 серых бисеринок на один кончик проволоки и этот же кончик продеть в обратном направлении через первую серую бисеринку. Хорошо подтянуть. Получится одно крылышко.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19755"/>
            <a:ext cx="5171728" cy="258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78151" y="44371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Аналогичное крылышко делаем на противоположной проволочке.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72" y="1484784"/>
            <a:ext cx="5695056" cy="28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4077072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6 ряд: Нанизываем 4 голубых бисерин на любой кончик проволоки, и противоположный кончик пропускаем в обратном направлении через бисеринки. Все хорошо подтягиваем.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36" y="1124744"/>
            <a:ext cx="4962128" cy="24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16979" y="37890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После шестого ряда снова делаем крылышки. Крылышки плетутся так же, как и до этого плели, только бисеринок нужно 36.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91" y="1091952"/>
            <a:ext cx="5394176" cy="26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19714" y="436510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7 ряд: в этом ряду используем 3 голубых бисеринки.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78" y="908720"/>
            <a:ext cx="6258272" cy="312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403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Galina</cp:lastModifiedBy>
  <cp:revision>42</cp:revision>
  <dcterms:created xsi:type="dcterms:W3CDTF">2013-11-19T10:19:29Z</dcterms:created>
  <dcterms:modified xsi:type="dcterms:W3CDTF">2020-04-06T05:31:29Z</dcterms:modified>
</cp:coreProperties>
</file>