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997527"/>
            <a:ext cx="9448800" cy="3125586"/>
          </a:xfrm>
        </p:spPr>
        <p:txBody>
          <a:bodyPr>
            <a:noAutofit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«</a:t>
            </a:r>
            <a:r>
              <a:rPr lang="ru-RU" sz="4400" dirty="0"/>
              <a:t>Об исторических фактах и событиях периода ВОВ </a:t>
            </a:r>
            <a:r>
              <a:rPr lang="ru-RU" sz="4400" dirty="0" smtClean="0"/>
              <a:t>1941-45ГГ </a:t>
            </a:r>
            <a:r>
              <a:rPr lang="ru-RU" sz="4400" dirty="0"/>
              <a:t>на территории </a:t>
            </a:r>
            <a:r>
              <a:rPr lang="ru-RU" sz="4400" dirty="0" smtClean="0"/>
              <a:t>Ханты – Мансийского автономного округа -Югры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31672"/>
            <a:ext cx="9448800" cy="106402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r"/>
            <a:r>
              <a:rPr lang="ru-RU" dirty="0" smtClean="0"/>
              <a:t>Игра </a:t>
            </a:r>
            <a:r>
              <a:rPr lang="ru-RU" dirty="0"/>
              <a:t>«Правда или ложь</a:t>
            </a:r>
            <a:r>
              <a:rPr lang="ru-RU" dirty="0" smtClean="0"/>
              <a:t>» - на карточках под определёнными темами предлагается по четыре утверждения, одно из которых – не верное или неточное. Твоя задача – найти в каждой карточке ложное утверждение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61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Факты о рыбокомбинате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1. </a:t>
            </a:r>
            <a:r>
              <a:rPr lang="ru-RU" sz="2400" dirty="0"/>
              <a:t>Ханты-Мансийский рыбокомбинат поставлял на фронт консервы, соленую, вяленую и копченую рыбу, а также дробленую рыбью крупу, технический жир и клей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2. </a:t>
            </a:r>
            <a:r>
              <a:rPr lang="ru-RU" sz="2400" dirty="0"/>
              <a:t>За 1944 год Ханты-Мансийский рыбокомбинат выпустил более 7 тысяч банок консервов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3. 314 </a:t>
            </a:r>
            <a:r>
              <a:rPr lang="ru-RU" sz="2400" dirty="0"/>
              <a:t>работников Ханты-Мансийского рыбокомбината </a:t>
            </a:r>
            <a:r>
              <a:rPr lang="ru-RU" sz="2400" dirty="0" smtClean="0"/>
              <a:t>воевало </a:t>
            </a:r>
            <a:r>
              <a:rPr lang="ru-RU" sz="2400" dirty="0"/>
              <a:t>на фронтах Великой Отечественной </a:t>
            </a:r>
            <a:r>
              <a:rPr lang="ru-RU" sz="2400" dirty="0" smtClean="0"/>
              <a:t>войны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4. Летом </a:t>
            </a:r>
            <a:r>
              <a:rPr lang="ru-RU" sz="2400" dirty="0"/>
              <a:t>1943 года на </a:t>
            </a:r>
            <a:r>
              <a:rPr lang="ru-RU" sz="2400" dirty="0" err="1"/>
              <a:t>Самаровском</a:t>
            </a:r>
            <a:r>
              <a:rPr lang="ru-RU" sz="2400" dirty="0"/>
              <a:t> рыбокомбинате трудилось 150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250803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Люди – фронту!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За </a:t>
            </a:r>
            <a:r>
              <a:rPr lang="ru-RU" dirty="0"/>
              <a:t>годы Великой Отечественной войны для нужд фронта и оборонной промышленности сдано пушнины на 20 миллионов </a:t>
            </a:r>
            <a:r>
              <a:rPr lang="ru-RU" dirty="0" smtClean="0"/>
              <a:t>рублей</a:t>
            </a:r>
          </a:p>
          <a:p>
            <a:pPr marL="0" indent="0">
              <a:buNone/>
            </a:pPr>
            <a:endParaRPr lang="ru-RU" dirty="0"/>
          </a:p>
          <a:p>
            <a:pPr marL="457200" indent="-457200">
              <a:buAutoNum type="arabicPeriod" startAt="2"/>
            </a:pPr>
            <a:r>
              <a:rPr lang="ru-RU" dirty="0" smtClean="0"/>
              <a:t>Из </a:t>
            </a:r>
            <a:r>
              <a:rPr lang="ru-RU" dirty="0"/>
              <a:t>округа поступило более 60 тысяч тёплых вещей для бойцов, отправлено на фронт более 2 тысяч посылок с </a:t>
            </a:r>
            <a:r>
              <a:rPr lang="ru-RU" dirty="0" smtClean="0"/>
              <a:t>подарками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 В августе 1941 года коллектив леспромхоза решил до конца войны ежемесячно отчислять </a:t>
            </a:r>
            <a:r>
              <a:rPr lang="ru-RU" dirty="0" smtClean="0"/>
              <a:t>заработок за одну неделю </a:t>
            </a:r>
            <a:r>
              <a:rPr lang="ru-RU" dirty="0"/>
              <a:t>в Фонд </a:t>
            </a:r>
            <a:r>
              <a:rPr lang="ru-RU" dirty="0" smtClean="0"/>
              <a:t>обороны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/>
              <a:t>В декабре 1942 года в Ханты-Мансийском промкомбинате открылся цех мыловаренного производства. Для этого был организован сбор сырья (золы, рыбных отходов)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73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40478"/>
          </a:xfrm>
        </p:spPr>
        <p:txBody>
          <a:bodyPr/>
          <a:lstStyle/>
          <a:p>
            <a:r>
              <a:rPr lang="ru-RU" dirty="0" smtClean="0"/>
              <a:t>молодёжь – фронту!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04852"/>
            <a:ext cx="10820400" cy="4813834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30 </a:t>
            </a:r>
            <a:r>
              <a:rPr lang="ru-RU" dirty="0"/>
              <a:t>июня 1941 года 9 выпускников средней школы №1 после выпускного вечера ушли на фронт. Всего за годы войны 400 учащихся школы сражались на </a:t>
            </a:r>
            <a:r>
              <a:rPr lang="ru-RU" dirty="0" smtClean="0"/>
              <a:t>передовой</a:t>
            </a:r>
          </a:p>
          <a:p>
            <a:pPr marL="0" indent="0">
              <a:buNone/>
            </a:pPr>
            <a:endParaRPr lang="ru-RU" dirty="0"/>
          </a:p>
          <a:p>
            <a:pPr marL="457200" indent="-457200">
              <a:buAutoNum type="arabicPeriod" startAt="2"/>
            </a:pPr>
            <a:r>
              <a:rPr lang="ru-RU" dirty="0" smtClean="0"/>
              <a:t>До </a:t>
            </a:r>
            <a:r>
              <a:rPr lang="ru-RU" dirty="0"/>
              <a:t>зимы 1941 года </a:t>
            </a:r>
            <a:r>
              <a:rPr lang="ru-RU" dirty="0" smtClean="0"/>
              <a:t>16 </a:t>
            </a:r>
            <a:r>
              <a:rPr lang="ru-RU" dirty="0"/>
              <a:t>студентов педучилища самоотверженно работали на </a:t>
            </a:r>
            <a:r>
              <a:rPr lang="ru-RU" dirty="0" smtClean="0"/>
              <a:t>сенокосе</a:t>
            </a:r>
          </a:p>
          <a:p>
            <a:pPr marL="0" indent="0">
              <a:buNone/>
            </a:pPr>
            <a:endParaRPr lang="ru-RU" dirty="0" smtClean="0"/>
          </a:p>
          <a:p>
            <a:pPr marL="457200" indent="-457200">
              <a:buAutoNum type="arabicPeriod" startAt="3"/>
            </a:pPr>
            <a:r>
              <a:rPr lang="ru-RU" dirty="0" smtClean="0"/>
              <a:t>В </a:t>
            </a:r>
            <a:r>
              <a:rPr lang="ru-RU" dirty="0"/>
              <a:t>1941 году в Ханты-Мансийске была создана торгово-кооперативная </a:t>
            </a:r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школа</a:t>
            </a:r>
            <a:r>
              <a:rPr lang="ru-RU" dirty="0"/>
              <a:t>. В 1960 году преобразована в кооперативное училище, а в 2010 </a:t>
            </a:r>
            <a:r>
              <a:rPr lang="ru-RU" dirty="0" smtClean="0"/>
              <a:t>году </a:t>
            </a:r>
            <a:r>
              <a:rPr lang="ru-RU" dirty="0"/>
              <a:t>вошла в состав технолого-педагогического </a:t>
            </a:r>
            <a:r>
              <a:rPr lang="ru-RU" dirty="0" smtClean="0"/>
              <a:t>колледжа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/>
              <a:t> В январе 1941 года была открыта школа №2 Ханты-Мансийска, а в </a:t>
            </a:r>
            <a:r>
              <a:rPr lang="ru-RU" dirty="0" smtClean="0"/>
              <a:t>июне 1941 года ее </a:t>
            </a:r>
            <a:r>
              <a:rPr lang="ru-RU" dirty="0"/>
              <a:t>первые выпускники ушли на фронты Великой Отечественной войны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54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 во время великой отечественной войны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ru-RU" dirty="0"/>
              <a:t> В 1941 году восьмиклассник </a:t>
            </a:r>
            <a:r>
              <a:rPr lang="ru-RU" dirty="0" err="1"/>
              <a:t>Самаровской</a:t>
            </a:r>
            <a:r>
              <a:rPr lang="ru-RU" dirty="0"/>
              <a:t> школы Костя Протопопов за 12 дней собрал и сдал 100 кг </a:t>
            </a:r>
            <a:r>
              <a:rPr lang="ru-RU" dirty="0" smtClean="0"/>
              <a:t>грибов</a:t>
            </a:r>
          </a:p>
          <a:p>
            <a:pPr marL="0" indent="0">
              <a:buNone/>
            </a:pPr>
            <a:endParaRPr lang="ru-RU" dirty="0"/>
          </a:p>
          <a:p>
            <a:pPr marL="457200" indent="-457200">
              <a:buAutoNum type="arabicPeriod" startAt="2"/>
            </a:pPr>
            <a:r>
              <a:rPr lang="ru-RU" dirty="0" smtClean="0"/>
              <a:t>Во время Великой отечественной войны помощь детям не оказывали – нужно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было помогать фронту!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В 1942 году рабочие </a:t>
            </a:r>
            <a:r>
              <a:rPr lang="ru-RU" dirty="0" err="1"/>
              <a:t>Самаровского</a:t>
            </a:r>
            <a:r>
              <a:rPr lang="ru-RU" dirty="0"/>
              <a:t> рыбоконсервного комбината взяли шефство над 12-летним </a:t>
            </a:r>
            <a:r>
              <a:rPr lang="ru-RU" dirty="0" err="1"/>
              <a:t>Ноилом</a:t>
            </a:r>
            <a:r>
              <a:rPr lang="ru-RU" dirty="0"/>
              <a:t> </a:t>
            </a:r>
            <a:r>
              <a:rPr lang="ru-RU" dirty="0" err="1"/>
              <a:t>Халитовым</a:t>
            </a:r>
            <a:r>
              <a:rPr lang="ru-RU" dirty="0"/>
              <a:t>, обеспечили его жильем, одеждой, обувью, обучили специальности </a:t>
            </a:r>
            <a:r>
              <a:rPr lang="ru-RU" dirty="0" smtClean="0"/>
              <a:t>слесаря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/>
              <a:t>В 1942 году учащиеся </a:t>
            </a:r>
            <a:r>
              <a:rPr lang="ru-RU" dirty="0" err="1"/>
              <a:t>Самаровской</a:t>
            </a:r>
            <a:r>
              <a:rPr lang="ru-RU" dirty="0"/>
              <a:t> средней школы собрали в фонд помощи освобожденным районам 1428 рублей, а первоклассники Ханты-Мансийской начальной школы — 980 рублей облигациями и 12 предметов одежды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279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 пределами возможностей!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За </a:t>
            </a:r>
            <a:r>
              <a:rPr lang="ru-RU" dirty="0"/>
              <a:t>годы Великой Отечественной войны для нужд фронта и оборонной промышленности сдано пушнины на 20 миллионов </a:t>
            </a:r>
            <a:r>
              <a:rPr lang="ru-RU" dirty="0" smtClean="0"/>
              <a:t>рублей</a:t>
            </a:r>
          </a:p>
          <a:p>
            <a:pPr marL="457200" indent="-457200">
              <a:buAutoNum type="arabicPeriod"/>
            </a:pPr>
            <a:r>
              <a:rPr lang="ru-RU" dirty="0"/>
              <a:t>Зимой 1941 года </a:t>
            </a:r>
            <a:r>
              <a:rPr lang="ru-RU" dirty="0" err="1"/>
              <a:t>Самаровское</a:t>
            </a:r>
            <a:r>
              <a:rPr lang="ru-RU" dirty="0"/>
              <a:t> сельпо, столовая рыбокомбината, больница, детсад и ясли занимались заготовкой картофельных верхушек для рассады. За 15 дней декабря заготовлено 3 центнера </a:t>
            </a:r>
            <a:r>
              <a:rPr lang="ru-RU" dirty="0" smtClean="0"/>
              <a:t>верхушек</a:t>
            </a:r>
          </a:p>
          <a:p>
            <a:pPr marL="457200" indent="-457200">
              <a:buAutoNum type="arabicPeriod"/>
            </a:pPr>
            <a:r>
              <a:rPr lang="ru-RU" dirty="0"/>
              <a:t> В 1944 году коллектив Ханты-Мансийского леспромхоза поставил государству в 3 раза больше леса, чем в довоенном, 1940 </a:t>
            </a:r>
            <a:r>
              <a:rPr lang="ru-RU" dirty="0" smtClean="0"/>
              <a:t>году</a:t>
            </a:r>
          </a:p>
          <a:p>
            <a:pPr marL="457200" indent="-457200">
              <a:buAutoNum type="arabicPeriod"/>
            </a:pPr>
            <a:r>
              <a:rPr lang="ru-RU" dirty="0"/>
              <a:t>Только в 1943-1944 годах в Ханты-Мансийском округе было собрано 6,5 млн рублей деньгами и 8 млн рублей облигациями на постройку боевой техники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994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99020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60</TotalTime>
  <Words>275</Words>
  <Application>Microsoft Office PowerPoint</Application>
  <PresentationFormat>Широкоэкранный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След самолета</vt:lpstr>
      <vt:lpstr>     «Об исторических фактах и событиях периода ВОВ 1941-45ГГ на территории Ханты – Мансийского автономного округа -Югры</vt:lpstr>
      <vt:lpstr>Факты о рыбокомбинате</vt:lpstr>
      <vt:lpstr>Люди – фронту!</vt:lpstr>
      <vt:lpstr>молодёжь – фронту! </vt:lpstr>
      <vt:lpstr>Дети во время великой отечественной войны</vt:lpstr>
      <vt:lpstr>За пределами возможностей!</vt:lpstr>
      <vt:lpstr>Спасибо за внимание!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 исторических фактах и событиях периода ВОВ 1941-45ГГ на территории Ханты – Мансийского автономного округа -Югры</dc:title>
  <dc:creator>USER</dc:creator>
  <cp:lastModifiedBy>USER</cp:lastModifiedBy>
  <cp:revision>6</cp:revision>
  <dcterms:created xsi:type="dcterms:W3CDTF">2024-10-17T10:30:17Z</dcterms:created>
  <dcterms:modified xsi:type="dcterms:W3CDTF">2024-10-17T11:30:20Z</dcterms:modified>
</cp:coreProperties>
</file>