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7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7" r:id="rId20"/>
    <p:sldId id="278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ЮЖНОХАНТЫЙСКАЯ ВЫШИВКА НИТЯМИ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400" i="1" dirty="0" smtClean="0"/>
              <a:t>ХАНДА  ХАНЧ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202241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98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585215"/>
            <a:ext cx="10497312" cy="5873773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Распространение </a:t>
            </a:r>
            <a:r>
              <a:rPr lang="ru-RU" sz="2600" dirty="0"/>
              <a:t>южно-хантыйской вышивки совпадало с районами обильного произрастания крапивы. Вышивка бытовала в южных районах, на реках Иртыш, </a:t>
            </a:r>
            <a:r>
              <a:rPr lang="ru-RU" sz="2600" dirty="0" err="1"/>
              <a:t>Салым</a:t>
            </a:r>
            <a:r>
              <a:rPr lang="ru-RU" sz="2600" dirty="0"/>
              <a:t>, Демьянка и главным образом, </a:t>
            </a:r>
            <a:r>
              <a:rPr lang="ru-RU" sz="2600" dirty="0" err="1"/>
              <a:t>Конде</a:t>
            </a:r>
            <a:r>
              <a:rPr lang="ru-RU" sz="2600" dirty="0"/>
              <a:t> и ее притоках. Это обусловлено тем, что вышивали на крапивном холсте, который отличается способностью к отбеливанию и крепостью. Реже и в более поздних работах встречаются льняные и конопляные холсты. Иногда основа и уток тканей бывали из разных нитей: крапивных и конопляных. Но в любом случае, для вышивки предпочиталась ткань домашнего производства, причем особенное внимание уделялось правильности переплетения основы с утком, так как нити ткани служили канвой для вышивки. Северные народы не только достигли сравнительно высокой техники, но и создали ряд традиционных форм для изображения того из окружающей среды, что им казалось красивым и пригодным для украшения своей одежды. По одежде судили о достоинствах и о «красоте» женщины. Понятие «</a:t>
            </a:r>
            <a:r>
              <a:rPr lang="ru-RU" sz="2600" dirty="0" err="1"/>
              <a:t>хорасым</a:t>
            </a:r>
            <a:r>
              <a:rPr lang="ru-RU" sz="2600" dirty="0"/>
              <a:t> </a:t>
            </a:r>
            <a:r>
              <a:rPr lang="ru-RU" sz="2600" dirty="0" err="1"/>
              <a:t>име</a:t>
            </a:r>
            <a:r>
              <a:rPr lang="ru-RU" sz="2600" dirty="0"/>
              <a:t>» - «красивая женщина», означало прежде всего изящно одетую женщину. </a:t>
            </a:r>
          </a:p>
        </p:txBody>
      </p:sp>
    </p:spTree>
    <p:extLst>
      <p:ext uri="{BB962C8B-B14F-4D97-AF65-F5344CB8AC3E}">
        <p14:creationId xmlns:p14="http://schemas.microsoft.com/office/powerpoint/2010/main" val="192767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43724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24129" y="515389"/>
            <a:ext cx="9720072" cy="6068291"/>
          </a:xfrm>
        </p:spPr>
        <p:txBody>
          <a:bodyPr>
            <a:noAutofit/>
          </a:bodyPr>
          <a:lstStyle/>
          <a:p>
            <a:r>
              <a:rPr lang="ru-RU" sz="2100" dirty="0" smtClean="0"/>
              <a:t>Ныне, искусство вышивания по холсту цветными шерстяными </a:t>
            </a:r>
            <a:r>
              <a:rPr lang="ru-RU" sz="2100" dirty="0"/>
              <a:t>нитями, </a:t>
            </a:r>
            <a:r>
              <a:rPr lang="ru-RU" sz="2100" dirty="0" smtClean="0"/>
              <a:t>к сожалению</a:t>
            </a:r>
            <a:r>
              <a:rPr lang="ru-RU" sz="2100" dirty="0"/>
              <a:t>, утрачено. Последние реально бытовавшие образцы подобных </a:t>
            </a:r>
            <a:r>
              <a:rPr lang="ru-RU" sz="2100" dirty="0" smtClean="0"/>
              <a:t>изделий относятся </a:t>
            </a:r>
            <a:r>
              <a:rPr lang="ru-RU" sz="2100" dirty="0"/>
              <a:t>к началу XX века. «Ежегодник Тобольского губернского музея» [Выпуск XIX</a:t>
            </a:r>
            <a:r>
              <a:rPr lang="ru-RU" sz="2100" dirty="0" smtClean="0"/>
              <a:t>, 1911 </a:t>
            </a:r>
            <a:r>
              <a:rPr lang="ru-RU" sz="2100" dirty="0"/>
              <a:t>г.], в котором помещено исследование об истоках вышивания (тогда – остяцкой</a:t>
            </a:r>
            <a:r>
              <a:rPr lang="ru-RU" sz="2100" dirty="0" smtClean="0"/>
              <a:t>) вышивки</a:t>
            </a:r>
            <a:r>
              <a:rPr lang="ru-RU" sz="2100" dirty="0"/>
              <a:t>, гласит: «В настоящее время искусство вышивания приходит в упадок и </a:t>
            </a:r>
            <a:r>
              <a:rPr lang="ru-RU" sz="2100" dirty="0" smtClean="0"/>
              <a:t>местами начинает </a:t>
            </a:r>
            <a:r>
              <a:rPr lang="ru-RU" sz="2100" dirty="0"/>
              <a:t>исчезать совершенно. Отчасти это явление зависит от возрастающего все более </a:t>
            </a:r>
            <a:r>
              <a:rPr lang="ru-RU" sz="2100" dirty="0" smtClean="0"/>
              <a:t>и более </a:t>
            </a:r>
            <a:r>
              <a:rPr lang="ru-RU" sz="2100" dirty="0"/>
              <a:t>распространения фабричных тканей между остяками, отчасти же происходит в </a:t>
            </a:r>
            <a:r>
              <a:rPr lang="ru-RU" sz="2100" dirty="0" smtClean="0"/>
              <a:t>силу общего </a:t>
            </a:r>
            <a:r>
              <a:rPr lang="ru-RU" sz="2100" dirty="0"/>
              <a:t>понижения степени вкуса и трудолюбия...». В процессе исторического </a:t>
            </a:r>
            <a:r>
              <a:rPr lang="ru-RU" sz="2100" dirty="0" smtClean="0"/>
              <a:t>развития ремесло </a:t>
            </a:r>
            <a:r>
              <a:rPr lang="ru-RU" sz="2100" dirty="0"/>
              <a:t>исчезло. </a:t>
            </a:r>
            <a:endParaRPr lang="ru-RU" sz="2100" dirty="0" smtClean="0"/>
          </a:p>
          <a:p>
            <a:r>
              <a:rPr lang="ru-RU" sz="2100" dirty="0" smtClean="0"/>
              <a:t>В </a:t>
            </a:r>
            <a:r>
              <a:rPr lang="ru-RU" sz="2100" dirty="0"/>
              <a:t>настоящее время коллекции вышитой одежды обских </a:t>
            </a:r>
            <a:r>
              <a:rPr lang="ru-RU" sz="2100" dirty="0" err="1"/>
              <a:t>угров</a:t>
            </a:r>
            <a:r>
              <a:rPr lang="ru-RU" sz="2100" dirty="0"/>
              <a:t> </a:t>
            </a:r>
            <a:r>
              <a:rPr lang="ru-RU" sz="2100" dirty="0" smtClean="0"/>
              <a:t>находятся в </a:t>
            </a:r>
            <a:r>
              <a:rPr lang="ru-RU" sz="2100" dirty="0"/>
              <a:t>музеях г. Тобольска, г. Санкт-Петербурга, г. Будапешта (Венгрия) и г. </a:t>
            </a:r>
            <a:r>
              <a:rPr lang="ru-RU" sz="2100" dirty="0" smtClean="0"/>
              <a:t>Хельсинки (</a:t>
            </a:r>
            <a:r>
              <a:rPr lang="ru-RU" sz="2100" dirty="0"/>
              <a:t>Финляндия).</a:t>
            </a:r>
          </a:p>
          <a:p>
            <a:r>
              <a:rPr lang="ru-RU" sz="2100" dirty="0"/>
              <a:t>Одним из приоритетных направлений работы по возрождению утраченных технологий художественных </a:t>
            </a:r>
            <a:r>
              <a:rPr lang="ru-RU" sz="2100" dirty="0" smtClean="0"/>
              <a:t>ремесел стали </a:t>
            </a:r>
            <a:r>
              <a:rPr lang="ru-RU" sz="2100" dirty="0"/>
              <a:t>крапивное ткачество и вышивка шерстяными нитями.</a:t>
            </a:r>
          </a:p>
          <a:p>
            <a:r>
              <a:rPr lang="ru-RU" sz="2100" dirty="0"/>
              <a:t>Изучение архивных материалов, вышитых изделий, хранящихся в </a:t>
            </a:r>
            <a:r>
              <a:rPr lang="ru-RU" sz="2100" dirty="0" smtClean="0"/>
              <a:t>фондах разных Музеев мира позволило </a:t>
            </a:r>
            <a:r>
              <a:rPr lang="ru-RU" sz="2100" dirty="0"/>
              <a:t>восстановить пять традиционных приемов вышивки</a:t>
            </a:r>
            <a:r>
              <a:rPr lang="ru-RU" sz="2100" dirty="0" smtClean="0"/>
              <a:t>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82542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64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2771" y="681644"/>
            <a:ext cx="3121428" cy="562771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Первый прием считался самым старинным видом вышивания - «</a:t>
            </a:r>
            <a:r>
              <a:rPr lang="ru-RU" b="1" dirty="0" err="1"/>
              <a:t>керем-ханч</a:t>
            </a:r>
            <a:r>
              <a:rPr lang="ru-RU" b="1" dirty="0"/>
              <a:t>»</a:t>
            </a:r>
            <a:r>
              <a:rPr lang="ru-RU" dirty="0"/>
              <a:t> -</a:t>
            </a:r>
          </a:p>
          <a:p>
            <a:r>
              <a:rPr lang="ru-RU" dirty="0"/>
              <a:t>(от </a:t>
            </a:r>
            <a:r>
              <a:rPr lang="ru-RU" dirty="0" err="1"/>
              <a:t>хант</a:t>
            </a:r>
            <a:r>
              <a:rPr lang="ru-RU" dirty="0"/>
              <a:t>. – </a:t>
            </a:r>
            <a:r>
              <a:rPr lang="ru-RU" dirty="0" err="1"/>
              <a:t>кередем</a:t>
            </a:r>
            <a:r>
              <a:rPr lang="ru-RU" dirty="0"/>
              <a:t> - перевернуть, повернуть). Вышивается мелкими </a:t>
            </a:r>
            <a:r>
              <a:rPr lang="ru-RU" dirty="0" smtClean="0"/>
              <a:t>параллельными стежками</a:t>
            </a:r>
            <a:r>
              <a:rPr lang="ru-RU" dirty="0"/>
              <a:t>, вплотную соприкасающимися друг к другу. Таким образом, </a:t>
            </a:r>
            <a:r>
              <a:rPr lang="ru-RU" dirty="0" smtClean="0"/>
              <a:t>получается непрерывная </a:t>
            </a:r>
            <a:r>
              <a:rPr lang="ru-RU" dirty="0"/>
              <a:t>красная или синяя черта, т.к. для вышивания использовались два цвета нити.</a:t>
            </a:r>
          </a:p>
          <a:p>
            <a:r>
              <a:rPr lang="ru-RU" dirty="0"/>
              <a:t>«</a:t>
            </a:r>
            <a:r>
              <a:rPr lang="ru-RU" dirty="0" err="1"/>
              <a:t>Керем-ханч</a:t>
            </a:r>
            <a:r>
              <a:rPr lang="ru-RU" dirty="0"/>
              <a:t>» - это двустороннее скорое шитье, напоминающее узорное ткачество</a:t>
            </a:r>
            <a:r>
              <a:rPr lang="ru-RU" dirty="0" smtClean="0"/>
              <a:t>. Вышитые </a:t>
            </a:r>
            <a:r>
              <a:rPr lang="ru-RU" dirty="0"/>
              <a:t>полотна состоят из геометрических узоров, часто встречаются солярные знаки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изделиях данный вид техники совмещается с другими видами.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477" y="841086"/>
            <a:ext cx="5088352" cy="50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66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211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3927" y="585216"/>
            <a:ext cx="5228706" cy="572414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Второй прием «</a:t>
            </a:r>
            <a:r>
              <a:rPr lang="ru-RU" b="1" dirty="0" err="1"/>
              <a:t>ханда-ханч</a:t>
            </a:r>
            <a:r>
              <a:rPr lang="ru-RU" b="1" dirty="0"/>
              <a:t>» - остяцкая вышивка, узор.</a:t>
            </a:r>
            <a:r>
              <a:rPr lang="ru-RU" dirty="0"/>
              <a:t> Первоначально </a:t>
            </a:r>
            <a:r>
              <a:rPr lang="ru-RU" dirty="0" smtClean="0"/>
              <a:t>черной или </a:t>
            </a:r>
            <a:r>
              <a:rPr lang="ru-RU" dirty="0"/>
              <a:t>коричневой шерстяной нитью наносится контур мелкими параллельными стежками </a:t>
            </a:r>
            <a:r>
              <a:rPr lang="ru-RU" dirty="0" smtClean="0"/>
              <a:t>в виде </a:t>
            </a:r>
            <a:r>
              <a:rPr lang="ru-RU" dirty="0"/>
              <a:t>ступенчатой или зигзагообразной линией. Часто вершины, полученных углов</a:t>
            </a:r>
            <a:r>
              <a:rPr lang="ru-RU" dirty="0" smtClean="0"/>
              <a:t>, украшают </a:t>
            </a:r>
            <a:r>
              <a:rPr lang="ru-RU" dirty="0"/>
              <a:t>стежками, отходящими в сторону или завитками из нескольких стежков. </a:t>
            </a:r>
            <a:r>
              <a:rPr lang="ru-RU" dirty="0" smtClean="0"/>
              <a:t>На изнаночной </a:t>
            </a:r>
            <a:r>
              <a:rPr lang="ru-RU" dirty="0"/>
              <a:t>стороне получается такой же рисунок как на лицевой стороне. </a:t>
            </a:r>
            <a:r>
              <a:rPr lang="ru-RU" dirty="0" smtClean="0"/>
              <a:t>Затем крупными </a:t>
            </a:r>
            <a:r>
              <a:rPr lang="ru-RU" dirty="0"/>
              <a:t>параллельными стежками заполняют контур с лицевой стороны </a:t>
            </a:r>
            <a:r>
              <a:rPr lang="ru-RU" dirty="0" smtClean="0"/>
              <a:t>сплошь цветной </a:t>
            </a:r>
            <a:r>
              <a:rPr lang="ru-RU" dirty="0"/>
              <a:t>шерстью. Цветовая гамма богатая. Применялись в этом виде вышивке все цвета</a:t>
            </a:r>
            <a:r>
              <a:rPr lang="ru-RU" dirty="0" smtClean="0"/>
              <a:t>, использующиеся </a:t>
            </a:r>
            <a:r>
              <a:rPr lang="ru-RU" dirty="0"/>
              <a:t>в </a:t>
            </a:r>
            <a:r>
              <a:rPr lang="ru-RU" dirty="0" err="1"/>
              <a:t>южнохантыйской</a:t>
            </a:r>
            <a:r>
              <a:rPr lang="ru-RU" dirty="0"/>
              <a:t> вышивке, синий и черный, зеленый, красный</a:t>
            </a:r>
            <a:r>
              <a:rPr lang="ru-RU" dirty="0" smtClean="0"/>
              <a:t>, желтый</a:t>
            </a:r>
            <a:r>
              <a:rPr lang="ru-RU" dirty="0"/>
              <a:t>.</a:t>
            </a:r>
          </a:p>
          <a:p>
            <a:r>
              <a:rPr lang="ru-RU" dirty="0" smtClean="0"/>
              <a:t>Мастерицы </a:t>
            </a:r>
            <a:r>
              <a:rPr lang="ru-RU" dirty="0"/>
              <a:t>говорили, что «</a:t>
            </a:r>
            <a:r>
              <a:rPr lang="ru-RU" dirty="0" err="1"/>
              <a:t>керем-ханч</a:t>
            </a:r>
            <a:r>
              <a:rPr lang="ru-RU" dirty="0"/>
              <a:t>» шьется быстрее, чем «</a:t>
            </a:r>
            <a:r>
              <a:rPr lang="ru-RU" dirty="0" err="1"/>
              <a:t>ханда-ханч</a:t>
            </a:r>
            <a:r>
              <a:rPr lang="ru-RU" dirty="0"/>
              <a:t>». </a:t>
            </a:r>
            <a:r>
              <a:rPr lang="ru-RU" dirty="0" smtClean="0"/>
              <a:t>Чтобы полностью </a:t>
            </a:r>
            <a:r>
              <a:rPr lang="ru-RU" dirty="0"/>
              <a:t>расшить рубаху техникой «</a:t>
            </a:r>
            <a:r>
              <a:rPr lang="ru-RU" dirty="0" err="1"/>
              <a:t>ханда-ханч</a:t>
            </a:r>
            <a:r>
              <a:rPr lang="ru-RU" dirty="0"/>
              <a:t>» нужно потратить на это «всю </a:t>
            </a:r>
            <a:r>
              <a:rPr lang="ru-RU" dirty="0" smtClean="0"/>
              <a:t>долгую зиму</a:t>
            </a:r>
            <a:r>
              <a:rPr lang="ru-RU" dirty="0"/>
              <a:t>», а техникой «</a:t>
            </a:r>
            <a:r>
              <a:rPr lang="ru-RU" dirty="0" err="1"/>
              <a:t>керем-ханч</a:t>
            </a:r>
            <a:r>
              <a:rPr lang="ru-RU" dirty="0"/>
              <a:t>» можно вышить за один месяц.</a:t>
            </a:r>
          </a:p>
        </p:txBody>
      </p:sp>
      <p:pic>
        <p:nvPicPr>
          <p:cNvPr id="8194" name="Picture 2" descr="https://sovmuseum.com/_nw/9/897351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710" y="556335"/>
            <a:ext cx="4563454" cy="578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2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3799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3804" y="585216"/>
            <a:ext cx="4210395" cy="572414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Третий прием «</a:t>
            </a:r>
            <a:r>
              <a:rPr lang="ru-RU" b="1" dirty="0" err="1"/>
              <a:t>руть-ханч</a:t>
            </a:r>
            <a:r>
              <a:rPr lang="ru-RU" b="1" dirty="0"/>
              <a:t>»</a:t>
            </a:r>
            <a:r>
              <a:rPr lang="ru-RU" dirty="0"/>
              <a:t> - «русский узор» или вышивка квадратами. Этот</a:t>
            </a:r>
          </a:p>
          <a:p>
            <a:r>
              <a:rPr lang="ru-RU" dirty="0"/>
              <a:t>прием напоминает «</a:t>
            </a:r>
            <a:r>
              <a:rPr lang="ru-RU" dirty="0" err="1"/>
              <a:t>ханда-ханч</a:t>
            </a:r>
            <a:r>
              <a:rPr lang="ru-RU" dirty="0"/>
              <a:t>», вышивается мелкими стежками одинаковой длины.</a:t>
            </a:r>
          </a:p>
          <a:p>
            <a:r>
              <a:rPr lang="ru-RU" dirty="0"/>
              <a:t>Рисунок состоит из ряда мелких квадратиков, соприкасающихся концами диагоналей.</a:t>
            </a:r>
          </a:p>
          <a:p>
            <a:r>
              <a:rPr lang="ru-RU" dirty="0"/>
              <a:t>Вершины углов заполняются завитками из нескольких стежков в сторону. Шерстяные</a:t>
            </a:r>
          </a:p>
          <a:p>
            <a:r>
              <a:rPr lang="ru-RU" dirty="0"/>
              <a:t>нити употребляются красного, </a:t>
            </a:r>
            <a:r>
              <a:rPr lang="ru-RU" dirty="0" err="1"/>
              <a:t>cинего</a:t>
            </a:r>
            <a:r>
              <a:rPr lang="ru-RU" dirty="0"/>
              <a:t>, желтого и зеленого цвета. Данный прием</a:t>
            </a:r>
          </a:p>
          <a:p>
            <a:r>
              <a:rPr lang="ru-RU" dirty="0"/>
              <a:t>вышивания встречается только на хантыйской одежде. Для декорирования используются</a:t>
            </a:r>
          </a:p>
          <a:p>
            <a:r>
              <a:rPr lang="ru-RU" dirty="0"/>
              <a:t>орнаменты, состоящие из изобразительных элементов – деревьев и птиц.</a:t>
            </a:r>
          </a:p>
          <a:p>
            <a:endParaRPr lang="ru-RU" dirty="0"/>
          </a:p>
        </p:txBody>
      </p:sp>
      <p:pic>
        <p:nvPicPr>
          <p:cNvPr id="9218" name="Picture 2" descr="https://sovmuseum.com/_nw/9/625095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095" y="906087"/>
            <a:ext cx="4842009" cy="484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441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98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2073" y="585216"/>
            <a:ext cx="4189614" cy="5724144"/>
          </a:xfrm>
        </p:spPr>
        <p:txBody>
          <a:bodyPr/>
          <a:lstStyle/>
          <a:p>
            <a:r>
              <a:rPr lang="ru-RU" b="1" dirty="0"/>
              <a:t>Четвертый прием - «</a:t>
            </a:r>
            <a:r>
              <a:rPr lang="ru-RU" b="1" dirty="0" err="1"/>
              <a:t>севем-ханч</a:t>
            </a:r>
            <a:r>
              <a:rPr lang="ru-RU" b="1" dirty="0"/>
              <a:t>»</a:t>
            </a:r>
            <a:r>
              <a:rPr lang="ru-RU" dirty="0"/>
              <a:t> - плетеная вышивка. </a:t>
            </a:r>
            <a:endParaRPr lang="ru-RU" dirty="0" smtClean="0"/>
          </a:p>
          <a:p>
            <a:r>
              <a:rPr lang="ru-RU" dirty="0" smtClean="0"/>
              <a:t>Выполняется мелкими крестиками</a:t>
            </a:r>
            <a:r>
              <a:rPr lang="ru-RU" dirty="0"/>
              <a:t>. Крестики соприкасаются иногда одним концом, двумя или четырьмя.</a:t>
            </a:r>
          </a:p>
          <a:p>
            <a:r>
              <a:rPr lang="ru-RU" dirty="0"/>
              <a:t>Особенностью данного вида вышивки является плотный узор, сплошь закрывающий фон.</a:t>
            </a:r>
          </a:p>
          <a:p>
            <a:r>
              <a:rPr lang="ru-RU" dirty="0"/>
              <a:t>Для вышивания использовали все цвета шерстяных нитей. Орнаменты </a:t>
            </a:r>
            <a:r>
              <a:rPr lang="ru-RU" dirty="0" smtClean="0"/>
              <a:t>составляют изображения </a:t>
            </a:r>
            <a:r>
              <a:rPr lang="ru-RU" dirty="0"/>
              <a:t>птиц и деревьев.</a:t>
            </a:r>
          </a:p>
          <a:p>
            <a:endParaRPr lang="ru-RU" dirty="0"/>
          </a:p>
        </p:txBody>
      </p:sp>
      <p:pic>
        <p:nvPicPr>
          <p:cNvPr id="10242" name="Picture 2" descr="https://sovmuseum.com/_nw/9/139057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128" y="695498"/>
            <a:ext cx="5503579" cy="550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6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64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7381" y="585216"/>
            <a:ext cx="4330931" cy="5724144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Пятый </a:t>
            </a:r>
            <a:r>
              <a:rPr lang="ru-RU" b="1" dirty="0"/>
              <a:t>прием - «</a:t>
            </a:r>
            <a:r>
              <a:rPr lang="ru-RU" b="1" dirty="0" err="1"/>
              <a:t>ектемь-ханч</a:t>
            </a:r>
            <a:r>
              <a:rPr lang="ru-RU" b="1" dirty="0"/>
              <a:t>»</a:t>
            </a:r>
            <a:r>
              <a:rPr lang="ru-RU" dirty="0"/>
              <a:t> - собирать. Название свое получил оттого, </a:t>
            </a:r>
            <a:r>
              <a:rPr lang="ru-RU" dirty="0" smtClean="0"/>
              <a:t>что набирается </a:t>
            </a:r>
            <a:r>
              <a:rPr lang="ru-RU" dirty="0"/>
              <a:t>сразу много нитей ткани на иглу. </a:t>
            </a:r>
            <a:endParaRPr lang="ru-RU" dirty="0" smtClean="0"/>
          </a:p>
          <a:p>
            <a:r>
              <a:rPr lang="ru-RU" dirty="0" smtClean="0"/>
              <a:t>Напоминает </a:t>
            </a:r>
            <a:r>
              <a:rPr lang="ru-RU" dirty="0"/>
              <a:t>этот прием вышивки «</a:t>
            </a:r>
            <a:r>
              <a:rPr lang="ru-RU" dirty="0" err="1" smtClean="0"/>
              <a:t>керем-ханч</a:t>
            </a:r>
            <a:r>
              <a:rPr lang="ru-RU" dirty="0"/>
              <a:t>», но отличается применением более крупных стежков, вроде тех, что </a:t>
            </a:r>
            <a:r>
              <a:rPr lang="ru-RU" dirty="0" smtClean="0"/>
              <a:t>которые употребляют </a:t>
            </a:r>
            <a:r>
              <a:rPr lang="ru-RU" dirty="0"/>
              <a:t>при заполнении контура вышивки «</a:t>
            </a:r>
            <a:r>
              <a:rPr lang="ru-RU" dirty="0" err="1"/>
              <a:t>ханда-ханч</a:t>
            </a:r>
            <a:r>
              <a:rPr lang="ru-RU" dirty="0"/>
              <a:t>».</a:t>
            </a:r>
          </a:p>
          <a:p>
            <a:endParaRPr lang="ru-RU" dirty="0"/>
          </a:p>
        </p:txBody>
      </p:sp>
      <p:pic>
        <p:nvPicPr>
          <p:cNvPr id="11266" name="Picture 2" descr="https://sovmuseum.com/_nw/9/447178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2317" y="922713"/>
            <a:ext cx="5486861" cy="548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61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967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498765"/>
            <a:ext cx="10455748" cy="581059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Узоры обско-угорской вышивки сложны и многообразны: зигзаг, квадрат, крестообразные и S-видные фигуры, комбинации из треугольников, звёздчатые розетки и др. Наиболее распространённый мотив — птицы и деревья. Считается, что они появились в обско-угорском орнаменте под влиянием старинных восточных тканей, другие узоры имеют параллели в орнаменте на </a:t>
            </a:r>
            <a:r>
              <a:rPr lang="ru-RU" dirty="0" err="1"/>
              <a:t>андроноидной</a:t>
            </a:r>
            <a:r>
              <a:rPr lang="ru-RU" dirty="0"/>
              <a:t> керамике эпохи поздней бронзы с территории Западной Сибири. Этим узорам соответствует и наиболее архаичная техника, а птицы и деревья вышивались главным образом в технике «мансийская вышивка.» и «хантыйская вышивка». Для них использовались нитки красного и синего цветов, для контура — чёрного или коричневого. Цветная гамма мансийской и хантыйской вышивки различается: манси предпочитали более тёмные тона. </a:t>
            </a:r>
            <a:endParaRPr lang="ru-RU" dirty="0" smtClean="0"/>
          </a:p>
          <a:p>
            <a:r>
              <a:rPr lang="ru-RU" dirty="0" smtClean="0"/>
              <a:t>Вышивкой </a:t>
            </a:r>
            <a:r>
              <a:rPr lang="ru-RU" dirty="0"/>
              <a:t>украшали как женскую, так и мужскую одежду. Особо выделяются женские рубахи, у которых вышивкой покрыт весь перед, а также большая часть поверхности рукава. Оформление других женских рубах было проще: вышивкой украшалась нагрудная часть и почти вся поверхность рукавов. Такие рубахи носили с юбкой. И в том, и в другом варианте рубах вышивкой покрыты плечи и верхняя часть спинки. В других упрощённых вариантах вышивка остаётся вокруг нагрудного разреза и в виде нескольких полос по рукавам. Вышивка использовалась также для украшения женской распашной одежды из холста и платков. По музейным коллекциям известны мансийские платки почти квадратной формы, сплошь покрытые вышивкой, а также так называемые татарские косынки, у которых вышивался только угол и места вдоль швов. Эти косынки бытовали и у ханты, и у манси. В мужском костюме вышивкой украшали штаны и рубахи: вышивка полностью покрывала штанины, а у рубах окаймляла нагрудный разрез, шла по линии плеча, по манжетам или низу рукавов и по подолу. Украшенная вышивкой холщовая одежда обских </a:t>
            </a:r>
            <a:r>
              <a:rPr lang="ru-RU" dirty="0" err="1"/>
              <a:t>угров</a:t>
            </a:r>
            <a:r>
              <a:rPr lang="ru-RU" dirty="0"/>
              <a:t> близка той, что бытовала у народов Среднего Поволжья и </a:t>
            </a:r>
            <a:r>
              <a:rPr lang="ru-RU" dirty="0" err="1"/>
              <a:t>Прикамья</a:t>
            </a:r>
            <a:r>
              <a:rPr lang="ru-RU" dirty="0"/>
              <a:t>. В конце ХIХ — начале ХХ в. она полностью вышла из употребления, сохранившись только в музейных коллекциях.</a:t>
            </a:r>
          </a:p>
          <a:p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по материалам МБУК </a:t>
            </a:r>
            <a:r>
              <a:rPr lang="ru-RU" dirty="0"/>
              <a:t>«Музей истории и ремесел Советского </a:t>
            </a:r>
            <a:r>
              <a:rPr lang="ru-RU" dirty="0" smtClean="0"/>
              <a:t>района»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70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317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465514"/>
            <a:ext cx="10322745" cy="58438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4129" y="335846"/>
            <a:ext cx="104141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Материалы </a:t>
            </a:r>
            <a:r>
              <a:rPr lang="ru-RU" sz="2400" b="1" dirty="0"/>
              <a:t>и оборудование для счётной вышивки</a:t>
            </a:r>
          </a:p>
          <a:p>
            <a:r>
              <a:rPr lang="ru-RU" sz="2400" dirty="0"/>
              <a:t>Для выполнения счётной вышивки в старину использовали домотканое полотно , у которого легко было считать нити. Современная ткань для вышивки по счёту нитей — канва с чёткой сеткообразной структурой. Такая ткань может иметь разный размер ячейки (клеточки). Чем больше стежков размещается на 1 см ткани, тем «тоньше», сложнее и меньше по размеру будет работа.</a:t>
            </a:r>
          </a:p>
          <a:p>
            <a:r>
              <a:rPr lang="ru-RU" sz="2400" dirty="0"/>
              <a:t>Остриё иглы для вышивки по канве должно быть закруглённым, чтобы игла легко проскальзывала в нужное отверстие, не раскалывая нити ткани.</a:t>
            </a:r>
          </a:p>
          <a:p>
            <a:r>
              <a:rPr lang="ru-RU" sz="2400" dirty="0"/>
              <a:t>Для счётной вышивки подойдут нитки с гладкой структурой, например хлопчатобумажное мулине, шёлк, шерсть. Толщина ниток зависит от плотности ткани и величины стежка.</a:t>
            </a:r>
          </a:p>
          <a:p>
            <a:r>
              <a:rPr lang="ru-RU" sz="2400" dirty="0"/>
              <a:t>При вышивании счётными швами пользуются схемой для вышивки — листом бумаги в клетку, на котором с помощью цвета или условных значков нанесён рисунок </a:t>
            </a:r>
            <a:r>
              <a:rPr lang="ru-RU" sz="2400" dirty="0" smtClean="0"/>
              <a:t>с условными обозначениями.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722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64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585216"/>
            <a:ext cx="9720071" cy="57241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                                             </a:t>
            </a:r>
          </a:p>
          <a:p>
            <a:pPr algn="just"/>
            <a:r>
              <a:rPr lang="ru-RU" b="1" dirty="0"/>
              <a:t> </a:t>
            </a:r>
            <a:r>
              <a:rPr lang="ru-RU" b="1" dirty="0" smtClean="0"/>
              <a:t>                                                  Подготовка к вышивке</a:t>
            </a:r>
          </a:p>
          <a:p>
            <a:pPr algn="just"/>
            <a:r>
              <a:rPr lang="ru-RU" dirty="0" smtClean="0"/>
              <a:t>- Взять отрез ткани – канвы, замерить и отрезать нужного размера. </a:t>
            </a:r>
          </a:p>
          <a:p>
            <a:pPr algn="just"/>
            <a:r>
              <a:rPr lang="ru-RU" dirty="0" smtClean="0"/>
              <a:t>- Отметить центр,  сложив её по длине и ширине пополам. </a:t>
            </a:r>
          </a:p>
          <a:p>
            <a:pPr algn="just"/>
            <a:r>
              <a:rPr lang="ru-RU" dirty="0" smtClean="0"/>
              <a:t>- Разметить центральные линии прямыми стежками нитками контрастного цвета или специальным маркером (линии со временем исчезнут или выполнить термообработку).  </a:t>
            </a:r>
          </a:p>
          <a:p>
            <a:pPr algn="just"/>
            <a:r>
              <a:rPr lang="ru-RU" dirty="0" smtClean="0"/>
              <a:t>- Натянуть ткань в пяльцы.</a:t>
            </a:r>
          </a:p>
          <a:p>
            <a:pPr algn="just"/>
            <a:r>
              <a:rPr lang="ru-RU" dirty="0" smtClean="0"/>
              <a:t>- Взять вышивальную нить нужной длины (сложить вдвое пополам), вдёрнуть нить в иглу так, чтобы сгиб нити оказался на месте узелка. Узелок не завязываем!</a:t>
            </a:r>
          </a:p>
          <a:p>
            <a:pPr algn="just"/>
            <a:r>
              <a:rPr lang="ru-RU" dirty="0" smtClean="0"/>
              <a:t>- Делаем стежок в нужном месте с лицевой стороны и просовываем иглу в образовавшуюся петлю, что вместо узелка – фиксируем. Таким образом на изнаночной стороне не остаётся узлов, что показывает высокий уровень мастерства! Выполнять такой алгоритм каждый раз при смене нитки!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06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07572"/>
            <a:ext cx="9720072" cy="9476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ЛОКАЛЬНАЯ ГРУППА – ЮЖНЫЕ ХАНТЫ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147157"/>
            <a:ext cx="10613690" cy="5162204"/>
          </a:xfrm>
        </p:spPr>
        <p:txBody>
          <a:bodyPr>
            <a:noAutofit/>
          </a:bodyPr>
          <a:lstStyle/>
          <a:p>
            <a:r>
              <a:rPr lang="ru-RU" sz="2400" b="1" dirty="0"/>
              <a:t>Южные ханты</a:t>
            </a:r>
            <a:r>
              <a:rPr lang="ru-RU" sz="2400" dirty="0"/>
              <a:t> — локальная этническая группа, которая традиционно проживает в </a:t>
            </a:r>
            <a:r>
              <a:rPr lang="ru-RU" sz="2400" b="1" dirty="0"/>
              <a:t>Нижнем </a:t>
            </a:r>
            <a:r>
              <a:rPr lang="ru-RU" sz="2400" b="1" dirty="0" err="1"/>
              <a:t>Прииртышье</a:t>
            </a:r>
            <a:r>
              <a:rPr lang="ru-RU" sz="2400" dirty="0"/>
              <a:t>. </a:t>
            </a:r>
          </a:p>
          <a:p>
            <a:r>
              <a:rPr lang="ru-RU" sz="2400" dirty="0"/>
              <a:t>Они расселяются вверх от устья Иртыша, на территории южной тайги, лесостепи и степи. В их формировании и последующем этнокультурном развитии значительную роль сыграло южное лесостепное население, наслоившееся на </a:t>
            </a:r>
            <a:r>
              <a:rPr lang="ru-RU" sz="2400" dirty="0" err="1"/>
              <a:t>общехантыйскую</a:t>
            </a:r>
            <a:r>
              <a:rPr lang="ru-RU" sz="2400" dirty="0"/>
              <a:t> основу. Значительное влияние на южных </a:t>
            </a:r>
            <a:r>
              <a:rPr lang="ru-RU" sz="2400" dirty="0" err="1"/>
              <a:t>хантов</a:t>
            </a:r>
            <a:r>
              <a:rPr lang="ru-RU" sz="2400" dirty="0"/>
              <a:t> оказали тюрки, позднее русские. </a:t>
            </a:r>
          </a:p>
          <a:p>
            <a:r>
              <a:rPr lang="ru-RU" sz="2400" dirty="0"/>
              <a:t>При наличии промыслового комплекса, им известно скотоводство и земледелие. </a:t>
            </a:r>
          </a:p>
          <a:p>
            <a:r>
              <a:rPr lang="ru-RU" sz="2400" dirty="0"/>
              <a:t>В соответствии с современным административно-территориальным делением Нижнее </a:t>
            </a:r>
            <a:r>
              <a:rPr lang="ru-RU" sz="2400" dirty="0" err="1"/>
              <a:t>Прииртышье</a:t>
            </a:r>
            <a:r>
              <a:rPr lang="ru-RU" sz="2400" dirty="0"/>
              <a:t> находится в границах сельских поселений </a:t>
            </a:r>
            <a:r>
              <a:rPr lang="ru-RU" sz="2400" dirty="0" err="1"/>
              <a:t>Болчары</a:t>
            </a:r>
            <a:r>
              <a:rPr lang="ru-RU" sz="2400" dirty="0"/>
              <a:t> </a:t>
            </a:r>
            <a:r>
              <a:rPr lang="ru-RU" sz="2400" dirty="0" err="1"/>
              <a:t>Кондинского</a:t>
            </a:r>
            <a:r>
              <a:rPr lang="ru-RU" sz="2400" dirty="0"/>
              <a:t> района, </a:t>
            </a:r>
            <a:r>
              <a:rPr lang="ru-RU" sz="2400" dirty="0" err="1"/>
              <a:t>Согом</a:t>
            </a:r>
            <a:r>
              <a:rPr lang="ru-RU" sz="2400" dirty="0"/>
              <a:t>, </a:t>
            </a:r>
            <a:r>
              <a:rPr lang="ru-RU" sz="2400" dirty="0" err="1"/>
              <a:t>Выкатной</a:t>
            </a:r>
            <a:r>
              <a:rPr lang="ru-RU" sz="2400" dirty="0"/>
              <a:t>, Сибирский, </a:t>
            </a:r>
            <a:r>
              <a:rPr lang="ru-RU" sz="2400" dirty="0" err="1"/>
              <a:t>Цингалы</a:t>
            </a:r>
            <a:r>
              <a:rPr lang="ru-RU" sz="2400" dirty="0"/>
              <a:t>, </a:t>
            </a:r>
            <a:r>
              <a:rPr lang="ru-RU" sz="2400" dirty="0" err="1"/>
              <a:t>Горноправдинск</a:t>
            </a:r>
            <a:r>
              <a:rPr lang="ru-RU" sz="2400" dirty="0"/>
              <a:t> Ханты-Мансийского района ХМАО — Югры, </a:t>
            </a:r>
            <a:r>
              <a:rPr lang="ru-RU" sz="2400" dirty="0" err="1"/>
              <a:t>Тугалово</a:t>
            </a:r>
            <a:r>
              <a:rPr lang="ru-RU" sz="2400" dirty="0"/>
              <a:t> </a:t>
            </a:r>
            <a:r>
              <a:rPr lang="ru-RU" sz="2400" dirty="0" err="1"/>
              <a:t>Уватского</a:t>
            </a:r>
            <a:r>
              <a:rPr lang="ru-RU" sz="2400" dirty="0"/>
              <a:t> района Тюменской области. 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8684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7831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Закрепление изученного материала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363287"/>
            <a:ext cx="9720071" cy="4946073"/>
          </a:xfrm>
        </p:spPr>
        <p:txBody>
          <a:bodyPr/>
          <a:lstStyle/>
          <a:p>
            <a:r>
              <a:rPr lang="ru-RU" dirty="0" smtClean="0"/>
              <a:t>1. Какую ткань используют для вышивки счётной гладью и почему?</a:t>
            </a:r>
          </a:p>
          <a:p>
            <a:endParaRPr lang="ru-RU" dirty="0"/>
          </a:p>
          <a:p>
            <a:r>
              <a:rPr lang="ru-RU" dirty="0" smtClean="0"/>
              <a:t>2. Какие ткань и нити использовали в старину?  </a:t>
            </a:r>
          </a:p>
          <a:p>
            <a:endParaRPr lang="ru-RU" dirty="0" smtClean="0"/>
          </a:p>
          <a:p>
            <a:r>
              <a:rPr lang="ru-RU" dirty="0" smtClean="0"/>
              <a:t>3. Что представляет собой схема для вышивки?</a:t>
            </a:r>
          </a:p>
          <a:p>
            <a:endParaRPr lang="ru-RU" dirty="0"/>
          </a:p>
          <a:p>
            <a:r>
              <a:rPr lang="ru-RU" dirty="0"/>
              <a:t>4</a:t>
            </a:r>
            <a:r>
              <a:rPr lang="ru-RU" dirty="0" smtClean="0"/>
              <a:t>. Какие материалы и инструменты для вышивки нужны сегодня?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833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СПАСИБО ЗА ВНИМАНИЕ!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8363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2943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585216"/>
            <a:ext cx="9720071" cy="5724143"/>
          </a:xfrm>
        </p:spPr>
        <p:txBody>
          <a:bodyPr>
            <a:normAutofit/>
          </a:bodyPr>
          <a:lstStyle/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Ханты южной группы в </a:t>
            </a:r>
            <a:r>
              <a:rPr lang="ru-RU" sz="2800" dirty="0"/>
              <a:t>60-е годы XX в. утратили родной </a:t>
            </a:r>
            <a:r>
              <a:rPr lang="ru-RU" sz="2800" dirty="0" smtClean="0"/>
              <a:t>язык. Но в российских и зарубежных музеях очень хорошо сохранились костюмные комплексы южных ханты. </a:t>
            </a:r>
          </a:p>
          <a:p>
            <a:pPr algn="just"/>
            <a:r>
              <a:rPr lang="ru-RU" sz="2800" dirty="0" smtClean="0"/>
              <a:t>Соседство с тюркским, а затем – русским населением отразилось и на одежде южных ханты. В сравнении с другими этническими группами обских </a:t>
            </a:r>
            <a:r>
              <a:rPr lang="ru-RU" sz="2800" dirty="0" err="1" smtClean="0"/>
              <a:t>угров</a:t>
            </a:r>
            <a:r>
              <a:rPr lang="ru-RU" sz="2800" dirty="0" smtClean="0"/>
              <a:t>, ханты южной группы изготавливали и носили домотканую вышитую цветными нитями одежду. Эта техника называется «счётная гладь» </a:t>
            </a:r>
            <a:r>
              <a:rPr lang="ru-RU" sz="2800" dirty="0"/>
              <a:t>Раньше счетную гладь вышивали нитками, вынутыми из основного </a:t>
            </a:r>
            <a:r>
              <a:rPr lang="ru-RU" sz="2800" dirty="0" smtClean="0"/>
              <a:t>полотна, окрашенными вручную природными красителями.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0413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609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541338"/>
            <a:ext cx="10671879" cy="5768022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счетной </a:t>
            </a:r>
            <a:r>
              <a:rPr lang="ru-RU" altLang="ru-RU" sz="24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глади </a:t>
            </a:r>
            <a:r>
              <a:rPr lang="ru-RU" altLang="ru-RU" sz="2400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орнамент </a:t>
            </a:r>
            <a:r>
              <a:rPr lang="ru-RU" altLang="ru-RU" sz="24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выполняется отдельными элементами, а это позволяет вводить нитки разных цветов.</a:t>
            </a:r>
            <a:endParaRPr lang="ru-RU" altLang="ru-RU" sz="2400" dirty="0"/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выполнении счетной глади рабочая нитка, сделав стежок, возвращается к началу вышивки, а следующий стежок укладывается на одну нить ткани ниже или выше ранее проложенного стежка. Стежки могут вышиваться горизонтально, оставаясь равными по </a:t>
            </a:r>
            <a:r>
              <a:rPr lang="ru-RU" altLang="ru-RU" sz="2400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длине, </a:t>
            </a:r>
            <a:r>
              <a:rPr lang="ru-RU" altLang="ru-RU" sz="24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же увеличиваясь либо уменьшаясь по длине </a:t>
            </a:r>
            <a:r>
              <a:rPr lang="ru-RU" altLang="ru-RU" sz="2400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4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зависимости от выполняемого орнамента</a:t>
            </a:r>
            <a:r>
              <a:rPr lang="ru-RU" altLang="ru-RU" sz="2400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24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вышивании счетной гладью рисунок должен получаться  одинаковым на лицевой и изнаночной сторонах изделия</a:t>
            </a:r>
            <a:endParaRPr lang="ru-RU" altLang="ru-RU" sz="2400" dirty="0"/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dirty="0" smtClean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</a:t>
            </a:r>
            <a:r>
              <a:rPr lang="ru-RU" altLang="ru-RU" sz="2400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 образом могут выполняться и вертикальные стежки. Кроме того, стежки могут располагаться по диагонали навстречу друг другу - елочкой. Узкие полоски из косых стежков служат обычно для ограничения основного узора </a:t>
            </a:r>
            <a:r>
              <a:rPr lang="ru-RU" altLang="ru-RU" sz="2400" dirty="0" smtClean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орнамента.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48399"/>
            <a:ext cx="25519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AutoShape 2" descr="http://www.riolis.ru/doc/doc29_ris1.gif"/>
          <p:cNvSpPr>
            <a:spLocks noChangeAspect="1" noChangeArrowheads="1"/>
          </p:cNvSpPr>
          <p:nvPr/>
        </p:nvSpPr>
        <p:spPr bwMode="auto">
          <a:xfrm flipH="1">
            <a:off x="431799" y="-847197"/>
            <a:ext cx="931333" cy="9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www.riolis.ru/doc/doc29_ris3.gif"/>
          <p:cNvSpPr>
            <a:spLocks noChangeAspect="1" noChangeArrowheads="1"/>
          </p:cNvSpPr>
          <p:nvPr/>
        </p:nvSpPr>
        <p:spPr bwMode="auto">
          <a:xfrm>
            <a:off x="127000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0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2943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24128" y="814647"/>
            <a:ext cx="9720071" cy="5494713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                                       </a:t>
            </a:r>
          </a:p>
          <a:p>
            <a:r>
              <a:rPr lang="ru-RU" sz="2800" b="1" i="1" dirty="0" err="1" smtClean="0"/>
              <a:t>Южнохантыйская</a:t>
            </a:r>
            <a:r>
              <a:rPr lang="ru-RU" sz="2800" b="1" i="1" dirty="0" smtClean="0"/>
              <a:t> </a:t>
            </a:r>
            <a:r>
              <a:rPr lang="ru-RU" sz="2800" b="1" i="1" dirty="0"/>
              <a:t>вышивка.</a:t>
            </a:r>
            <a:br>
              <a:rPr lang="ru-RU" sz="2800" b="1" i="1" dirty="0"/>
            </a:br>
            <a:endParaRPr lang="ru-RU" sz="2800" b="1" i="1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сочинениях и описаниях XVIII века было показано, что южные </a:t>
            </a:r>
            <a:r>
              <a:rPr lang="ru-RU" sz="2800" dirty="0" smtClean="0"/>
              <a:t>ханты-женщины </a:t>
            </a:r>
            <a:r>
              <a:rPr lang="ru-RU" sz="2800" dirty="0"/>
              <a:t>носили рубашку и халат. Рубашки, сделанные из крапивы или тонкого льна, были доказательством мастерства владельца в вышивке. Геометрические узоры, свастики, ромбики, меандры и стилизованные растительные темы, были сшиты двумя различными методами. Сначала контуры вышивки были набросаны черной шерстяной нитью, а внутренние части рисунков были заполнены красной или темно-синей нитью.</a:t>
            </a:r>
            <a:br>
              <a:rPr lang="ru-RU" sz="2800" dirty="0"/>
            </a:br>
            <a:r>
              <a:rPr lang="ru-RU" sz="2800" dirty="0"/>
              <a:t>Представленные образцы рубах хранятся в разных музеях мира.</a:t>
            </a:r>
          </a:p>
        </p:txBody>
      </p:sp>
    </p:spTree>
    <p:extLst>
      <p:ext uri="{BB962C8B-B14F-4D97-AF65-F5344CB8AC3E}">
        <p14:creationId xmlns:p14="http://schemas.microsoft.com/office/powerpoint/2010/main" val="29507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13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https://sun9-19.userapi.com/impg/Bt1PKv1Cr8PrPe0guZo5x1Yue1kgW75FqCNUuQ/XtSKARSli-k.jpg?size=509x640&amp;quality=96&amp;sign=99696762d7ec1e790e3bc60990ab1e6b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365" y="585216"/>
            <a:ext cx="4617668" cy="58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29.userapi.com/impg/I7L1XpUPPl3Og5Ukg71eUo0SOWUGpCdQqss6WA/8GRKlt2uh_E.jpg?size=581x640&amp;quality=96&amp;sign=52e0ab2668b9ec4ed8c08c03680fd1f2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676" y="585217"/>
            <a:ext cx="5224088" cy="575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8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63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https://sun9-2.userapi.com/impg/iwDY-mTt7vP4dvoWyPYwm8iHFV6asx9g_UpgyA/eX-UbWk61RY.jpg?size=499x420&amp;quality=96&amp;sign=11ca9dded5b180eb5f2d8e92ce410385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4425" y="1047404"/>
            <a:ext cx="6034425" cy="507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un9-10.userapi.com/impg/VHGcflwD_G8GcUOK8Dj4cTxtB_tUrF2mGDjnmw/1WlPfli2Ds0.jpg?size=499x420&amp;quality=96&amp;sign=e987ca14ceebd2de2c5e30973cd449eb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193" y="1047403"/>
            <a:ext cx="6034425" cy="507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67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629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https://sun9-80.userapi.com/impg/Vf42mLjg-oOypC92Md7L-CW_X2U3i5Lrm-e1Jw/FY0KbSeMjGM.jpg?size=550x640&amp;quality=96&amp;sign=305101b5e2b3050c4a238d2947a83084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944" y="402891"/>
            <a:ext cx="5068729" cy="589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94" y="257695"/>
            <a:ext cx="3250102" cy="60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5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5461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962" y="905914"/>
            <a:ext cx="3886200" cy="5353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43" y="899437"/>
            <a:ext cx="3848793" cy="53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33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135</TotalTime>
  <Words>1237</Words>
  <Application>Microsoft Office PowerPoint</Application>
  <PresentationFormat>Широкоэкранный</PresentationFormat>
  <Paragraphs>73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Tw Cen MT</vt:lpstr>
      <vt:lpstr>Tw Cen MT Condensed</vt:lpstr>
      <vt:lpstr>Wingdings 3</vt:lpstr>
      <vt:lpstr>Интеграл</vt:lpstr>
      <vt:lpstr>ЮЖНОХАНТЫЙСКАЯ ВЫШИВКА НИТЯМИ</vt:lpstr>
      <vt:lpstr>ЛОКАЛЬНАЯ ГРУППА – ЮЖНЫЕ ХАНТЫ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 изученного материала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ЮЖНОХАНТЫЙСКАЯ ВЫШИВКА НИТЯМИ</dc:title>
  <dc:creator>USER</dc:creator>
  <cp:lastModifiedBy>бб</cp:lastModifiedBy>
  <cp:revision>14</cp:revision>
  <dcterms:created xsi:type="dcterms:W3CDTF">2024-10-17T04:38:52Z</dcterms:created>
  <dcterms:modified xsi:type="dcterms:W3CDTF">2024-10-17T08:28:30Z</dcterms:modified>
</cp:coreProperties>
</file>