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73" r:id="rId4"/>
    <p:sldId id="258" r:id="rId5"/>
    <p:sldId id="265" r:id="rId6"/>
    <p:sldId id="284" r:id="rId7"/>
    <p:sldId id="285" r:id="rId8"/>
    <p:sldId id="267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CC"/>
    <a:srgbClr val="FED6FB"/>
    <a:srgbClr val="9900CC"/>
    <a:srgbClr val="CC99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B42D8-D143-4011-A66D-EF9EB6B89D2B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9F814-738D-4D72-9912-5E75287F9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0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59280"/>
            <a:ext cx="7560840" cy="1295400"/>
          </a:xfrm>
        </p:spPr>
        <p:txBody>
          <a:bodyPr/>
          <a:lstStyle/>
          <a:p>
            <a:r>
              <a:rPr lang="ru-RU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«Брошь кошечка»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Сухое валяние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880" y="5013175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solidFill>
                  <a:srgbClr val="FFFFCC"/>
                </a:solidFill>
              </a:rPr>
              <a:t>Автор : педагог дополнительного образования МБУ ДО «ДЭКОЦ»</a:t>
            </a:r>
          </a:p>
          <a:p>
            <a:pPr algn="r"/>
            <a:r>
              <a:rPr lang="ru-RU" i="1" dirty="0" err="1">
                <a:solidFill>
                  <a:srgbClr val="FFFFCC"/>
                </a:solidFill>
              </a:rPr>
              <a:t>Гноевых</a:t>
            </a:r>
            <a:r>
              <a:rPr lang="ru-RU" i="1" dirty="0">
                <a:solidFill>
                  <a:srgbClr val="FFFFCC"/>
                </a:solidFill>
              </a:rPr>
              <a:t> Н</a:t>
            </a:r>
            <a:r>
              <a:rPr lang="ru-RU" dirty="0">
                <a:solidFill>
                  <a:srgbClr val="FFFFCC"/>
                </a:solidFill>
              </a:rPr>
              <a:t>.В.</a:t>
            </a:r>
          </a:p>
        </p:txBody>
      </p:sp>
    </p:spTree>
    <p:extLst>
      <p:ext uri="{BB962C8B-B14F-4D97-AF65-F5344CB8AC3E}">
        <p14:creationId xmlns:p14="http://schemas.microsoft.com/office/powerpoint/2010/main" val="588573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19ECD7-5FBC-4FC3-B824-06D472623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396537"/>
            <a:ext cx="4064926" cy="4064926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2E4A6ED-2E8D-424C-B5C9-34E9A347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56" y="1295399"/>
            <a:ext cx="2880320" cy="4166063"/>
          </a:xfrm>
        </p:spPr>
        <p:txBody>
          <a:bodyPr>
            <a:normAutofit fontScale="90000"/>
          </a:bodyPr>
          <a:lstStyle/>
          <a:p>
            <a:r>
              <a:rPr lang="ru-RU" sz="2800" i="1" dirty="0">
                <a:solidFill>
                  <a:srgbClr val="FF00FF"/>
                </a:solidFill>
              </a:rPr>
              <a:t>Всем успехов!</a:t>
            </a:r>
            <a:br>
              <a:rPr lang="ru-RU" sz="2800" i="1" dirty="0">
                <a:solidFill>
                  <a:srgbClr val="FF00FF"/>
                </a:solidFill>
              </a:rPr>
            </a:br>
            <a:r>
              <a:rPr lang="ru-RU" sz="2800" i="1" dirty="0">
                <a:solidFill>
                  <a:srgbClr val="FF00FF"/>
                </a:solidFill>
              </a:rPr>
              <a:t/>
            </a:r>
            <a:br>
              <a:rPr lang="ru-RU" sz="2800" i="1" dirty="0">
                <a:solidFill>
                  <a:srgbClr val="FF00FF"/>
                </a:solidFill>
              </a:rPr>
            </a:br>
            <a:r>
              <a:rPr lang="ru-RU" sz="2800" i="1" dirty="0">
                <a:solidFill>
                  <a:srgbClr val="FF00FF"/>
                </a:solidFill>
              </a:rPr>
              <a:t/>
            </a:r>
            <a:br>
              <a:rPr lang="ru-RU" sz="2800" i="1" dirty="0">
                <a:solidFill>
                  <a:srgbClr val="FF00FF"/>
                </a:solidFill>
              </a:rPr>
            </a:br>
            <a:r>
              <a:rPr lang="ru-RU" sz="2800" i="1" dirty="0">
                <a:solidFill>
                  <a:srgbClr val="FF00FF"/>
                </a:solidFill>
              </a:rPr>
              <a:t/>
            </a:r>
            <a:br>
              <a:rPr lang="ru-RU" sz="2800" i="1" dirty="0">
                <a:solidFill>
                  <a:srgbClr val="FF00FF"/>
                </a:solidFill>
              </a:rPr>
            </a:br>
            <a:r>
              <a:rPr lang="ru-RU" sz="2800" i="1" dirty="0">
                <a:solidFill>
                  <a:srgbClr val="FF00FF"/>
                </a:solidFill>
              </a:rPr>
              <a:t>И приятного отдыха с пользой ;)</a:t>
            </a:r>
            <a:br>
              <a:rPr lang="ru-RU" sz="2800" i="1" dirty="0">
                <a:solidFill>
                  <a:srgbClr val="FF00FF"/>
                </a:solidFill>
              </a:rPr>
            </a:br>
            <a:r>
              <a:rPr lang="ru-RU" sz="2800" i="1" dirty="0">
                <a:solidFill>
                  <a:srgbClr val="FF00FF"/>
                </a:solidFill>
              </a:rPr>
              <a:t/>
            </a:r>
            <a:br>
              <a:rPr lang="ru-RU" sz="2800" i="1" dirty="0">
                <a:solidFill>
                  <a:srgbClr val="FF00FF"/>
                </a:solidFill>
              </a:rPr>
            </a:br>
            <a:endParaRPr lang="ru-RU" sz="2800" i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05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416824" cy="928464"/>
          </a:xfrm>
        </p:spPr>
        <p:txBody>
          <a:bodyPr>
            <a:noAutofit/>
          </a:bodyPr>
          <a:lstStyle/>
          <a:p>
            <a:r>
              <a:rPr lang="ru-RU" sz="2400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Рассмотрим изделие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EE105A-7B5C-4548-81EE-EC0F533BD3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564904"/>
            <a:ext cx="3456384" cy="273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25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95400"/>
            <a:ext cx="7056784" cy="685800"/>
          </a:xfrm>
        </p:spPr>
        <p:txBody>
          <a:bodyPr>
            <a:noAutofit/>
          </a:bodyPr>
          <a:lstStyle/>
          <a:p>
            <a:r>
              <a:rPr lang="ru-RU" sz="2000" i="1" dirty="0">
                <a:solidFill>
                  <a:srgbClr val="9900CC"/>
                </a:solidFill>
              </a:rPr>
              <a:t>Техника безопасности при работе с инструментами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3" y="2780928"/>
            <a:ext cx="72728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FF00FF"/>
                </a:solidFill>
              </a:rPr>
              <a:t>Иглы и булавки хранить в контейнере или игольнице, не вкалывать их в одежду, не брать в рот. Нельзя работать кривыми и ржавыми иглами и булавками.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FF00FF"/>
                </a:solidFill>
              </a:rPr>
              <a:t>Ножницы хранить в чехле или коробке для рукоделия. На столе держать ножницы со стороны рабочей руки, сомкнутыми лезвиями, лезвия – концами от себя.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FF00FF"/>
                </a:solidFill>
              </a:rPr>
              <a:t> </a:t>
            </a:r>
            <a:r>
              <a:rPr lang="ru-RU" sz="2000" i="1" dirty="0">
                <a:solidFill>
                  <a:srgbClr val="FF00FF"/>
                </a:solidFill>
              </a:rPr>
              <a:t>Передавать ножницы необходимо кольцами вперёд,  держа их за сомкнутые лезвия.</a:t>
            </a:r>
          </a:p>
        </p:txBody>
      </p:sp>
    </p:spTree>
    <p:extLst>
      <p:ext uri="{BB962C8B-B14F-4D97-AF65-F5344CB8AC3E}">
        <p14:creationId xmlns:p14="http://schemas.microsoft.com/office/powerpoint/2010/main" val="204510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069479"/>
            <a:ext cx="6400800" cy="685800"/>
          </a:xfrm>
        </p:spPr>
        <p:txBody>
          <a:bodyPr>
            <a:noAutofit/>
          </a:bodyPr>
          <a:lstStyle/>
          <a:p>
            <a:r>
              <a:rPr lang="ru-RU" sz="1800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работы необходимы инструменты для сухого валяния и шерсть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996A779-57CE-4BBE-AD80-79E34DEE0C5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586538"/>
            <a:ext cx="3124200" cy="2739024"/>
          </a:xfr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30284DB0-3BE5-4D13-BDF8-1949ADC7001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348880"/>
            <a:ext cx="2399974" cy="3096741"/>
          </a:xfrm>
        </p:spPr>
      </p:pic>
    </p:spTree>
    <p:extLst>
      <p:ext uri="{BB962C8B-B14F-4D97-AF65-F5344CB8AC3E}">
        <p14:creationId xmlns:p14="http://schemas.microsoft.com/office/powerpoint/2010/main" val="2782566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FF00FF"/>
                </a:solidFill>
              </a:rPr>
              <a:t>Другие виды броши-котика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9B9FDB-0553-4E08-92D7-DAED69E89E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2420888"/>
            <a:ext cx="2608527" cy="26085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B485C5-398E-4CBB-8F1D-EA5EB99A19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492895"/>
            <a:ext cx="3404106" cy="246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4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BCC6922-09AD-4A73-BAFA-AA1600254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4390379"/>
            <a:ext cx="6248400" cy="1270869"/>
          </a:xfr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YS Text"/>
                <a:ea typeface="+mn-ea"/>
                <a:cs typeface="+mn-cs"/>
              </a:rPr>
              <a:t>Толстой иглой сваливать шерсть сначала в круглый комок, постепенно пальцами формируем нужные очертания и переходим на иглу средней толщины.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/>
            </a:r>
            <a:b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</a:br>
            <a:endParaRPr lang="ru-RU" sz="20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99BC28-1937-4170-A4D8-7AFE5176B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2210" y="2130275"/>
            <a:ext cx="6912768" cy="847836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F00FF"/>
                </a:solidFill>
                <a:latin typeface="YS Text"/>
              </a:rPr>
              <a:t>Сначала п</a:t>
            </a:r>
            <a:r>
              <a:rPr lang="ru-RU" sz="1600" b="0" dirty="0">
                <a:solidFill>
                  <a:srgbClr val="FF00FF"/>
                </a:solidFill>
                <a:effectLst/>
                <a:latin typeface="YS Text"/>
              </a:rPr>
              <a:t>одготовим шерсть, разделяя её в разных направлениях до образования однородной массы. Количество необходимой шерсти зависит от желаемых размеров игрушки и в процессе работы уменьшится в несколько раз. </a:t>
            </a:r>
          </a:p>
          <a:p>
            <a:pPr algn="l"/>
            <a:endParaRPr lang="ru-RU" sz="1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A2C59E-08B0-4BEF-872B-FE299CB013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276872"/>
            <a:ext cx="2044080" cy="204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33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A3E7E6B-3A39-4E4A-B5BA-847DB1693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1" y="1093509"/>
            <a:ext cx="3219399" cy="1327379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0" i="1" dirty="0">
                <a:solidFill>
                  <a:srgbClr val="FF00FF"/>
                </a:solidFill>
                <a:effectLst/>
                <a:latin typeface="YS Text"/>
              </a:rPr>
              <a:t>Когда поверхность приобрела ровный и однородный вид, можно переходить к оформлению мордочки. Сделать заготовки для носа, щёчек, подбородка.</a:t>
            </a:r>
            <a:endParaRPr lang="ru-RU" sz="1400" i="1" dirty="0">
              <a:solidFill>
                <a:srgbClr val="FF00FF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AC0EED-A30C-424B-A2E6-E543FB496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3001" y="2348880"/>
            <a:ext cx="3291407" cy="3240360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0" i="1" dirty="0">
                <a:solidFill>
                  <a:srgbClr val="FF00FF"/>
                </a:solidFill>
                <a:effectLst/>
                <a:latin typeface="YS Text"/>
              </a:rPr>
              <a:t>Сделаем ушки. Можно делать их по трафарету, рисуя на листе бумаге и валять. Как только форма закрепилась, продолжать сваливать с другой стороны, периодически проходить иголочкой по краю заготовки — придавать и закреплять форму уха. </a:t>
            </a:r>
            <a:endParaRPr lang="ru-RU" sz="1600" i="1" dirty="0">
              <a:solidFill>
                <a:srgbClr val="FF00FF"/>
              </a:solidFill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0E40FFC-3A69-48F6-B88A-AFE956E53B1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253" y="1697332"/>
            <a:ext cx="3416424" cy="3416424"/>
          </a:xfrm>
        </p:spPr>
      </p:pic>
    </p:spTree>
    <p:extLst>
      <p:ext uri="{BB962C8B-B14F-4D97-AF65-F5344CB8AC3E}">
        <p14:creationId xmlns:p14="http://schemas.microsoft.com/office/powerpoint/2010/main" val="3896178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7BC4686A-F8B9-408A-88B5-160771BA230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302126"/>
            <a:ext cx="2389187" cy="3253362"/>
          </a:xfrm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9D5A6E93-028D-4A58-8810-48747E8D8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solidFill>
                  <a:srgbClr val="FF00FF"/>
                </a:solidFill>
              </a:rPr>
              <a:t>Для изготовления глазок, можно использовать бусины или шерсть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1AEAFD-C840-4EDA-BC55-7311ABD245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438400"/>
            <a:ext cx="3945362" cy="26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21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C3AC1B-A046-431A-B0F7-AFEADCA374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1904639"/>
            <a:ext cx="3491623" cy="26166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6D556A-098C-40AC-BC05-060B7394B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196752"/>
            <a:ext cx="2766486" cy="3688647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C5826FD6-CF4B-43A1-8B65-B585B7F90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406144"/>
            <a:ext cx="2819400" cy="599440"/>
          </a:xfrm>
        </p:spPr>
        <p:txBody>
          <a:bodyPr/>
          <a:lstStyle/>
          <a:p>
            <a:r>
              <a:rPr lang="ru-RU" sz="1600" dirty="0">
                <a:solidFill>
                  <a:srgbClr val="FF00FF"/>
                </a:solidFill>
              </a:rPr>
              <a:t>Приготовим булавку для крепления броши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BBF03C3-0908-4845-AB0B-4D979A0414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770" y="3513227"/>
            <a:ext cx="2203462" cy="214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28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537</TotalTime>
  <Words>179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Constantia</vt:lpstr>
      <vt:lpstr>Garamond</vt:lpstr>
      <vt:lpstr>Wingdings</vt:lpstr>
      <vt:lpstr>YS Text</vt:lpstr>
      <vt:lpstr>Кутюр</vt:lpstr>
      <vt:lpstr>«Брошь кошечка»</vt:lpstr>
      <vt:lpstr>Рассмотрим изделие</vt:lpstr>
      <vt:lpstr>Техника безопасности при работе с инструментами</vt:lpstr>
      <vt:lpstr>Для работы необходимы инструменты для сухого валяния и шерсть </vt:lpstr>
      <vt:lpstr>Другие виды броши-котика</vt:lpstr>
      <vt:lpstr>Толстой иглой сваливать шерсть сначала в круглый комок, постепенно пальцами формируем нужные очертания и переходим на иглу средней толщины. </vt:lpstr>
      <vt:lpstr>Когда поверхность приобрела ровный и однородный вид, можно переходить к оформлению мордочки. Сделать заготовки для носа, щёчек, подбородка.</vt:lpstr>
      <vt:lpstr>Для изготовления глазок, можно использовать бусины или шерсть</vt:lpstr>
      <vt:lpstr>Приготовим булавку для крепления броши</vt:lpstr>
      <vt:lpstr>Всем успехов!    И приятного отдыха с пользой ;)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«Волшебный сундучок»</dc:title>
  <dc:creator>Пользователь</dc:creator>
  <cp:lastModifiedBy>бб</cp:lastModifiedBy>
  <cp:revision>30</cp:revision>
  <dcterms:created xsi:type="dcterms:W3CDTF">2015-01-25T12:22:51Z</dcterms:created>
  <dcterms:modified xsi:type="dcterms:W3CDTF">2024-10-17T05:50:04Z</dcterms:modified>
</cp:coreProperties>
</file>