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5" r:id="rId3"/>
    <p:sldId id="294" r:id="rId4"/>
    <p:sldId id="263" r:id="rId5"/>
    <p:sldId id="28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2EE5A-7115-4DBF-85FC-A3A735C6FF8A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5" y="169441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Занятие по плетению простых фигурок из </a:t>
            </a:r>
            <a:r>
              <a:rPr lang="ru-RU" sz="2800" dirty="0" smtClean="0">
                <a:solidFill>
                  <a:schemeClr val="accent1"/>
                </a:solidFill>
              </a:rPr>
              <a:t>бисера.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«Ангелочек»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357" y="2350814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50623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Педагог дополнительного образования</a:t>
            </a:r>
          </a:p>
          <a:p>
            <a:pPr algn="r"/>
            <a:r>
              <a:rPr lang="ru-RU" sz="2400" dirty="0" smtClean="0"/>
              <a:t>МБУДО ДЭКОЦ</a:t>
            </a:r>
          </a:p>
          <a:p>
            <a:pPr algn="r"/>
            <a:r>
              <a:rPr lang="ru-RU" sz="2400" dirty="0" smtClean="0"/>
              <a:t>ДАВЫДОВА О.С.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8357" y="2895327"/>
            <a:ext cx="799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Материалы: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8357" y="1247459"/>
            <a:ext cx="6102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Цель занятия:</a:t>
            </a:r>
          </a:p>
          <a:p>
            <a:r>
              <a:rPr lang="ru-RU" sz="2400" dirty="0" smtClean="0"/>
              <a:t>- Повторить </a:t>
            </a:r>
            <a:r>
              <a:rPr lang="ru-RU" sz="2400" dirty="0" smtClean="0"/>
              <a:t>способы плетения бисером на </a:t>
            </a:r>
            <a:r>
              <a:rPr lang="ru-RU" sz="2400" dirty="0" err="1" smtClean="0"/>
              <a:t>проволке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828357" y="3429000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Бисер белого или золотого цвета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Проволока диаметром </a:t>
            </a:r>
            <a:r>
              <a:rPr lang="ru-RU" sz="2400" dirty="0" smtClean="0"/>
              <a:t>0,25 </a:t>
            </a:r>
            <a:r>
              <a:rPr lang="ru-RU" sz="2400" dirty="0" smtClean="0"/>
              <a:t>мм</a:t>
            </a:r>
          </a:p>
          <a:p>
            <a:r>
              <a:rPr lang="ru-RU" sz="2400" dirty="0" smtClean="0"/>
              <a:t>Бусина большого размера</a:t>
            </a:r>
          </a:p>
          <a:p>
            <a:r>
              <a:rPr lang="ru-RU" sz="2400" dirty="0" smtClean="0"/>
              <a:t>Настольная лампа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625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71669" y="785794"/>
            <a:ext cx="485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Меры</a:t>
            </a:r>
            <a:r>
              <a:rPr lang="ru-RU" sz="2400" b="1" dirty="0" smtClean="0"/>
              <a:t> </a:t>
            </a:r>
            <a:r>
              <a:rPr lang="ru-RU" sz="2400" b="1" dirty="0"/>
              <a:t>безопасности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без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занимается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бисером.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пораниться ножницами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рассыпать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бисер, попасть проволокой в глаз.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49997"/>
            <a:ext cx="2993132" cy="365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250964"/>
            <a:ext cx="53285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работы: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проволоку длиной 50 см, из белого бисера сделайте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ряд – 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бусин,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5, 3 – 4, 4 – 3, 5 – 2, 6 – 1).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Ручки, на 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проволоку надеть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белых бусин, 1 золотистую. На вторую так же. Проволоку пропустите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 через все бусины, кроме золотистой. Концы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скрутите 2 оборота, сделайте петлевые крылья (как у бабочки).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Сведите проволоку воедино, протяните крупную бусину – это будет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золотистых бисеринок нужно сделать полукольцо вокруг бусины.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59632" y="1918866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бисероплетением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полезно для детей. Воспитывает аккуратность, усидчивость, развивает мелкую моторику пальчиков.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Обязательно, должно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хорошее освещение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перерывы,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каждые 15 мин., чтобы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уставали глаза.</a:t>
            </a:r>
          </a:p>
        </p:txBody>
      </p:sp>
    </p:spTree>
    <p:extLst>
      <p:ext uri="{BB962C8B-B14F-4D97-AF65-F5344CB8AC3E}">
        <p14:creationId xmlns:p14="http://schemas.microsoft.com/office/powerpoint/2010/main" val="2967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205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 Сергеевна</cp:lastModifiedBy>
  <cp:revision>64</cp:revision>
  <dcterms:created xsi:type="dcterms:W3CDTF">2013-11-19T10:19:29Z</dcterms:created>
  <dcterms:modified xsi:type="dcterms:W3CDTF">2023-12-11T07:19:50Z</dcterms:modified>
</cp:coreProperties>
</file>