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7"/>
  </p:handoutMasterIdLst>
  <p:sldIdLst>
    <p:sldId id="293" r:id="rId2"/>
    <p:sldId id="297" r:id="rId3"/>
    <p:sldId id="298" r:id="rId4"/>
    <p:sldId id="300" r:id="rId5"/>
    <p:sldId id="29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67DA1D-0D2A-4BA2-8E54-3F511C4CCEB4}">
          <p14:sldIdLst>
            <p14:sldId id="293"/>
            <p14:sldId id="297"/>
            <p14:sldId id="298"/>
            <p14:sldId id="300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57" userDrawn="1">
          <p15:clr>
            <a:srgbClr val="A4A3A4"/>
          </p15:clr>
        </p15:guide>
        <p15:guide id="4" orient="horz" pos="255" userDrawn="1">
          <p15:clr>
            <a:srgbClr val="A4A3A4"/>
          </p15:clr>
        </p15:guide>
        <p15:guide id="5" pos="7423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  <p15:guide id="7" pos="2048" userDrawn="1">
          <p15:clr>
            <a:srgbClr val="A4A3A4"/>
          </p15:clr>
        </p15:guide>
        <p15:guide id="8" pos="56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9AE2"/>
    <a:srgbClr val="F9F9F9"/>
    <a:srgbClr val="ABC3CF"/>
    <a:srgbClr val="E3F5F6"/>
    <a:srgbClr val="CEE5F3"/>
    <a:srgbClr val="00BCD4"/>
    <a:srgbClr val="BCAB8F"/>
    <a:srgbClr val="ECFF88"/>
    <a:srgbClr val="4CD2B1"/>
    <a:srgbClr val="E8E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2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72" y="378"/>
      </p:cViewPr>
      <p:guideLst>
        <p:guide orient="horz" pos="2160"/>
        <p:guide pos="3840"/>
        <p:guide pos="257"/>
        <p:guide orient="horz" pos="255"/>
        <p:guide pos="7423"/>
        <p:guide orient="horz" pos="4065"/>
        <p:guide pos="2048"/>
        <p:guide pos="56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96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951872-CB64-4EB4-90B4-D31D76C1A6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E7E93-0A31-4F21-96E5-0A640BCFA3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6C01D-CFE2-43FF-97ED-E8F7739296E8}" type="datetimeFigureOut">
              <a:rPr lang="en-ID" smtClean="0"/>
              <a:t>13/12/2022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EF5F4-E4CB-4615-B6A6-35FF48C7DB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1B40D-1B07-4FC4-B9A9-2EA4F7AE18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65E23-CC91-4AFE-8CFF-4E2C4C5199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1962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30A96D6-77E7-40D0-AE59-8C2C5D19BB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34360" y="404815"/>
            <a:ext cx="4123285" cy="6048375"/>
          </a:xfrm>
          <a:custGeom>
            <a:avLst/>
            <a:gdLst>
              <a:gd name="connsiteX0" fmla="*/ 0 w 4123285"/>
              <a:gd name="connsiteY0" fmla="*/ 0 h 6048375"/>
              <a:gd name="connsiteX1" fmla="*/ 4123285 w 4123285"/>
              <a:gd name="connsiteY1" fmla="*/ 0 h 6048375"/>
              <a:gd name="connsiteX2" fmla="*/ 4123285 w 4123285"/>
              <a:gd name="connsiteY2" fmla="*/ 6048375 h 6048375"/>
              <a:gd name="connsiteX3" fmla="*/ 0 w 4123285"/>
              <a:gd name="connsiteY3" fmla="*/ 6048375 h 604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285" h="6048375">
                <a:moveTo>
                  <a:pt x="0" y="0"/>
                </a:moveTo>
                <a:lnTo>
                  <a:pt x="4123285" y="0"/>
                </a:lnTo>
                <a:lnTo>
                  <a:pt x="4123285" y="6048375"/>
                </a:lnTo>
                <a:lnTo>
                  <a:pt x="0" y="6048375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1963C0-D12A-42C1-8A38-A6BBA47DD2CD}"/>
              </a:ext>
            </a:extLst>
          </p:cNvPr>
          <p:cNvSpPr txBox="1">
            <a:spLocks/>
          </p:cNvSpPr>
          <p:nvPr userDrawn="1"/>
        </p:nvSpPr>
        <p:spPr>
          <a:xfrm>
            <a:off x="10490140" y="6267811"/>
            <a:ext cx="1293873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dirty="0">
                <a:solidFill>
                  <a:schemeClr val="bg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 </a:t>
            </a:r>
            <a:fld id="{696CAF5E-82FD-46C1-8113-274199A6E6F4}" type="slidenum">
              <a:rPr lang="id-ID" i="0" smtClean="0">
                <a:solidFill>
                  <a:schemeClr val="bg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/>
              <a:t>‹#›</a:t>
            </a:fld>
            <a:endParaRPr lang="id-ID" i="0" dirty="0">
              <a:solidFill>
                <a:schemeClr val="bg1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07988" y="338031"/>
            <a:ext cx="315883" cy="133564"/>
            <a:chOff x="407988" y="338031"/>
            <a:chExt cx="315883" cy="133564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590307" y="338031"/>
              <a:ext cx="133564" cy="1335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07988" y="338031"/>
              <a:ext cx="133564" cy="1335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732F16E-7AB2-48D6-A2E0-C3F4514E08C3}"/>
              </a:ext>
            </a:extLst>
          </p:cNvPr>
          <p:cNvSpPr txBox="1"/>
          <p:nvPr userDrawn="1"/>
        </p:nvSpPr>
        <p:spPr>
          <a:xfrm>
            <a:off x="723871" y="266313"/>
            <a:ext cx="2815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b="0" spc="600" dirty="0">
                <a:solidFill>
                  <a:schemeClr val="tx1"/>
                </a:solidFill>
                <a:latin typeface="+mj-lt"/>
              </a:rPr>
              <a:t>STYLE/</a:t>
            </a:r>
            <a:r>
              <a:rPr lang="en-ID" sz="1200" b="0" dirty="0">
                <a:solidFill>
                  <a:schemeClr val="tx1"/>
                </a:solidFill>
                <a:latin typeface="+mj-lt"/>
              </a:rPr>
              <a:t>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117693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9D6E48-9918-4312-A780-4BD8445624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750" y="666750"/>
            <a:ext cx="4762500" cy="5524500"/>
          </a:xfrm>
          <a:custGeom>
            <a:avLst/>
            <a:gdLst>
              <a:gd name="connsiteX0" fmla="*/ 0 w 2338697"/>
              <a:gd name="connsiteY0" fmla="*/ 0 h 3189828"/>
              <a:gd name="connsiteX1" fmla="*/ 2338697 w 2338697"/>
              <a:gd name="connsiteY1" fmla="*/ 0 h 3189828"/>
              <a:gd name="connsiteX2" fmla="*/ 2338697 w 2338697"/>
              <a:gd name="connsiteY2" fmla="*/ 3189828 h 3189828"/>
              <a:gd name="connsiteX3" fmla="*/ 0 w 2338697"/>
              <a:gd name="connsiteY3" fmla="*/ 3189828 h 31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697" h="3189828">
                <a:moveTo>
                  <a:pt x="0" y="0"/>
                </a:moveTo>
                <a:lnTo>
                  <a:pt x="2338697" y="0"/>
                </a:lnTo>
                <a:lnTo>
                  <a:pt x="2338697" y="3189828"/>
                </a:lnTo>
                <a:lnTo>
                  <a:pt x="0" y="3189828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1963C0-D12A-42C1-8A38-A6BBA47DD2CD}"/>
              </a:ext>
            </a:extLst>
          </p:cNvPr>
          <p:cNvSpPr txBox="1">
            <a:spLocks/>
          </p:cNvSpPr>
          <p:nvPr userDrawn="1"/>
        </p:nvSpPr>
        <p:spPr>
          <a:xfrm>
            <a:off x="10490140" y="6267811"/>
            <a:ext cx="1293873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dirty="0">
                <a:solidFill>
                  <a:schemeClr val="tx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 </a:t>
            </a:r>
            <a:fld id="{696CAF5E-82FD-46C1-8113-274199A6E6F4}" type="slidenum">
              <a:rPr lang="id-ID" i="0" smtClean="0">
                <a:solidFill>
                  <a:schemeClr val="tx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/>
              <a:t>‹#›</a:t>
            </a:fld>
            <a:endParaRPr lang="id-ID" i="0" dirty="0">
              <a:solidFill>
                <a:schemeClr val="tx1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07988" y="338031"/>
            <a:ext cx="315883" cy="133564"/>
            <a:chOff x="407988" y="338031"/>
            <a:chExt cx="315883" cy="133564"/>
          </a:xfrm>
          <a:solidFill>
            <a:schemeClr val="bg1"/>
          </a:solidFill>
        </p:grpSpPr>
        <p:sp>
          <p:nvSpPr>
            <p:cNvPr id="5" name="Oval 4"/>
            <p:cNvSpPr/>
            <p:nvPr/>
          </p:nvSpPr>
          <p:spPr>
            <a:xfrm>
              <a:off x="590307" y="338031"/>
              <a:ext cx="133564" cy="1335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07988" y="338031"/>
              <a:ext cx="133564" cy="1335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732F16E-7AB2-48D6-A2E0-C3F4514E08C3}"/>
              </a:ext>
            </a:extLst>
          </p:cNvPr>
          <p:cNvSpPr txBox="1"/>
          <p:nvPr userDrawn="1"/>
        </p:nvSpPr>
        <p:spPr>
          <a:xfrm>
            <a:off x="723871" y="266313"/>
            <a:ext cx="2815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b="0" spc="600" dirty="0">
                <a:solidFill>
                  <a:schemeClr val="bg1"/>
                </a:solidFill>
                <a:latin typeface="+mj-lt"/>
              </a:rPr>
              <a:t>STYLE/</a:t>
            </a:r>
            <a:r>
              <a:rPr lang="en-ID" sz="1200" b="0" dirty="0">
                <a:solidFill>
                  <a:schemeClr val="bg1"/>
                </a:solidFill>
                <a:latin typeface="+mj-lt"/>
              </a:rPr>
              <a:t>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6164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DD2C83B-654E-4705-AC58-21D347F382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2318" y="1324042"/>
            <a:ext cx="2074250" cy="4425068"/>
          </a:xfrm>
          <a:custGeom>
            <a:avLst/>
            <a:gdLst>
              <a:gd name="connsiteX0" fmla="*/ 248808 w 2074250"/>
              <a:gd name="connsiteY0" fmla="*/ 0 h 4425068"/>
              <a:gd name="connsiteX1" fmla="*/ 429155 w 2074250"/>
              <a:gd name="connsiteY1" fmla="*/ 0 h 4425068"/>
              <a:gd name="connsiteX2" fmla="*/ 465941 w 2074250"/>
              <a:gd name="connsiteY2" fmla="*/ 38216 h 4425068"/>
              <a:gd name="connsiteX3" fmla="*/ 598774 w 2074250"/>
              <a:gd name="connsiteY3" fmla="*/ 176218 h 4425068"/>
              <a:gd name="connsiteX4" fmla="*/ 1474456 w 2074250"/>
              <a:gd name="connsiteY4" fmla="*/ 176218 h 4425068"/>
              <a:gd name="connsiteX5" fmla="*/ 1607289 w 2074250"/>
              <a:gd name="connsiteY5" fmla="*/ 38216 h 4425068"/>
              <a:gd name="connsiteX6" fmla="*/ 1644073 w 2074250"/>
              <a:gd name="connsiteY6" fmla="*/ 0 h 4425068"/>
              <a:gd name="connsiteX7" fmla="*/ 1824933 w 2074250"/>
              <a:gd name="connsiteY7" fmla="*/ 0 h 4425068"/>
              <a:gd name="connsiteX8" fmla="*/ 2074250 w 2074250"/>
              <a:gd name="connsiteY8" fmla="*/ 258488 h 4425068"/>
              <a:gd name="connsiteX9" fmla="*/ 2074250 w 2074250"/>
              <a:gd name="connsiteY9" fmla="*/ 4166582 h 4425068"/>
              <a:gd name="connsiteX10" fmla="*/ 1824933 w 2074250"/>
              <a:gd name="connsiteY10" fmla="*/ 4425068 h 4425068"/>
              <a:gd name="connsiteX11" fmla="*/ 248808 w 2074250"/>
              <a:gd name="connsiteY11" fmla="*/ 4425068 h 4425068"/>
              <a:gd name="connsiteX12" fmla="*/ 0 w 2074250"/>
              <a:gd name="connsiteY12" fmla="*/ 4166582 h 4425068"/>
              <a:gd name="connsiteX13" fmla="*/ 0 w 2074250"/>
              <a:gd name="connsiteY13" fmla="*/ 258488 h 4425068"/>
              <a:gd name="connsiteX14" fmla="*/ 248808 w 2074250"/>
              <a:gd name="connsiteY14" fmla="*/ 0 h 442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74250" h="4425068">
                <a:moveTo>
                  <a:pt x="248808" y="0"/>
                </a:moveTo>
                <a:cubicBezTo>
                  <a:pt x="248808" y="0"/>
                  <a:pt x="248808" y="0"/>
                  <a:pt x="429155" y="0"/>
                </a:cubicBezTo>
                <a:cubicBezTo>
                  <a:pt x="449592" y="0"/>
                  <a:pt x="465941" y="16986"/>
                  <a:pt x="465941" y="38216"/>
                </a:cubicBezTo>
                <a:cubicBezTo>
                  <a:pt x="465941" y="114118"/>
                  <a:pt x="525205" y="176218"/>
                  <a:pt x="598774" y="176218"/>
                </a:cubicBezTo>
                <a:cubicBezTo>
                  <a:pt x="598774" y="176218"/>
                  <a:pt x="598774" y="176218"/>
                  <a:pt x="1474456" y="176218"/>
                </a:cubicBezTo>
                <a:cubicBezTo>
                  <a:pt x="1548025" y="176218"/>
                  <a:pt x="1607289" y="114118"/>
                  <a:pt x="1607289" y="38216"/>
                </a:cubicBezTo>
                <a:cubicBezTo>
                  <a:pt x="1607289" y="16986"/>
                  <a:pt x="1624149" y="0"/>
                  <a:pt x="1644073" y="0"/>
                </a:cubicBezTo>
                <a:cubicBezTo>
                  <a:pt x="1644073" y="0"/>
                  <a:pt x="1644073" y="0"/>
                  <a:pt x="1824933" y="0"/>
                </a:cubicBezTo>
                <a:cubicBezTo>
                  <a:pt x="1962364" y="0"/>
                  <a:pt x="2074250" y="115710"/>
                  <a:pt x="2074250" y="258488"/>
                </a:cubicBezTo>
                <a:cubicBezTo>
                  <a:pt x="2074250" y="258488"/>
                  <a:pt x="2074250" y="258488"/>
                  <a:pt x="2074250" y="4166582"/>
                </a:cubicBezTo>
                <a:cubicBezTo>
                  <a:pt x="2074250" y="4309360"/>
                  <a:pt x="1962364" y="4425068"/>
                  <a:pt x="1824933" y="4425068"/>
                </a:cubicBezTo>
                <a:cubicBezTo>
                  <a:pt x="1824933" y="4425068"/>
                  <a:pt x="1824933" y="4425068"/>
                  <a:pt x="248808" y="4425068"/>
                </a:cubicBezTo>
                <a:cubicBezTo>
                  <a:pt x="111376" y="4425068"/>
                  <a:pt x="0" y="4309360"/>
                  <a:pt x="0" y="4166582"/>
                </a:cubicBezTo>
                <a:cubicBezTo>
                  <a:pt x="0" y="4166582"/>
                  <a:pt x="0" y="4166582"/>
                  <a:pt x="0" y="258488"/>
                </a:cubicBezTo>
                <a:cubicBezTo>
                  <a:pt x="0" y="115710"/>
                  <a:pt x="111376" y="0"/>
                  <a:pt x="248808" y="0"/>
                </a:cubicBez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6FCF4B7-E9A7-46BB-A637-915CDA0A6B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38453" y="1324042"/>
            <a:ext cx="2074250" cy="4425068"/>
          </a:xfrm>
          <a:custGeom>
            <a:avLst/>
            <a:gdLst>
              <a:gd name="connsiteX0" fmla="*/ 248808 w 2074250"/>
              <a:gd name="connsiteY0" fmla="*/ 0 h 4425068"/>
              <a:gd name="connsiteX1" fmla="*/ 429155 w 2074250"/>
              <a:gd name="connsiteY1" fmla="*/ 0 h 4425068"/>
              <a:gd name="connsiteX2" fmla="*/ 465941 w 2074250"/>
              <a:gd name="connsiteY2" fmla="*/ 38216 h 4425068"/>
              <a:gd name="connsiteX3" fmla="*/ 598774 w 2074250"/>
              <a:gd name="connsiteY3" fmla="*/ 176218 h 4425068"/>
              <a:gd name="connsiteX4" fmla="*/ 1474456 w 2074250"/>
              <a:gd name="connsiteY4" fmla="*/ 176218 h 4425068"/>
              <a:gd name="connsiteX5" fmla="*/ 1607289 w 2074250"/>
              <a:gd name="connsiteY5" fmla="*/ 38216 h 4425068"/>
              <a:gd name="connsiteX6" fmla="*/ 1644073 w 2074250"/>
              <a:gd name="connsiteY6" fmla="*/ 0 h 4425068"/>
              <a:gd name="connsiteX7" fmla="*/ 1824933 w 2074250"/>
              <a:gd name="connsiteY7" fmla="*/ 0 h 4425068"/>
              <a:gd name="connsiteX8" fmla="*/ 2074250 w 2074250"/>
              <a:gd name="connsiteY8" fmla="*/ 258488 h 4425068"/>
              <a:gd name="connsiteX9" fmla="*/ 2074250 w 2074250"/>
              <a:gd name="connsiteY9" fmla="*/ 4166582 h 4425068"/>
              <a:gd name="connsiteX10" fmla="*/ 1824933 w 2074250"/>
              <a:gd name="connsiteY10" fmla="*/ 4425068 h 4425068"/>
              <a:gd name="connsiteX11" fmla="*/ 248808 w 2074250"/>
              <a:gd name="connsiteY11" fmla="*/ 4425068 h 4425068"/>
              <a:gd name="connsiteX12" fmla="*/ 0 w 2074250"/>
              <a:gd name="connsiteY12" fmla="*/ 4166582 h 4425068"/>
              <a:gd name="connsiteX13" fmla="*/ 0 w 2074250"/>
              <a:gd name="connsiteY13" fmla="*/ 258488 h 4425068"/>
              <a:gd name="connsiteX14" fmla="*/ 248808 w 2074250"/>
              <a:gd name="connsiteY14" fmla="*/ 0 h 442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74250" h="4425068">
                <a:moveTo>
                  <a:pt x="248808" y="0"/>
                </a:moveTo>
                <a:cubicBezTo>
                  <a:pt x="248808" y="0"/>
                  <a:pt x="248808" y="0"/>
                  <a:pt x="429155" y="0"/>
                </a:cubicBezTo>
                <a:cubicBezTo>
                  <a:pt x="449592" y="0"/>
                  <a:pt x="465941" y="16986"/>
                  <a:pt x="465941" y="38216"/>
                </a:cubicBezTo>
                <a:cubicBezTo>
                  <a:pt x="465941" y="114118"/>
                  <a:pt x="525205" y="176218"/>
                  <a:pt x="598774" y="176218"/>
                </a:cubicBezTo>
                <a:cubicBezTo>
                  <a:pt x="598774" y="176218"/>
                  <a:pt x="598774" y="176218"/>
                  <a:pt x="1474456" y="176218"/>
                </a:cubicBezTo>
                <a:cubicBezTo>
                  <a:pt x="1548025" y="176218"/>
                  <a:pt x="1607289" y="114118"/>
                  <a:pt x="1607289" y="38216"/>
                </a:cubicBezTo>
                <a:cubicBezTo>
                  <a:pt x="1607289" y="16986"/>
                  <a:pt x="1624149" y="0"/>
                  <a:pt x="1644073" y="0"/>
                </a:cubicBezTo>
                <a:cubicBezTo>
                  <a:pt x="1644073" y="0"/>
                  <a:pt x="1644073" y="0"/>
                  <a:pt x="1824933" y="0"/>
                </a:cubicBezTo>
                <a:cubicBezTo>
                  <a:pt x="1962364" y="0"/>
                  <a:pt x="2074250" y="115710"/>
                  <a:pt x="2074250" y="258488"/>
                </a:cubicBezTo>
                <a:cubicBezTo>
                  <a:pt x="2074250" y="258488"/>
                  <a:pt x="2074250" y="258488"/>
                  <a:pt x="2074250" y="4166582"/>
                </a:cubicBezTo>
                <a:cubicBezTo>
                  <a:pt x="2074250" y="4309360"/>
                  <a:pt x="1962364" y="4425068"/>
                  <a:pt x="1824933" y="4425068"/>
                </a:cubicBezTo>
                <a:cubicBezTo>
                  <a:pt x="1824933" y="4425068"/>
                  <a:pt x="1824933" y="4425068"/>
                  <a:pt x="248808" y="4425068"/>
                </a:cubicBezTo>
                <a:cubicBezTo>
                  <a:pt x="111376" y="4425068"/>
                  <a:pt x="0" y="4309360"/>
                  <a:pt x="0" y="4166582"/>
                </a:cubicBezTo>
                <a:cubicBezTo>
                  <a:pt x="0" y="4166582"/>
                  <a:pt x="0" y="4166582"/>
                  <a:pt x="0" y="258488"/>
                </a:cubicBezTo>
                <a:cubicBezTo>
                  <a:pt x="0" y="115710"/>
                  <a:pt x="111376" y="0"/>
                  <a:pt x="248808" y="0"/>
                </a:cubicBez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54E8F91-3DC9-4A45-A7B7-49F0AED85D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3000" y="1098176"/>
            <a:ext cx="2286000" cy="4876800"/>
          </a:xfrm>
          <a:custGeom>
            <a:avLst/>
            <a:gdLst>
              <a:gd name="connsiteX0" fmla="*/ 274208 w 2286000"/>
              <a:gd name="connsiteY0" fmla="*/ 0 h 4876800"/>
              <a:gd name="connsiteX1" fmla="*/ 472966 w 2286000"/>
              <a:gd name="connsiteY1" fmla="*/ 0 h 4876800"/>
              <a:gd name="connsiteX2" fmla="*/ 513507 w 2286000"/>
              <a:gd name="connsiteY2" fmla="*/ 42117 h 4876800"/>
              <a:gd name="connsiteX3" fmla="*/ 659900 w 2286000"/>
              <a:gd name="connsiteY3" fmla="*/ 194207 h 4876800"/>
              <a:gd name="connsiteX4" fmla="*/ 1624975 w 2286000"/>
              <a:gd name="connsiteY4" fmla="*/ 194207 h 4876800"/>
              <a:gd name="connsiteX5" fmla="*/ 1771369 w 2286000"/>
              <a:gd name="connsiteY5" fmla="*/ 42117 h 4876800"/>
              <a:gd name="connsiteX6" fmla="*/ 1811909 w 2286000"/>
              <a:gd name="connsiteY6" fmla="*/ 0 h 4876800"/>
              <a:gd name="connsiteX7" fmla="*/ 2011231 w 2286000"/>
              <a:gd name="connsiteY7" fmla="*/ 0 h 4876800"/>
              <a:gd name="connsiteX8" fmla="*/ 2286000 w 2286000"/>
              <a:gd name="connsiteY8" fmla="*/ 284875 h 4876800"/>
              <a:gd name="connsiteX9" fmla="*/ 2286000 w 2286000"/>
              <a:gd name="connsiteY9" fmla="*/ 4591926 h 4876800"/>
              <a:gd name="connsiteX10" fmla="*/ 2011231 w 2286000"/>
              <a:gd name="connsiteY10" fmla="*/ 4876800 h 4876800"/>
              <a:gd name="connsiteX11" fmla="*/ 274208 w 2286000"/>
              <a:gd name="connsiteY11" fmla="*/ 4876800 h 4876800"/>
              <a:gd name="connsiteX12" fmla="*/ 0 w 2286000"/>
              <a:gd name="connsiteY12" fmla="*/ 4591926 h 4876800"/>
              <a:gd name="connsiteX13" fmla="*/ 0 w 2286000"/>
              <a:gd name="connsiteY13" fmla="*/ 284875 h 4876800"/>
              <a:gd name="connsiteX14" fmla="*/ 274208 w 2286000"/>
              <a:gd name="connsiteY14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6000" h="4876800">
                <a:moveTo>
                  <a:pt x="274208" y="0"/>
                </a:moveTo>
                <a:cubicBezTo>
                  <a:pt x="274208" y="0"/>
                  <a:pt x="274208" y="0"/>
                  <a:pt x="472966" y="0"/>
                </a:cubicBezTo>
                <a:cubicBezTo>
                  <a:pt x="495488" y="0"/>
                  <a:pt x="513507" y="18720"/>
                  <a:pt x="513507" y="42117"/>
                </a:cubicBezTo>
                <a:cubicBezTo>
                  <a:pt x="513507" y="125768"/>
                  <a:pt x="578820" y="194207"/>
                  <a:pt x="659900" y="194207"/>
                </a:cubicBezTo>
                <a:cubicBezTo>
                  <a:pt x="659900" y="194207"/>
                  <a:pt x="659900" y="194207"/>
                  <a:pt x="1624975" y="194207"/>
                </a:cubicBezTo>
                <a:cubicBezTo>
                  <a:pt x="1706055" y="194207"/>
                  <a:pt x="1771369" y="125768"/>
                  <a:pt x="1771369" y="42117"/>
                </a:cubicBezTo>
                <a:cubicBezTo>
                  <a:pt x="1771369" y="18720"/>
                  <a:pt x="1789950" y="0"/>
                  <a:pt x="1811909" y="0"/>
                </a:cubicBezTo>
                <a:cubicBezTo>
                  <a:pt x="1811909" y="0"/>
                  <a:pt x="1811909" y="0"/>
                  <a:pt x="2011231" y="0"/>
                </a:cubicBezTo>
                <a:cubicBezTo>
                  <a:pt x="2162693" y="0"/>
                  <a:pt x="2286000" y="127522"/>
                  <a:pt x="2286000" y="284875"/>
                </a:cubicBezTo>
                <a:cubicBezTo>
                  <a:pt x="2286000" y="284875"/>
                  <a:pt x="2286000" y="284875"/>
                  <a:pt x="2286000" y="4591926"/>
                </a:cubicBezTo>
                <a:cubicBezTo>
                  <a:pt x="2286000" y="4749280"/>
                  <a:pt x="2162693" y="4876800"/>
                  <a:pt x="2011231" y="4876800"/>
                </a:cubicBezTo>
                <a:cubicBezTo>
                  <a:pt x="2011231" y="4876800"/>
                  <a:pt x="2011231" y="4876800"/>
                  <a:pt x="274208" y="4876800"/>
                </a:cubicBezTo>
                <a:cubicBezTo>
                  <a:pt x="122746" y="4876800"/>
                  <a:pt x="0" y="4749280"/>
                  <a:pt x="0" y="4591926"/>
                </a:cubicBezTo>
                <a:cubicBezTo>
                  <a:pt x="0" y="4591926"/>
                  <a:pt x="0" y="4591926"/>
                  <a:pt x="0" y="284875"/>
                </a:cubicBezTo>
                <a:cubicBezTo>
                  <a:pt x="0" y="127522"/>
                  <a:pt x="122746" y="0"/>
                  <a:pt x="274208" y="0"/>
                </a:cubicBez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1963C0-D12A-42C1-8A38-A6BBA47DD2CD}"/>
              </a:ext>
            </a:extLst>
          </p:cNvPr>
          <p:cNvSpPr txBox="1">
            <a:spLocks/>
          </p:cNvSpPr>
          <p:nvPr userDrawn="1"/>
        </p:nvSpPr>
        <p:spPr>
          <a:xfrm>
            <a:off x="10490140" y="6267811"/>
            <a:ext cx="1293873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dirty="0">
                <a:solidFill>
                  <a:schemeClr val="bg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 </a:t>
            </a:r>
            <a:fld id="{696CAF5E-82FD-46C1-8113-274199A6E6F4}" type="slidenum">
              <a:rPr lang="id-ID" i="0" smtClean="0">
                <a:solidFill>
                  <a:schemeClr val="bg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/>
              <a:t>‹#›</a:t>
            </a:fld>
            <a:endParaRPr lang="id-ID" i="0" dirty="0">
              <a:solidFill>
                <a:schemeClr val="bg1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07988" y="338031"/>
            <a:ext cx="315883" cy="133564"/>
            <a:chOff x="407988" y="338031"/>
            <a:chExt cx="315883" cy="133564"/>
          </a:xfrm>
        </p:grpSpPr>
        <p:sp>
          <p:nvSpPr>
            <p:cNvPr id="7" name="Oval 6"/>
            <p:cNvSpPr/>
            <p:nvPr/>
          </p:nvSpPr>
          <p:spPr>
            <a:xfrm>
              <a:off x="590307" y="338031"/>
              <a:ext cx="133564" cy="1335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7988" y="338031"/>
              <a:ext cx="133564" cy="1335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732F16E-7AB2-48D6-A2E0-C3F4514E08C3}"/>
              </a:ext>
            </a:extLst>
          </p:cNvPr>
          <p:cNvSpPr txBox="1"/>
          <p:nvPr userDrawn="1"/>
        </p:nvSpPr>
        <p:spPr>
          <a:xfrm>
            <a:off x="723871" y="266313"/>
            <a:ext cx="2815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b="0" spc="600" dirty="0">
                <a:latin typeface="+mj-lt"/>
              </a:rPr>
              <a:t>STYLE/</a:t>
            </a:r>
            <a:r>
              <a:rPr lang="en-ID" sz="1200" b="0" dirty="0">
                <a:latin typeface="+mj-lt"/>
              </a:rPr>
              <a:t>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76007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07988" y="620110"/>
            <a:ext cx="11376025" cy="5627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9D6E48-9918-4312-A780-4BD8445624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56410" y="1834086"/>
            <a:ext cx="2338697" cy="3189828"/>
          </a:xfrm>
          <a:custGeom>
            <a:avLst/>
            <a:gdLst>
              <a:gd name="connsiteX0" fmla="*/ 0 w 2338697"/>
              <a:gd name="connsiteY0" fmla="*/ 0 h 3189828"/>
              <a:gd name="connsiteX1" fmla="*/ 2338697 w 2338697"/>
              <a:gd name="connsiteY1" fmla="*/ 0 h 3189828"/>
              <a:gd name="connsiteX2" fmla="*/ 2338697 w 2338697"/>
              <a:gd name="connsiteY2" fmla="*/ 3189828 h 3189828"/>
              <a:gd name="connsiteX3" fmla="*/ 0 w 2338697"/>
              <a:gd name="connsiteY3" fmla="*/ 3189828 h 31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697" h="3189828">
                <a:moveTo>
                  <a:pt x="0" y="0"/>
                </a:moveTo>
                <a:lnTo>
                  <a:pt x="2338697" y="0"/>
                </a:lnTo>
                <a:lnTo>
                  <a:pt x="2338697" y="3189828"/>
                </a:lnTo>
                <a:lnTo>
                  <a:pt x="0" y="3189828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9D6E48-9918-4312-A780-4BD8445624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56129" y="1834086"/>
            <a:ext cx="2338697" cy="3189828"/>
          </a:xfrm>
          <a:custGeom>
            <a:avLst/>
            <a:gdLst>
              <a:gd name="connsiteX0" fmla="*/ 0 w 2338697"/>
              <a:gd name="connsiteY0" fmla="*/ 0 h 3189828"/>
              <a:gd name="connsiteX1" fmla="*/ 2338697 w 2338697"/>
              <a:gd name="connsiteY1" fmla="*/ 0 h 3189828"/>
              <a:gd name="connsiteX2" fmla="*/ 2338697 w 2338697"/>
              <a:gd name="connsiteY2" fmla="*/ 3189828 h 3189828"/>
              <a:gd name="connsiteX3" fmla="*/ 0 w 2338697"/>
              <a:gd name="connsiteY3" fmla="*/ 3189828 h 31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697" h="3189828">
                <a:moveTo>
                  <a:pt x="0" y="0"/>
                </a:moveTo>
                <a:lnTo>
                  <a:pt x="2338697" y="0"/>
                </a:lnTo>
                <a:lnTo>
                  <a:pt x="2338697" y="3189828"/>
                </a:lnTo>
                <a:lnTo>
                  <a:pt x="0" y="3189828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59D6E48-9918-4312-A780-4BD8445624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6691" y="1834086"/>
            <a:ext cx="2338697" cy="3189828"/>
          </a:xfrm>
          <a:custGeom>
            <a:avLst/>
            <a:gdLst>
              <a:gd name="connsiteX0" fmla="*/ 0 w 2338697"/>
              <a:gd name="connsiteY0" fmla="*/ 0 h 3189828"/>
              <a:gd name="connsiteX1" fmla="*/ 2338697 w 2338697"/>
              <a:gd name="connsiteY1" fmla="*/ 0 h 3189828"/>
              <a:gd name="connsiteX2" fmla="*/ 2338697 w 2338697"/>
              <a:gd name="connsiteY2" fmla="*/ 3189828 h 3189828"/>
              <a:gd name="connsiteX3" fmla="*/ 0 w 2338697"/>
              <a:gd name="connsiteY3" fmla="*/ 3189828 h 31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697" h="3189828">
                <a:moveTo>
                  <a:pt x="0" y="0"/>
                </a:moveTo>
                <a:lnTo>
                  <a:pt x="2338697" y="0"/>
                </a:lnTo>
                <a:lnTo>
                  <a:pt x="2338697" y="3189828"/>
                </a:lnTo>
                <a:lnTo>
                  <a:pt x="0" y="3189828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71963C0-D12A-42C1-8A38-A6BBA47DD2CD}"/>
              </a:ext>
            </a:extLst>
          </p:cNvPr>
          <p:cNvSpPr txBox="1">
            <a:spLocks/>
          </p:cNvSpPr>
          <p:nvPr userDrawn="1"/>
        </p:nvSpPr>
        <p:spPr>
          <a:xfrm>
            <a:off x="10490140" y="6267811"/>
            <a:ext cx="1293873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dirty="0">
                <a:solidFill>
                  <a:schemeClr val="tx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 </a:t>
            </a:r>
            <a:fld id="{696CAF5E-82FD-46C1-8113-274199A6E6F4}" type="slidenum">
              <a:rPr lang="id-ID" i="0" smtClean="0">
                <a:solidFill>
                  <a:schemeClr val="tx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/>
              <a:t>‹#›</a:t>
            </a:fld>
            <a:endParaRPr lang="id-ID" i="0" dirty="0">
              <a:solidFill>
                <a:schemeClr val="tx1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07988" y="338031"/>
            <a:ext cx="315883" cy="133564"/>
            <a:chOff x="407988" y="338031"/>
            <a:chExt cx="315883" cy="133564"/>
          </a:xfrm>
          <a:solidFill>
            <a:schemeClr val="accent1"/>
          </a:solidFill>
        </p:grpSpPr>
        <p:sp>
          <p:nvSpPr>
            <p:cNvPr id="12" name="Oval 11"/>
            <p:cNvSpPr/>
            <p:nvPr/>
          </p:nvSpPr>
          <p:spPr>
            <a:xfrm>
              <a:off x="590307" y="338031"/>
              <a:ext cx="133564" cy="1335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07988" y="338031"/>
              <a:ext cx="133564" cy="1335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32F16E-7AB2-48D6-A2E0-C3F4514E08C3}"/>
              </a:ext>
            </a:extLst>
          </p:cNvPr>
          <p:cNvSpPr txBox="1"/>
          <p:nvPr userDrawn="1"/>
        </p:nvSpPr>
        <p:spPr>
          <a:xfrm>
            <a:off x="723871" y="266313"/>
            <a:ext cx="2815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b="0" spc="600" dirty="0">
                <a:latin typeface="+mj-lt"/>
              </a:rPr>
              <a:t>STYLE/</a:t>
            </a:r>
            <a:r>
              <a:rPr lang="en-ID" sz="1200" b="0" dirty="0">
                <a:latin typeface="+mj-lt"/>
              </a:rPr>
              <a:t>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60761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07988" y="620110"/>
            <a:ext cx="11376025" cy="5627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6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59D6E48-9918-4312-A780-4BD8445624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88" y="620110"/>
            <a:ext cx="5688012" cy="5617780"/>
          </a:xfrm>
          <a:custGeom>
            <a:avLst/>
            <a:gdLst>
              <a:gd name="connsiteX0" fmla="*/ 0 w 2338697"/>
              <a:gd name="connsiteY0" fmla="*/ 0 h 3189828"/>
              <a:gd name="connsiteX1" fmla="*/ 2338697 w 2338697"/>
              <a:gd name="connsiteY1" fmla="*/ 0 h 3189828"/>
              <a:gd name="connsiteX2" fmla="*/ 2338697 w 2338697"/>
              <a:gd name="connsiteY2" fmla="*/ 3189828 h 3189828"/>
              <a:gd name="connsiteX3" fmla="*/ 0 w 2338697"/>
              <a:gd name="connsiteY3" fmla="*/ 3189828 h 31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697" h="3189828">
                <a:moveTo>
                  <a:pt x="0" y="0"/>
                </a:moveTo>
                <a:lnTo>
                  <a:pt x="2338697" y="0"/>
                </a:lnTo>
                <a:lnTo>
                  <a:pt x="2338697" y="3189828"/>
                </a:lnTo>
                <a:lnTo>
                  <a:pt x="0" y="3189828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71963C0-D12A-42C1-8A38-A6BBA47DD2CD}"/>
              </a:ext>
            </a:extLst>
          </p:cNvPr>
          <p:cNvSpPr txBox="1">
            <a:spLocks/>
          </p:cNvSpPr>
          <p:nvPr userDrawn="1"/>
        </p:nvSpPr>
        <p:spPr>
          <a:xfrm>
            <a:off x="10490140" y="6267811"/>
            <a:ext cx="1293873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dirty="0">
                <a:solidFill>
                  <a:schemeClr val="tx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 </a:t>
            </a:r>
            <a:fld id="{696CAF5E-82FD-46C1-8113-274199A6E6F4}" type="slidenum">
              <a:rPr lang="id-ID" i="0" smtClean="0">
                <a:solidFill>
                  <a:schemeClr val="tx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/>
              <a:t>‹#›</a:t>
            </a:fld>
            <a:endParaRPr lang="id-ID" i="0" dirty="0">
              <a:solidFill>
                <a:schemeClr val="tx1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07988" y="338031"/>
            <a:ext cx="315883" cy="133564"/>
            <a:chOff x="407988" y="338031"/>
            <a:chExt cx="315883" cy="133564"/>
          </a:xfrm>
          <a:solidFill>
            <a:schemeClr val="accent1"/>
          </a:solidFill>
        </p:grpSpPr>
        <p:sp>
          <p:nvSpPr>
            <p:cNvPr id="12" name="Oval 11"/>
            <p:cNvSpPr/>
            <p:nvPr/>
          </p:nvSpPr>
          <p:spPr>
            <a:xfrm>
              <a:off x="590307" y="338031"/>
              <a:ext cx="133564" cy="1335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07988" y="338031"/>
              <a:ext cx="133564" cy="1335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32F16E-7AB2-48D6-A2E0-C3F4514E08C3}"/>
              </a:ext>
            </a:extLst>
          </p:cNvPr>
          <p:cNvSpPr txBox="1"/>
          <p:nvPr userDrawn="1"/>
        </p:nvSpPr>
        <p:spPr>
          <a:xfrm>
            <a:off x="723871" y="266313"/>
            <a:ext cx="2815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b="0" spc="600" dirty="0">
                <a:latin typeface="+mj-lt"/>
              </a:rPr>
              <a:t>STYLE/</a:t>
            </a:r>
            <a:r>
              <a:rPr lang="en-ID" sz="1200" b="0" dirty="0">
                <a:latin typeface="+mj-lt"/>
              </a:rPr>
              <a:t>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329271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59D6E48-9918-4312-A780-4BD8445624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88" y="620110"/>
            <a:ext cx="5688012" cy="5617780"/>
          </a:xfrm>
          <a:custGeom>
            <a:avLst/>
            <a:gdLst>
              <a:gd name="connsiteX0" fmla="*/ 0 w 2338697"/>
              <a:gd name="connsiteY0" fmla="*/ 0 h 3189828"/>
              <a:gd name="connsiteX1" fmla="*/ 2338697 w 2338697"/>
              <a:gd name="connsiteY1" fmla="*/ 0 h 3189828"/>
              <a:gd name="connsiteX2" fmla="*/ 2338697 w 2338697"/>
              <a:gd name="connsiteY2" fmla="*/ 3189828 h 3189828"/>
              <a:gd name="connsiteX3" fmla="*/ 0 w 2338697"/>
              <a:gd name="connsiteY3" fmla="*/ 3189828 h 31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697" h="3189828">
                <a:moveTo>
                  <a:pt x="0" y="0"/>
                </a:moveTo>
                <a:lnTo>
                  <a:pt x="2338697" y="0"/>
                </a:lnTo>
                <a:lnTo>
                  <a:pt x="2338697" y="3189828"/>
                </a:lnTo>
                <a:lnTo>
                  <a:pt x="0" y="3189828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629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4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98" r:id="rId3"/>
    <p:sldLayoutId id="2147483675" r:id="rId4"/>
    <p:sldLayoutId id="2147483701" r:id="rId5"/>
    <p:sldLayoutId id="2147483687" r:id="rId6"/>
    <p:sldLayoutId id="214748369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55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5" pos="7423" userDrawn="1">
          <p15:clr>
            <a:srgbClr val="F26B43"/>
          </p15:clr>
        </p15:guide>
        <p15:guide id="6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5d1f1cc175c30bf89a18b09c83eb8e7f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 t="5654" r="234" b="9858"/>
          <a:stretch/>
        </p:blipFill>
        <p:spPr>
          <a:xfrm>
            <a:off x="-1" y="0"/>
            <a:ext cx="12182475" cy="6858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657600" y="5257800"/>
            <a:ext cx="510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SzPct val="150000"/>
              <a:buFontTx/>
              <a:buBlip>
                <a:blip r:embed="rId3"/>
              </a:buBlip>
            </a:pPr>
            <a:endParaRPr lang="ru-RU" sz="320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819400" y="0"/>
            <a:ext cx="571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 </a:t>
            </a:r>
            <a:r>
              <a:rPr lang="en-US" sz="2000" b="1" dirty="0"/>
              <a:t/>
            </a:r>
            <a:br>
              <a:rPr lang="en-US" sz="2000" b="1" dirty="0"/>
            </a:b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43674" y="5235341"/>
            <a:ext cx="5312673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4400" b="1" dirty="0">
                <a:latin typeface="Gabriola" pitchFamily="82" charset="0"/>
                <a:cs typeface="Times New Roman" panose="02020603050405020304" pitchFamily="18" charset="0"/>
              </a:rPr>
              <a:t>Выполнила</a:t>
            </a:r>
            <a:r>
              <a:rPr lang="en-US" sz="4400" b="1" dirty="0" smtClean="0">
                <a:latin typeface="Gabriola" pitchFamily="82" charset="0"/>
                <a:cs typeface="Times New Roman" panose="02020603050405020304" pitchFamily="18" charset="0"/>
              </a:rPr>
              <a:t>:</a:t>
            </a:r>
            <a:endParaRPr lang="ru-RU" sz="4400" b="1" dirty="0" smtClean="0">
              <a:latin typeface="Gabriola" pitchFamily="82" charset="0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</a:pPr>
            <a:r>
              <a:rPr lang="ru-RU" sz="44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Gabriola" pitchFamily="82" charset="0"/>
                <a:cs typeface="Times New Roman" panose="02020603050405020304" pitchFamily="18" charset="0"/>
              </a:rPr>
              <a:t>Давлетова Елена Романовна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AB77EB-70CC-8B31-FFF6-804F6DD4E9F6}"/>
              </a:ext>
            </a:extLst>
          </p:cNvPr>
          <p:cNvSpPr txBox="1"/>
          <p:nvPr/>
        </p:nvSpPr>
        <p:spPr>
          <a:xfrm>
            <a:off x="1476472" y="1594002"/>
            <a:ext cx="9467656" cy="92589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7200" b="1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“</a:t>
            </a:r>
            <a:r>
              <a:rPr lang="ru-RU" sz="7200" b="1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Югорская</a:t>
            </a:r>
            <a:r>
              <a:rPr lang="en-US" sz="7200" b="1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зима. Первый снег</a:t>
            </a:r>
            <a:r>
              <a:rPr lang="en-US" sz="7200" b="1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”</a:t>
            </a:r>
            <a:r>
              <a:rPr lang="ru-RU" sz="7200" b="1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. </a:t>
            </a:r>
            <a:endParaRPr lang="ru-RU" sz="7200" b="1" dirty="0"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175" y="2151249"/>
            <a:ext cx="635116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dirty="0" smtClean="0">
                <a:solidFill>
                  <a:srgbClr val="111111"/>
                </a:solidFill>
                <a:latin typeface="Gabriola" panose="04040605051002020D02" pitchFamily="82" charset="0"/>
              </a:rPr>
              <a:t>Для Сибири </a:t>
            </a:r>
            <a:r>
              <a:rPr lang="en-US" sz="3100" dirty="0" smtClean="0">
                <a:solidFill>
                  <a:srgbClr val="111111"/>
                </a:solidFill>
                <a:latin typeface="Gabriola" panose="04040605051002020D02" pitchFamily="82" charset="0"/>
              </a:rPr>
              <a:t>– </a:t>
            </a:r>
            <a:r>
              <a:rPr lang="ru-RU" sz="3100" dirty="0" smtClean="0">
                <a:solidFill>
                  <a:srgbClr val="111111"/>
                </a:solidFill>
                <a:latin typeface="Gabriola" panose="04040605051002020D02" pitchFamily="82" charset="0"/>
              </a:rPr>
              <a:t>нашего родного края</a:t>
            </a:r>
            <a:r>
              <a:rPr lang="ru-RU" sz="3100" dirty="0">
                <a:solidFill>
                  <a:srgbClr val="111111"/>
                </a:solidFill>
                <a:latin typeface="Gabriola" panose="04040605051002020D02" pitchFamily="82" charset="0"/>
              </a:rPr>
              <a:t>,</a:t>
            </a:r>
            <a:r>
              <a:rPr lang="ru-RU" sz="3100" dirty="0" smtClean="0">
                <a:solidFill>
                  <a:srgbClr val="111111"/>
                </a:solidFill>
                <a:latin typeface="Gabriola" panose="04040605051002020D02" pitchFamily="82" charset="0"/>
              </a:rPr>
              <a:t> зима начинается очень рано. Уже в октябре на деревья выпадает первый снег и наметает сугробы, а в середине ноября ребята уже могут лепить снеговиков, мастерить снежную ёлку и другие снеговые постройки. А в конце ноября ударяет мороз и дает знать, что зима вступает в свои сибирские права. </a:t>
            </a:r>
            <a:endParaRPr lang="ru-RU" sz="3100" dirty="0">
              <a:latin typeface="Gabriola" panose="04040605051002020D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B77EB-70CC-8B31-FFF6-804F6DD4E9F6}"/>
              </a:ext>
            </a:extLst>
          </p:cNvPr>
          <p:cNvSpPr txBox="1"/>
          <p:nvPr/>
        </p:nvSpPr>
        <p:spPr>
          <a:xfrm>
            <a:off x="304175" y="998150"/>
            <a:ext cx="9945351" cy="92589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6500"/>
              </a:lnSpc>
            </a:pPr>
            <a:r>
              <a:rPr lang="ru-RU" sz="7200" b="1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Югорская</a:t>
            </a:r>
            <a:r>
              <a:rPr lang="en-US" sz="7200" b="1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зима начинается рано</a:t>
            </a:r>
            <a:endParaRPr lang="ru-RU" sz="7200" b="1" dirty="0"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5" name="Rectangle 21"/>
          <p:cNvSpPr/>
          <p:nvPr/>
        </p:nvSpPr>
        <p:spPr>
          <a:xfrm>
            <a:off x="1242860" y="939761"/>
            <a:ext cx="155448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" name="Rectangle 22"/>
          <p:cNvSpPr/>
          <p:nvPr/>
        </p:nvSpPr>
        <p:spPr>
          <a:xfrm>
            <a:off x="9865894" y="1"/>
            <a:ext cx="2326105" cy="52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487" y="6410327"/>
            <a:ext cx="2601533" cy="369332"/>
          </a:xfrm>
          <a:prstGeom prst="rect">
            <a:avLst/>
          </a:prstGeom>
          <a:solidFill>
            <a:srgbClr val="ABC3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 descr="https://avatars.mds.yandex.net/get-pdb/1495767/0c52c444-303b-428e-9d6c-85b65b83023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15" y="2290423"/>
            <a:ext cx="5217311" cy="3753524"/>
          </a:xfrm>
          <a:prstGeom prst="rect">
            <a:avLst/>
          </a:prstGeom>
          <a:ln w="2857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AB77EB-70CC-8B31-FFF6-804F6DD4E9F6}"/>
              </a:ext>
            </a:extLst>
          </p:cNvPr>
          <p:cNvSpPr txBox="1"/>
          <p:nvPr/>
        </p:nvSpPr>
        <p:spPr>
          <a:xfrm>
            <a:off x="1321280" y="203026"/>
            <a:ext cx="9472465" cy="92589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6500"/>
              </a:lnSpc>
            </a:pPr>
            <a:r>
              <a:rPr lang="ru-RU" sz="6000" b="1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Югорские</a:t>
            </a:r>
            <a:r>
              <a:rPr lang="en-US" sz="6000" b="1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животные меняют окраску</a:t>
            </a:r>
            <a:endParaRPr lang="ru-RU" sz="6000" b="1" dirty="0"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кие животные линяют и меняют окраску меха весной и осенью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26" y="1362076"/>
            <a:ext cx="3848279" cy="2621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кие животные линяют и меняют окраску меха весной и осенью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818" y="1362076"/>
            <a:ext cx="3848278" cy="2621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кие животные линяют и меняют окраску меха весной и осенью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12" y="4250856"/>
            <a:ext cx="3880705" cy="2328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кие животные линяют и меняют окраску меха весной и осенью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817" y="4250855"/>
            <a:ext cx="3880705" cy="2328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5362936" y="2447000"/>
            <a:ext cx="1657350" cy="51435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362936" y="5157891"/>
            <a:ext cx="1657350" cy="51435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76272" y="1857858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ЗАЯЦ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04136" y="4620108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БЕЛКА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252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AB77EB-70CC-8B31-FFF6-804F6DD4E9F6}"/>
              </a:ext>
            </a:extLst>
          </p:cNvPr>
          <p:cNvSpPr txBox="1"/>
          <p:nvPr/>
        </p:nvSpPr>
        <p:spPr>
          <a:xfrm>
            <a:off x="1321280" y="203026"/>
            <a:ext cx="9472465" cy="92589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6500"/>
              </a:lnSpc>
            </a:pPr>
            <a:r>
              <a:rPr lang="ru-RU" sz="6000" b="1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Югорские</a:t>
            </a:r>
            <a:r>
              <a:rPr lang="en-US" sz="6000" b="1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животные меняют окраску</a:t>
            </a:r>
            <a:endParaRPr lang="ru-RU" sz="6000" b="1" dirty="0"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362935" y="2447000"/>
            <a:ext cx="1866539" cy="51435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362936" y="5157891"/>
            <a:ext cx="1866538" cy="51435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placepic.ru/wp-content/uploads/2020/12/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3" r="1010"/>
          <a:stretch/>
        </p:blipFill>
        <p:spPr bwMode="auto">
          <a:xfrm>
            <a:off x="1321280" y="1338084"/>
            <a:ext cx="3736495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aunistics.com/wp-content/uploads/2021/05/10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" t="7837" b="12104"/>
          <a:stretch/>
        </p:blipFill>
        <p:spPr bwMode="auto">
          <a:xfrm>
            <a:off x="7474429" y="1316793"/>
            <a:ext cx="3717445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lanetanimal.ru/wp-content/uploads/2021/06/leto-jpg-1024x68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80" y="4067248"/>
            <a:ext cx="3744601" cy="2493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celes.club/uploads/posts/2021-11/thumbs/1637744433_71-celes-club-p-pesets-zverek-zhivotnie-krasivo-foto-8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811" r="1510"/>
          <a:stretch/>
        </p:blipFill>
        <p:spPr bwMode="auto">
          <a:xfrm>
            <a:off x="7474429" y="4024666"/>
            <a:ext cx="3726971" cy="2536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94518" y="462010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ПЕСЕЦ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84786" y="1993443"/>
            <a:ext cx="161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ГОРНОСТАЙ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114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6324" y="2510284"/>
            <a:ext cx="2820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400" dirty="0" smtClean="0"/>
              <a:t>Мастер – класс</a:t>
            </a:r>
            <a:r>
              <a:rPr lang="en-US" sz="2400" dirty="0" smtClean="0"/>
              <a:t>:</a:t>
            </a:r>
            <a:endParaRPr lang="ru-RU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86324" y="1058388"/>
            <a:ext cx="6471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Задание на 3 урока</a:t>
            </a:r>
            <a:endParaRPr lang="en-US" sz="5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Rectangle 21"/>
          <p:cNvSpPr/>
          <p:nvPr/>
        </p:nvSpPr>
        <p:spPr>
          <a:xfrm>
            <a:off x="1242860" y="939761"/>
            <a:ext cx="155448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" name="Rectangle 22"/>
          <p:cNvSpPr/>
          <p:nvPr/>
        </p:nvSpPr>
        <p:spPr>
          <a:xfrm>
            <a:off x="9865894" y="1"/>
            <a:ext cx="2326105" cy="52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487" y="6410327"/>
            <a:ext cx="2601533" cy="369332"/>
          </a:xfrm>
          <a:prstGeom prst="rect">
            <a:avLst/>
          </a:prstGeom>
          <a:solidFill>
            <a:srgbClr val="ABC3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https://catherineasquithgallery.com/uploads/posts/2021-03/1614573664_61-p-zima-na-belom-fone-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2978823"/>
            <a:ext cx="7354619" cy="399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75645" y="3156615"/>
            <a:ext cx="6527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https://rutube.ru/video/5d1f1cc175c30bf89a18b09c83eb8e7f/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1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06 Light">
      <a:dk1>
        <a:srgbClr val="1A242E"/>
      </a:dk1>
      <a:lt1>
        <a:srgbClr val="F9F9F9"/>
      </a:lt1>
      <a:dk2>
        <a:srgbClr val="2C3E50"/>
      </a:dk2>
      <a:lt2>
        <a:srgbClr val="E7E6E6"/>
      </a:lt2>
      <a:accent1>
        <a:srgbClr val="ABC3CF"/>
      </a:accent1>
      <a:accent2>
        <a:srgbClr val="FB7B5B"/>
      </a:accent2>
      <a:accent3>
        <a:srgbClr val="85C6D4"/>
      </a:accent3>
      <a:accent4>
        <a:srgbClr val="8FCAA9"/>
      </a:accent4>
      <a:accent5>
        <a:srgbClr val="2C778A"/>
      </a:accent5>
      <a:accent6>
        <a:srgbClr val="4B5554"/>
      </a:accent6>
      <a:hlink>
        <a:srgbClr val="0563C1"/>
      </a:hlink>
      <a:folHlink>
        <a:srgbClr val="954F72"/>
      </a:folHlink>
    </a:clrScheme>
    <a:fontScheme name="Custom 1">
      <a:majorFont>
        <a:latin typeface="Abril Fatface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12572</TotalTime>
  <Words>99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Abril Fatface</vt:lpstr>
      <vt:lpstr>Arial</vt:lpstr>
      <vt:lpstr>Calibri</vt:lpstr>
      <vt:lpstr>Gabriola</vt:lpstr>
      <vt:lpstr>Open Sans</vt:lpstr>
      <vt:lpstr>Poppins</vt:lpstr>
      <vt:lpstr>Roboto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Dz</dc:creator>
  <cp:lastModifiedBy>Пользователь Windows</cp:lastModifiedBy>
  <cp:revision>165</cp:revision>
  <dcterms:created xsi:type="dcterms:W3CDTF">2016-11-04T05:31:34Z</dcterms:created>
  <dcterms:modified xsi:type="dcterms:W3CDTF">2022-12-13T11:43:21Z</dcterms:modified>
</cp:coreProperties>
</file>