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854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44624"/>
            <a:ext cx="9073008" cy="6768752"/>
          </a:xfrm>
          <a:prstGeom prst="rect">
            <a:avLst/>
          </a:prstGeom>
          <a:solidFill>
            <a:srgbClr val="F3E1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7" y="134634"/>
            <a:ext cx="8784976" cy="658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904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2" y="62626"/>
            <a:ext cx="9001000" cy="675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166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928992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790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928992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631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636298"/>
            <a:ext cx="825691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667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08720"/>
            <a:ext cx="8232915" cy="617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59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72941" cy="635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764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964488" cy="672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114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3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53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47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00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181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84501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710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492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622"/>
            <a:ext cx="9108504" cy="683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475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242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Александрович</dc:creator>
  <cp:lastModifiedBy>Пользователь Windows</cp:lastModifiedBy>
  <cp:revision>2</cp:revision>
  <dcterms:created xsi:type="dcterms:W3CDTF">2022-12-07T08:22:10Z</dcterms:created>
  <dcterms:modified xsi:type="dcterms:W3CDTF">2022-12-07T08:39:24Z</dcterms:modified>
</cp:coreProperties>
</file>