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64" r:id="rId5"/>
    <p:sldId id="278" r:id="rId6"/>
    <p:sldId id="277" r:id="rId7"/>
    <p:sldId id="279" r:id="rId8"/>
    <p:sldId id="280" r:id="rId9"/>
    <p:sldId id="276" r:id="rId10"/>
    <p:sldId id="262" r:id="rId11"/>
    <p:sldId id="270" r:id="rId12"/>
    <p:sldId id="274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01208"/>
            <a:ext cx="8458200" cy="77457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 тел./факс: (3467) 32-93-88,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lylyngsoyum@yandex.ru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996952"/>
            <a:ext cx="2952328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со сказками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Анны Митрофановны Коньковой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1916-1999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8E6F467-88C8-44B0-9A4B-6CE726333383}"/>
              </a:ext>
            </a:extLst>
          </p:cNvPr>
          <p:cNvSpPr txBox="1">
            <a:spLocks/>
          </p:cNvSpPr>
          <p:nvPr/>
        </p:nvSpPr>
        <p:spPr>
          <a:xfrm>
            <a:off x="1045152" y="464017"/>
            <a:ext cx="7556253" cy="1164783"/>
          </a:xfrm>
          <a:prstGeom prst="rect">
            <a:avLst/>
          </a:prstGeom>
        </p:spPr>
        <p:txBody>
          <a:bodyPr vert="horz" anchor="t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этнокультурно-образовательный центр»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 descr="https://i.ytimg.com/vi/nFJ8e5nV_8U/maxresdefault.jpg"/>
          <p:cNvPicPr>
            <a:picLocks noChangeAspect="1" noChangeArrowheads="1"/>
          </p:cNvPicPr>
          <p:nvPr/>
        </p:nvPicPr>
        <p:blipFill>
          <a:blip r:embed="rId2" cstate="print"/>
          <a:srcRect l="28906" r="28125"/>
          <a:stretch>
            <a:fillRect/>
          </a:stretch>
        </p:blipFill>
        <p:spPr bwMode="auto">
          <a:xfrm>
            <a:off x="5364088" y="1556792"/>
            <a:ext cx="2664296" cy="3487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62473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эта сказка называется?</a:t>
            </a:r>
          </a:p>
        </p:txBody>
      </p:sp>
      <p:pic>
        <p:nvPicPr>
          <p:cNvPr id="56322" name="Picture 2" descr="https://www.finnougoria.ru/upload/iblock/f6c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7520"/>
            <a:ext cx="7344816" cy="4666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445224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сказку?</a:t>
            </a:r>
          </a:p>
        </p:txBody>
      </p:sp>
      <p:pic>
        <p:nvPicPr>
          <p:cNvPr id="63491" name="Picture 3" descr="C:\Users\Tatyana\Desktop\93_page-0008.jpg"/>
          <p:cNvPicPr>
            <a:picLocks noChangeAspect="1" noChangeArrowheads="1"/>
          </p:cNvPicPr>
          <p:nvPr/>
        </p:nvPicPr>
        <p:blipFill>
          <a:blip r:embed="rId2" cstate="print"/>
          <a:srcRect l="35050" t="27852" r="15117" b="18993"/>
          <a:stretch>
            <a:fillRect/>
          </a:stretch>
        </p:blipFill>
        <p:spPr bwMode="auto">
          <a:xfrm>
            <a:off x="2123728" y="908720"/>
            <a:ext cx="5328592" cy="4262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avatars.mds.yandex.net/i?id=2b5d9c659a87e53ee33423ff0fef377f_l-5277971-images-thumbs&amp;n=13"/>
          <p:cNvPicPr>
            <a:picLocks noChangeAspect="1" noChangeArrowheads="1"/>
          </p:cNvPicPr>
          <p:nvPr/>
        </p:nvPicPr>
        <p:blipFill>
          <a:blip r:embed="rId2" cstate="print"/>
          <a:srcRect l="40850" t="14074" r="19283" b="15052"/>
          <a:stretch>
            <a:fillRect/>
          </a:stretch>
        </p:blipFill>
        <p:spPr bwMode="auto">
          <a:xfrm>
            <a:off x="935596" y="404664"/>
            <a:ext cx="3564396" cy="4752528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636912"/>
            <a:ext cx="345638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какой сказки?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Нарисуй рисунок к понравившейся сказке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Анны Митрофановны коньковой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Вышли свой рисунок на почту: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tatic.wixstatic.com/media/20fc83_2e8b82e3c5f941b99200f7bae29aa03b~mv2.jpg/v1/fill/w_990,h_692,al_c,q_90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96" y="1484784"/>
            <a:ext cx="4120688" cy="2880320"/>
          </a:xfrm>
          <a:prstGeom prst="rect">
            <a:avLst/>
          </a:prstGeom>
          <a:noFill/>
        </p:spPr>
      </p:pic>
      <p:sp>
        <p:nvSpPr>
          <p:cNvPr id="5124" name="AutoShape 4" descr="https://ecorisunok.fedcdo.ru/wp-content/uploads/2021/02/Gluhi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ecorisunok.fedcdo.ru/wp-content/uploads/2021/02/Gluhi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ecorisunok.fedcdo.ru/wp-content/uploads/2021/02/Gluhi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avatars.mds.yandex.net/i?id=bc1ca53a8d4180d328a6ee29b9e9d6c3af6e4cbe-3675767-images-thumbs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s://avatars.mds.yandex.net/i?id=eef94f573ac3c666d4c0dddee0cf00e0-4265706-images-thumbs&amp;n=13&amp;exp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s://www.finnougoria.ru/upload/iblock/328/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484784"/>
            <a:ext cx="441130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blioprofvs.ru/wp-content/uploads/2022/01/dizayn_bez_nazvaniya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88432" cy="3259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5679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Творчество А.М. Коньковой Анна Митрофановна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Конькова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мансийская сказительница, своим творчеством она внесла значительный вклад в развитие обско-угорской культуры.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easymp3.ru/uploads/images/m/i/t/mitrofanovna_nu_gde_zhe_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1277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Бабушка присела к костру и начала рассказывать: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На берёзовом плёсе, у светлой речки, жила Выдра со своим Выдрёнком. В речке они ловили рыбу, а обедали и отдыхали на плёсе. Выдрёнок был ещё маленький и глупенький. Мама Выдра всё время за него боялась. Пойдёт, бывало, рыбу ловить и сыночка с собой берёт.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Посадит его на берег и скажет: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Сыночек, я сейчас пойду на дно речки рыбу ловить, а ты сиди на берегу, жди меня. Если захочешь купаться,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булькайся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берега, а в глубокое место не ходи — утонешь.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они и жили, пока не подрос Выдрёнок. А когда подрос, стал думать: «Что это я всё на берегу да на берегу сижу, а мама ходит на дно речки, ловит рыбу? Теперь сам буду ловить рыбу».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как-то они пообедали, Выдра-мама и говорит: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Сыночек, я что-то устала, прилягу отдохну, а ты, пожалуйста, никуда не уходи.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2123728" y="457200"/>
            <a:ext cx="4896544" cy="83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Лось и выдренок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20688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Выдрёнок думает: «Пусть мама ляжет, а как уснёт, я сам пойду ловить рыбу. Проснётся — и перед ней уже свежая рыба. Она обрадуется и похвалит меня».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так и сделал. Только уснула мать, Выдрёнок бульк в воду — и поплыл искать рыбу. Плыл-плыл, видит — перед ним огромная зубастая щука. Он испугался, думает: «Нет, не буду ловить эту рыбу, мне с такой большой не справиться».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поплыл дальше. Плыл-плыл, увидел серебристых чебаков и думает: «Эту рыбёшку тоже не буду ловить, она совсем маленькая». И снова Выдрёнок поплыл. Плыл-плыл, сильно устал, нет у него сил держаться на воде, вот-вот утонет. Смотрит, куда бы залезть отдохнуть. «Может, мне к берегу плыть? Нет, не хватит у меня сил. А может, до того берега добраться? Нет, он тоже далеко, не доберусь — утону».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вдруг Выдрёнок увидел на воде пенёк, подплыл к нему и залез. Пока поудобнее усаживался, вдруг что-то громко-громко хлопнуло над его головой. Пенёк повернулся, Выдрёнок слетел с него и погрузился в воду. Потом вынырнул, отфыркался и спрашивает: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Ты, Пенёк, чем так громко хлопаешь и почему вертишься?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совсем не пенёк, а моя голова, — кто-то басом сказал.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Выдрёнок даже испугался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зазаикался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т-т-ты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кто?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Как — кто? Я лось.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Дядя Лось, а где ты сам?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Я в воде.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 зачем ты себя в воде утопил?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Как зачем? От жары и от комаров. Комары-то знаешь как больно кусаются?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 чем ты, дядя Лось, так громко хлопаешь?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Я хлопаю ушами.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 зачем ты ими хлопаешь?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Так ведь они у меня большие, и их тоже едят комары, вот я и хлопаю, комаров сгоняю.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Дядя Лось, а ты бы и уши в воде утопил…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Нет, малыш, уши в воде топить нельзя. В них может вода попасть, тогда они слышать перестанут. Я ведь в густом лесу живу. Мне всё надо хорошо слышать, даже шелест с дерева падающей хвоинки.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Дядя Лось, а что ты хвостом от комаров не отмахиваешься?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5134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Лось погрустнел и не сразу ответил: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Вся и беда, малыш, в том, что у нас, лосей, нет хвостов.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Как, так уж совсем и нет?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Есть, да совсем-совсем маленькие… Да ты, малыш, забирайся мне на шею, отдохни малость.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Выдрёнок забрался на гладкую шею Лося, уселся удобно, разглядывает у него уши и лоб: «А, вот почему я не смогу сидеть на лбу Лося — нос-то у него горбатый».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Дядя Лось, от ушиба, что ли, у тебя горбик остался на носу?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Нет, не от ушиба. Мы, лоси, все немножко горбоносы.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 Выдрёнок увидел комаров на ушах Лося, смахнул их с ушей и сказал: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Такие большие уши, каждое ухо почти с меня. Как же их есть комары не станут.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43711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снова смахнул комаров с ушей и нежно погладил их. Потом скатился с шеи Лося, поплыл посмотреть на его хвост. Увидел крошечный хвост и с жалостью сказал: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83671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Сказал так и сразу вспомнил маму. И заторопился: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Ну, дядя Лось, до свидания! Я скорее пойду к маме.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Подожди, малыш, влезай снова на мою шею, я тебя перевезу на ту сторону речки.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Лось плывёт, а Выдрёнок сидит на его шее и покачивается. Лось приплыл к берегу, склонил свою голову и сказал: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Ну, малыш, слезай с меня и беги скорее к своей маме — да больше так далеко от мамы не уходи.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Выдрёнок помахал лапкой Лосю и быстро вдоль бережка поплыл домой.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сказки я долго как будто видела Лося и Выдрёнка и слышала, о чём они разговаривали. Потом вспомнила, что выдры живут в воде, и спросила бабушку: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Бабушка, а выдры тоже могут тонуть?</a:t>
            </a:r>
          </a:p>
          <a:p>
            <a:pPr indent="4320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Могут, могут и выдры тонуть. Они, как мы, без воздуха и земли жить не могут. Земля-то, милая, всем нужна.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661248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сказку?</a:t>
            </a:r>
          </a:p>
        </p:txBody>
      </p:sp>
      <p:pic>
        <p:nvPicPr>
          <p:cNvPr id="60418" name="Picture 2" descr="https://www.finnougoria.ru/upload/iblock/bac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3816424" cy="4915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916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628011, г. Ханты-Мансийск, ул. Мира, д. 5 тел./факс: (3467) 32-93-88, e-mail: lylyngsoyum@yandex.ru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Нарисуй рисунок к понравившейся сказке  Анны Митрофановны коньковой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70</cp:revision>
  <dcterms:created xsi:type="dcterms:W3CDTF">2022-12-02T07:07:04Z</dcterms:created>
  <dcterms:modified xsi:type="dcterms:W3CDTF">2022-12-06T06:35:47Z</dcterms:modified>
</cp:coreProperties>
</file>