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9" r:id="rId12"/>
    <p:sldId id="268" r:id="rId13"/>
    <p:sldId id="271" r:id="rId14"/>
    <p:sldId id="266" r:id="rId15"/>
    <p:sldId id="270" r:id="rId16"/>
    <p:sldId id="267" r:id="rId17"/>
    <p:sldId id="273" r:id="rId18"/>
    <p:sldId id="272" r:id="rId19"/>
    <p:sldId id="274" r:id="rId20"/>
    <p:sldId id="275" r:id="rId21"/>
    <p:sldId id="276" r:id="rId22"/>
    <p:sldId id="278" r:id="rId23"/>
    <p:sldId id="279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2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3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6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2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9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8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7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1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2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0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8E6F467-88C8-44B0-9A4B-6CE726333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47" y="728336"/>
            <a:ext cx="11243402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E26DF-74AD-4B70-810A-76E752590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3912" y="1268987"/>
            <a:ext cx="6061435" cy="12873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Уникальное животное – олень </a:t>
            </a:r>
          </a:p>
          <a:p>
            <a:pPr algn="ctr"/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универсальные нарты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 тел./факс: (3467) 32-93-88, </a:t>
            </a:r>
            <a:r>
              <a:rPr lang="ru-RU" sz="12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49C859-EB60-8D86-3E2E-FA8D59B1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1" y="1229561"/>
            <a:ext cx="4245832" cy="26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6390689-153D-A4F4-93DD-DD56134F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8" y="4384431"/>
            <a:ext cx="2922308" cy="19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9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нарты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(лат.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вселенная) - всеобщий, всеобъемлющий, вселенский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26D4AD3-87C2-31CD-A464-BD70DCC55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8" y="1951651"/>
            <a:ext cx="6221493" cy="41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CB2D2D-48DA-15DB-113A-4E575E456E7D}"/>
              </a:ext>
            </a:extLst>
          </p:cNvPr>
          <p:cNvSpPr/>
          <p:nvPr/>
        </p:nvSpPr>
        <p:spPr>
          <a:xfrm>
            <a:off x="7235687" y="1951651"/>
            <a:ext cx="4621695" cy="4147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егковые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нарты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закреплены за женщинами – женскими (не’ хан). </a:t>
            </a:r>
          </a:p>
        </p:txBody>
      </p:sp>
    </p:spTree>
    <p:extLst>
      <p:ext uri="{BB962C8B-B14F-4D97-AF65-F5344CB8AC3E}">
        <p14:creationId xmlns:p14="http://schemas.microsoft.com/office/powerpoint/2010/main" val="12179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нарты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(лат.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вселенная) - всеобщий, всеобъемлющий, вселенский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4334EAB-A807-CE5D-0FE8-A2C35146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9" y="1978429"/>
            <a:ext cx="6797962" cy="41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C127B1-FF03-6216-9DD6-7385946CFFE6}"/>
              </a:ext>
            </a:extLst>
          </p:cNvPr>
          <p:cNvSpPr/>
          <p:nvPr/>
        </p:nvSpPr>
        <p:spPr>
          <a:xfrm>
            <a:off x="7374835" y="1978429"/>
            <a:ext cx="4469296" cy="4146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Легковые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нарты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используют мужчины, называют мужскими </a:t>
            </a:r>
          </a:p>
          <a:p>
            <a:pPr algn="ctr"/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хасава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хан)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3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нарты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(лат.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вселенная) - всеобщий, всеобъемлющий, вселенский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7728A8-7618-44FE-93AE-7028E834285E}"/>
              </a:ext>
            </a:extLst>
          </p:cNvPr>
          <p:cNvSpPr/>
          <p:nvPr/>
        </p:nvSpPr>
        <p:spPr>
          <a:xfrm>
            <a:off x="7096539" y="1950921"/>
            <a:ext cx="4468892" cy="410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Грузовые 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нарты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представлены тремя 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жесткая грузовая, упрочненная грузовая,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вандей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19BA8222-1A52-3FA0-6DE6-553843C0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8" y="1950921"/>
            <a:ext cx="6159078" cy="41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нарты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(лат.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вселенная) - всеобщий, всеобъемлющий, вселенский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84B8C-135E-AC32-09F7-D00FD037A355}"/>
              </a:ext>
            </a:extLst>
          </p:cNvPr>
          <p:cNvSpPr txBox="1"/>
          <p:nvPr/>
        </p:nvSpPr>
        <p:spPr>
          <a:xfrm>
            <a:off x="7573619" y="2072166"/>
            <a:ext cx="41147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Легковые 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нарты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используют мужчины, называют мужскими (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хасава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хан)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55315FC-EFC8-565E-73AD-6008B0A3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" y="1879814"/>
            <a:ext cx="6410739" cy="42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4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нарты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(лат.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вселенная) - всеобщий, всеобъемлющий, вселенский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7833A-508D-0A78-0AA4-3F1CF96F8F01}"/>
              </a:ext>
            </a:extLst>
          </p:cNvPr>
          <p:cNvSpPr txBox="1"/>
          <p:nvPr/>
        </p:nvSpPr>
        <p:spPr>
          <a:xfrm>
            <a:off x="6798365" y="1859340"/>
            <a:ext cx="50316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свою очередь, мужские 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изготавливаются двух 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– летние и зимние.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Летняя мужская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четырехкопыльная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тетнэтонедалесь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’) состоит из 2 мощных изящно изогнутых полозьев, 4 пар копыльев, 4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копыльных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вязов, 2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нащепов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головочного вяза, очень плотной дощатой грузовой площадки и высокой спинки из еловых досок.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ACA0AADB-9CBD-F6C8-723F-21B9C60A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2" y="1986390"/>
            <a:ext cx="6247570" cy="41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3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нарты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(лат.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вселенная) - всеобщий, всеобъемлющий, вселенский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AB5C74C-F1D0-7F12-7D64-DB725198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9" y="1860212"/>
            <a:ext cx="4382754" cy="43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B088F0-205F-1D42-909C-3CCF562B27D4}"/>
              </a:ext>
            </a:extLst>
          </p:cNvPr>
          <p:cNvSpPr txBox="1"/>
          <p:nvPr/>
        </p:nvSpPr>
        <p:spPr>
          <a:xfrm>
            <a:off x="5467775" y="2228671"/>
            <a:ext cx="60976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НАРТЫ ГРУЗОВЫЕ</a:t>
            </a: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нарты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погрузить до четырехсот килограмм. На таких санях подвозят продукты и другие необходимые вещи к местам охоты, также с их помощью увозят добычу на стойбище.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4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нарты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(лат.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вселенная) - всеобщий, всеобъемлющий, вселенский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2914CE4-6A8D-3DBE-5F8F-545796A3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7" y="1773300"/>
            <a:ext cx="6167230" cy="44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нарты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(лат.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вселенная) - всеобщий, всеобъемлющий, вселенский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EFA48BB6-B71B-A5EC-8EAD-7E0E3CF3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2" y="1878496"/>
            <a:ext cx="5681870" cy="42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C151AA-8BAB-FAD6-7160-B02366E87178}"/>
              </a:ext>
            </a:extLst>
          </p:cNvPr>
          <p:cNvSpPr/>
          <p:nvPr/>
        </p:nvSpPr>
        <p:spPr>
          <a:xfrm>
            <a:off x="6658813" y="1878496"/>
            <a:ext cx="4860235" cy="404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сани для упряжки оленей?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видов саней ты знаешь?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предназначены эти сани?</a:t>
            </a:r>
          </a:p>
        </p:txBody>
      </p:sp>
    </p:spTree>
    <p:extLst>
      <p:ext uri="{BB962C8B-B14F-4D97-AF65-F5344CB8AC3E}">
        <p14:creationId xmlns:p14="http://schemas.microsoft.com/office/powerpoint/2010/main" val="231736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F6D099-A155-FB01-DF1B-FF374C8C74D6}"/>
              </a:ext>
            </a:extLst>
          </p:cNvPr>
          <p:cNvSpPr/>
          <p:nvPr/>
        </p:nvSpPr>
        <p:spPr>
          <a:xfrm>
            <a:off x="626568" y="5196923"/>
            <a:ext cx="11081728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оленя, нарты, изобрази оленью упряжку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39A12CEF-A92D-4033-7420-16711431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8" y="1719471"/>
            <a:ext cx="11081728" cy="331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4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3EE55A45-B914-85F0-2D0B-9C919DB6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6"/>
            <a:ext cx="11430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6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0E7B1E-ED45-4ECA-BD49-BCD5590C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1958855"/>
            <a:ext cx="11170763" cy="35086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сегодня мы погорим с Вами о многообразии народов России, Югры!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ответим на вопросы:</a:t>
            </a: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Почему ОЛЕНЯ называют уникальное животное?</a:t>
            </a: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Назовите пять особенностей оленя!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заранее: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Альбомный лист, карандаши, краски, ластик.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 новое, ты будешь рисовать рисунок: «Оленью упряжку»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4EF72F-6683-4963-A2F6-F86D51C436DB}"/>
              </a:ext>
            </a:extLst>
          </p:cNvPr>
          <p:cNvSpPr txBox="1">
            <a:spLocks/>
          </p:cNvSpPr>
          <p:nvPr/>
        </p:nvSpPr>
        <p:spPr>
          <a:xfrm>
            <a:off x="1295401" y="541867"/>
            <a:ext cx="96011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Вуща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Паще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олэн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</a:t>
            </a:r>
            <a:b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Здравствуйте, ребята! </a:t>
            </a:r>
            <a:endParaRPr kumimoji="0" lang="ru-RU" sz="32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aramond" panose="020204040303010108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9423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FB01EA6B-BE11-7314-7BD1-9DC5C67B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4" y="178904"/>
            <a:ext cx="11658197" cy="61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12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155C800-ECC7-AC74-4C4D-185EC196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2" y="1659093"/>
            <a:ext cx="10803834" cy="45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36721A-09B2-C249-947F-1B7D56B35682}"/>
              </a:ext>
            </a:extLst>
          </p:cNvPr>
          <p:cNvSpPr/>
          <p:nvPr/>
        </p:nvSpPr>
        <p:spPr>
          <a:xfrm>
            <a:off x="785192" y="496957"/>
            <a:ext cx="10803834" cy="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оленьей упряжки</a:t>
            </a:r>
          </a:p>
        </p:txBody>
      </p:sp>
    </p:spTree>
    <p:extLst>
      <p:ext uri="{BB962C8B-B14F-4D97-AF65-F5344CB8AC3E}">
        <p14:creationId xmlns:p14="http://schemas.microsoft.com/office/powerpoint/2010/main" val="1887514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BEE16C82-7C84-DA11-0966-907261AD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4" y="256067"/>
            <a:ext cx="8587661" cy="59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9C6B37A3-FEE8-862A-6932-A6B40BC2A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6093" r="4095" b="7527"/>
          <a:stretch/>
        </p:blipFill>
        <p:spPr bwMode="auto">
          <a:xfrm>
            <a:off x="8438323" y="3806684"/>
            <a:ext cx="3634662" cy="23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FD676982-226E-9109-E33E-3E22AC02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15" y="1389983"/>
            <a:ext cx="3776870" cy="22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>
            <a:extLst>
              <a:ext uri="{FF2B5EF4-FFF2-40B4-BE49-F238E27FC236}">
                <a16:creationId xmlns:a16="http://schemas.microsoft.com/office/drawing/2014/main" id="{AD77E606-336B-9668-C20B-005A15900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7074" r="2066"/>
          <a:stretch/>
        </p:blipFill>
        <p:spPr bwMode="auto">
          <a:xfrm>
            <a:off x="8965095" y="95568"/>
            <a:ext cx="2683565" cy="18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7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C7F237D-3687-A1E1-F975-793F09DF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21" y="164772"/>
            <a:ext cx="8368748" cy="61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93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813BD6-B523-91AE-1342-3AFB16103335}"/>
              </a:ext>
            </a:extLst>
          </p:cNvPr>
          <p:cNvSpPr/>
          <p:nvPr/>
        </p:nvSpPr>
        <p:spPr>
          <a:xfrm>
            <a:off x="377687" y="4174435"/>
            <a:ext cx="11449878" cy="205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занятие, высылай свой рисунок на почту: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belavskay@rambler.ru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AED2CF04-5354-E3A8-9461-06CDC6CC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r="1" b="11261"/>
          <a:stretch/>
        </p:blipFill>
        <p:spPr bwMode="auto">
          <a:xfrm>
            <a:off x="1311965" y="364105"/>
            <a:ext cx="6240198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8F0CDBBC-C38F-1388-EC8B-615D142A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89" y="397564"/>
            <a:ext cx="2913408" cy="34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1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97C026-5F0F-5C49-74CD-2B4C1745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4" y="1918534"/>
            <a:ext cx="6273853" cy="41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1B2010-ECDE-A5B6-33FC-76287142E3EC}"/>
              </a:ext>
            </a:extLst>
          </p:cNvPr>
          <p:cNvSpPr/>
          <p:nvPr/>
        </p:nvSpPr>
        <p:spPr>
          <a:xfrm>
            <a:off x="6862712" y="1918534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питается мхом, который растет только в чистых местах</a:t>
            </a:r>
          </a:p>
        </p:txBody>
      </p:sp>
    </p:spTree>
    <p:extLst>
      <p:ext uri="{BB962C8B-B14F-4D97-AF65-F5344CB8AC3E}">
        <p14:creationId xmlns:p14="http://schemas.microsoft.com/office/powerpoint/2010/main" val="188088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CB0344-CB1F-9CF7-EBCB-B4D31E88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9" y="1960775"/>
            <a:ext cx="6180612" cy="4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792BE3-4277-248A-02C9-3EA280BB5E20}"/>
              </a:ext>
            </a:extLst>
          </p:cNvPr>
          <p:cNvSpPr/>
          <p:nvPr/>
        </p:nvSpPr>
        <p:spPr>
          <a:xfrm>
            <a:off x="6862712" y="1960775"/>
            <a:ext cx="4702719" cy="41242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быстро бегать</a:t>
            </a:r>
          </a:p>
          <a:p>
            <a:pPr algn="ctr"/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есть в списке 20 самых быстрых 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нашей планете. 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2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9B789-069B-929B-0B57-AC3C54313D6D}"/>
              </a:ext>
            </a:extLst>
          </p:cNvPr>
          <p:cNvSpPr/>
          <p:nvPr/>
        </p:nvSpPr>
        <p:spPr>
          <a:xfrm>
            <a:off x="7164370" y="1872488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умеет плавать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2D565AF-F593-8BB6-E706-96B35316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9" y="1872487"/>
            <a:ext cx="6523842" cy="41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1B2010-ECDE-A5B6-33FC-76287142E3EC}"/>
              </a:ext>
            </a:extLst>
          </p:cNvPr>
          <p:cNvSpPr/>
          <p:nvPr/>
        </p:nvSpPr>
        <p:spPr>
          <a:xfrm>
            <a:off x="6419025" y="1918534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умеет бегать по насту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проваливаясь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снег</a:t>
            </a: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A7BB4B2-7377-7467-3F69-CFEB102D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56" y="1889039"/>
            <a:ext cx="4868631" cy="41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2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1B2010-ECDE-A5B6-33FC-76287142E3EC}"/>
              </a:ext>
            </a:extLst>
          </p:cNvPr>
          <p:cNvSpPr/>
          <p:nvPr/>
        </p:nvSpPr>
        <p:spPr>
          <a:xfrm>
            <a:off x="6940580" y="1956233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умное животное</a:t>
            </a:r>
          </a:p>
          <a:p>
            <a:pPr algn="ctr"/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необычайно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умные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FE34167-2DC8-7AB3-45D8-3AEDB22F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9" y="1918537"/>
            <a:ext cx="6314013" cy="420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ECB14E-3ACE-4CA5-A77B-72E7842E1CE1}"/>
              </a:ext>
            </a:extLst>
          </p:cNvPr>
          <p:cNvSpPr/>
          <p:nvPr/>
        </p:nvSpPr>
        <p:spPr>
          <a:xfrm>
            <a:off x="7092980" y="2108633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умное животное</a:t>
            </a:r>
          </a:p>
          <a:p>
            <a:pPr algn="ctr"/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необычайно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умные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3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03295-DADD-FDCC-1405-D2675370D505}"/>
              </a:ext>
            </a:extLst>
          </p:cNvPr>
          <p:cNvSpPr txBox="1"/>
          <p:nvPr/>
        </p:nvSpPr>
        <p:spPr>
          <a:xfrm>
            <a:off x="5571241" y="1970202"/>
            <a:ext cx="63065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варьируется от 70 до 200 кг при размерах от 165 до 210 см. Самцы вида относительно крупнее самок. Одомашненные особи живую в среднем до 15 лет, в дикой природе, при благоприятных для жизни условиях, этот показатель выше. ... Северный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умное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 каждое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запрячь в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сани и добиться его подчинения приказам погонщика. Для этого необходимо обладать соответствующим интеллектом.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1BFDCD7-C327-0564-873E-81348753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5" y="1904215"/>
            <a:ext cx="4220972" cy="42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3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нарты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(лат.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вселенная) - всеобщий, всеобъемлющий, вселенский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178812E-8E7F-021F-C94E-6AD8F552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0" y="1881825"/>
            <a:ext cx="6480928" cy="43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5858C8-87BD-394D-76EB-74B6C7F9FA0F}"/>
              </a:ext>
            </a:extLst>
          </p:cNvPr>
          <p:cNvSpPr/>
          <p:nvPr/>
        </p:nvSpPr>
        <p:spPr>
          <a:xfrm>
            <a:off x="7275443" y="1881825"/>
            <a:ext cx="4542182" cy="42506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Нарты – универсальные сани</a:t>
            </a:r>
          </a:p>
        </p:txBody>
      </p:sp>
    </p:spTree>
    <p:extLst>
      <p:ext uri="{BB962C8B-B14F-4D97-AF65-F5344CB8AC3E}">
        <p14:creationId xmlns:p14="http://schemas.microsoft.com/office/powerpoint/2010/main" val="33941366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</TotalTime>
  <Words>722</Words>
  <Application>Microsoft Office PowerPoint</Application>
  <PresentationFormat>Широкоэкранный</PresentationFormat>
  <Paragraphs>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Times New Roman</vt:lpstr>
      <vt:lpstr>Ретро</vt:lpstr>
      <vt:lpstr>Муниципальное бюджетное учреждение дополнительного образования «Детский этнокультурно-образовательный центр» </vt:lpstr>
      <vt:lpstr>Презентация PowerPoint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Универсальные нарты  УНИВЕРСАЛЬНЫЙ — (лат. universalis, от universum вселенная) - всеобщий, всеобъемлющий, вселенский</vt:lpstr>
      <vt:lpstr>Универсальные нарты  УНИВЕРСАЛЬНЫЙ — (лат. universalis, от universum вселенная) - всеобщий, всеобъемлющий, вселенский</vt:lpstr>
      <vt:lpstr>Универсальные нарты  УНИВЕРСАЛЬНЫЙ — (лат. universalis, от universum вселенная) - всеобщий, всеобъемлющий, вселенский</vt:lpstr>
      <vt:lpstr>Универсальные нарты  УНИВЕРСАЛЬНЫЙ — (лат. universalis, от universum вселенная) - всеобщий, всеобъемлющий, вселенский</vt:lpstr>
      <vt:lpstr>Универсальные нарты  УНИВЕРСАЛЬНЫЙ — (лат. universalis, от universum вселенная) - всеобщий, всеобъемлющий, вселенский</vt:lpstr>
      <vt:lpstr>Универсальные нарты  УНИВЕРСАЛЬНЫЙ — (лат. universalis, от universum вселенная) - всеобщий, всеобъемлющий, вселенский</vt:lpstr>
      <vt:lpstr>Универсальные нарты  УНИВЕРСАЛЬНЫЙ — (лат. universalis, от universum вселенная) - всеобщий, всеобъемлющий, вселенский</vt:lpstr>
      <vt:lpstr>Универсальные нарты  УНИВЕРСАЛЬНЫЙ — (лат. universalis, от universum вселенная) - всеобщий, всеобъемлющий, вселенский</vt:lpstr>
      <vt:lpstr>Универсальные нарты  УНИВЕРСАЛЬНЫЙ — (лат. universalis, от universum вселенная) - всеобщий, всеобъемлющий, вселенский</vt:lpstr>
      <vt:lpstr> Задание: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«Детский этнокультурно-образовательный центр» </dc:title>
  <dc:creator>мария</dc:creator>
  <cp:lastModifiedBy>мария</cp:lastModifiedBy>
  <cp:revision>42</cp:revision>
  <dcterms:created xsi:type="dcterms:W3CDTF">2021-10-25T16:27:36Z</dcterms:created>
  <dcterms:modified xsi:type="dcterms:W3CDTF">2022-12-01T19:11:30Z</dcterms:modified>
</cp:coreProperties>
</file>