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7" r:id="rId3"/>
    <p:sldId id="266" r:id="rId4"/>
    <p:sldId id="268" r:id="rId5"/>
    <p:sldId id="265" r:id="rId6"/>
    <p:sldId id="269" r:id="rId7"/>
    <p:sldId id="270" r:id="rId8"/>
    <p:sldId id="271" r:id="rId9"/>
    <p:sldId id="272" r:id="rId10"/>
    <p:sldId id="273" r:id="rId11"/>
    <p:sldId id="274" r:id="rId12"/>
    <p:sldId id="278" r:id="rId13"/>
    <p:sldId id="275" r:id="rId14"/>
    <p:sldId id="276" r:id="rId15"/>
    <p:sldId id="277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4" autoAdjust="0"/>
    <p:restoredTop sz="94660"/>
  </p:normalViewPr>
  <p:slideViewPr>
    <p:cSldViewPr>
      <p:cViewPr varScale="1">
        <p:scale>
          <a:sx n="86" d="100"/>
          <a:sy n="86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013177"/>
            <a:ext cx="8136904" cy="72008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939608" cy="1800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Здравствуйте, ребята!</a:t>
            </a:r>
          </a:p>
          <a:p>
            <a:pPr algn="ctr"/>
            <a:r>
              <a:rPr lang="ru-RU" sz="2800" b="1" dirty="0" err="1" smtClean="0"/>
              <a:t>Вуща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няврамыт</a:t>
            </a:r>
            <a:r>
              <a:rPr lang="ru-RU" sz="2800" b="1" dirty="0" smtClean="0"/>
              <a:t>!</a:t>
            </a:r>
          </a:p>
          <a:p>
            <a:pPr algn="ctr"/>
            <a:r>
              <a:rPr lang="ru-RU" sz="2800" b="1" dirty="0" smtClean="0"/>
              <a:t>Сегодня мы  поговорим о профессиях будущего!</a:t>
            </a:r>
          </a:p>
          <a:p>
            <a:endParaRPr lang="en-US" sz="1800" b="1" dirty="0" smtClean="0"/>
          </a:p>
          <a:p>
            <a:endParaRPr lang="en-US" sz="1800" b="1" dirty="0" smtClean="0"/>
          </a:p>
          <a:p>
            <a:r>
              <a:rPr lang="ru-RU" sz="1800" b="1" dirty="0" smtClean="0"/>
              <a:t> 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49289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Давайте поговорим про профессии будущего – новые и перспективные</a:t>
            </a:r>
            <a:r>
              <a:rPr lang="ru-RU" sz="3200" dirty="0" smtClean="0">
                <a:solidFill>
                  <a:srgbClr val="0070C0"/>
                </a:solidFill>
              </a:rPr>
              <a:t>. Потому что задуматься над вопросом </a:t>
            </a:r>
            <a:r>
              <a:rPr lang="ru-RU" sz="3200" dirty="0" smtClean="0">
                <a:solidFill>
                  <a:srgbClr val="C00000"/>
                </a:solidFill>
              </a:rPr>
              <a:t>«Кем </a:t>
            </a:r>
            <a:r>
              <a:rPr lang="ru-RU" sz="3200" dirty="0" smtClean="0">
                <a:solidFill>
                  <a:srgbClr val="C00000"/>
                </a:solidFill>
              </a:rPr>
              <a:t>быть в будущем</a:t>
            </a:r>
            <a:r>
              <a:rPr lang="ru-RU" sz="3200" dirty="0" smtClean="0">
                <a:solidFill>
                  <a:srgbClr val="C00000"/>
                </a:solidFill>
              </a:rPr>
              <a:t>?»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и начинать делать шаги в освоении новых профессий стоит уже сейчас.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075240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+mn-lt"/>
              </a:rPr>
              <a:t>Нарисуй себя через 20 лет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представь себя, каким ты станешь?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Какая профессия будет у тебя?</a:t>
            </a:r>
            <a:endParaRPr lang="ru-RU" sz="2400" dirty="0">
              <a:latin typeface="+mn-lt"/>
            </a:endParaRPr>
          </a:p>
        </p:txBody>
      </p:sp>
      <p:pic>
        <p:nvPicPr>
          <p:cNvPr id="3076" name="Picture 4" descr="https://avatars.mds.yandex.net/get-zen_doc/1887445/pub_5cafacecc9f0a300b375f53b_5cafb27f24db4c00b49fbd0b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16832"/>
            <a:ext cx="453650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3384376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Химик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Лаборант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pic>
        <p:nvPicPr>
          <p:cNvPr id="2050" name="Picture 2" descr="https://vodokanalrnd.ru/upload/medialibrary/215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24744"/>
            <a:ext cx="3744416" cy="5385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g-fotki.yandex.ru/get/6413/129367479.54/0_87ee0_945027c7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528" y="692696"/>
            <a:ext cx="816993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aplandiya.org/uploads/pages/news/scientific-technical-creativity/o-provedenii-oblastnogo-konkursa-detskogo-risunka-ya-inzhener-budushhego-v-ramkax-regionalnogo-festivalya-nauchno-texnicheskogo-tvorchestva-yunyie-inzheneryi-arktiki/news-20160420-164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67255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kazan-tr.gazprom.ru/d/story/8e/910/inshot_20200903_133005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704856" cy="552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5517232"/>
            <a:ext cx="6696744" cy="72008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Инженер строитель</a:t>
            </a:r>
            <a:endParaRPr lang="ru-RU" dirty="0">
              <a:latin typeface="+mn-lt"/>
            </a:endParaRPr>
          </a:p>
        </p:txBody>
      </p:sp>
      <p:pic>
        <p:nvPicPr>
          <p:cNvPr id="27650" name="Picture 2" descr="https://xn--80ajjine0d.xn--p1ai/sites/default/files/works/konkurs/photo_2019-02-15_21-4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912768" cy="5184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Спасибо, ребята!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4162"/>
            <a:ext cx="7992888" cy="2522910"/>
          </a:xfrm>
        </p:spPr>
        <p:txBody>
          <a:bodyPr>
            <a:normAutofit/>
          </a:bodyPr>
          <a:lstStyle/>
          <a:p>
            <a:r>
              <a:rPr lang="ru-RU" dirty="0" smtClean="0"/>
              <a:t>Жду ваших работ</a:t>
            </a:r>
          </a:p>
          <a:p>
            <a:r>
              <a:rPr lang="ru-RU" dirty="0" smtClean="0"/>
              <a:t>Отправь фотографию </a:t>
            </a:r>
            <a:r>
              <a:rPr lang="ru-RU" dirty="0" smtClean="0"/>
              <a:t>своего рисунка на </a:t>
            </a:r>
            <a:r>
              <a:rPr lang="ru-RU" dirty="0" smtClean="0"/>
              <a:t>электронную почту: </a:t>
            </a:r>
            <a:r>
              <a:rPr lang="en-US" dirty="0" smtClean="0"/>
              <a:t>belavskay@rambler.ru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920880" cy="10081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Есть отрасли, которые находятся на грани исчезновения, а значит исчезнут люди владеющие навыками оленеводов, рыбаков, мастерицы (традиционного шитья) и это очень печально.</a:t>
            </a:r>
          </a:p>
          <a:p>
            <a:r>
              <a:rPr lang="ru-RU" sz="1800" dirty="0" smtClean="0">
                <a:solidFill>
                  <a:srgbClr val="0070C0"/>
                </a:solidFill>
              </a:rPr>
              <a:t> 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9218" name="Picture 2" descr="https://im0-tub-ru.yandex.net/i?id=b69b80efc461cee09c54f357f80bc16e-l&amp;n=13"/>
          <p:cNvPicPr>
            <a:picLocks noChangeAspect="1" noChangeArrowheads="1"/>
          </p:cNvPicPr>
          <p:nvPr/>
        </p:nvPicPr>
        <p:blipFill>
          <a:blip r:embed="rId2" cstate="print"/>
          <a:srcRect l="4109" t="8136" r="3276" b="2736"/>
          <a:stretch>
            <a:fillRect/>
          </a:stretch>
        </p:blipFill>
        <p:spPr bwMode="auto">
          <a:xfrm>
            <a:off x="755576" y="2204864"/>
            <a:ext cx="7704856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08720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рамках лекции о человеческом капитале после 4-й индустриальной революции Кристофер </a:t>
            </a:r>
            <a:r>
              <a:rPr lang="ru-RU" sz="2000" dirty="0" err="1" smtClean="0"/>
              <a:t>Писсаридес</a:t>
            </a:r>
            <a:r>
              <a:rPr lang="ru-RU" sz="2000" dirty="0" smtClean="0"/>
              <a:t> (лауреат Нобелевской премии по экономике) обозначил лишь </a:t>
            </a:r>
            <a:r>
              <a:rPr lang="ru-RU" sz="2000" b="1" dirty="0" smtClean="0"/>
              <a:t>6 отраслей, в которых роботы </a:t>
            </a:r>
            <a:r>
              <a:rPr lang="ru-RU" sz="2000" b="1" dirty="0" smtClean="0">
                <a:solidFill>
                  <a:srgbClr val="C00000"/>
                </a:solidFill>
              </a:rPr>
              <a:t>не смогут полностью заменить человека.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/>
              <a:t>По крайней мере, в ближайшие 20-30 лет это:</a:t>
            </a:r>
          </a:p>
          <a:p>
            <a:r>
              <a:rPr lang="ru-RU" sz="2000" dirty="0" smtClean="0"/>
              <a:t>Медицина.</a:t>
            </a:r>
          </a:p>
          <a:p>
            <a:r>
              <a:rPr lang="ru-RU" sz="2000" dirty="0" smtClean="0"/>
              <a:t>Образование.</a:t>
            </a:r>
          </a:p>
          <a:p>
            <a:r>
              <a:rPr lang="ru-RU" sz="2000" dirty="0" smtClean="0"/>
              <a:t>Недвижимость.</a:t>
            </a:r>
          </a:p>
          <a:p>
            <a:r>
              <a:rPr lang="ru-RU" sz="2000" dirty="0" smtClean="0"/>
              <a:t>Домохозяйство.</a:t>
            </a:r>
          </a:p>
          <a:p>
            <a:r>
              <a:rPr lang="ru-RU" sz="2000" dirty="0" smtClean="0"/>
              <a:t>Гостеприимство.</a:t>
            </a:r>
          </a:p>
          <a:p>
            <a:r>
              <a:rPr lang="ru-RU" sz="2000" dirty="0" smtClean="0"/>
              <a:t>Персональные услуги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Так что, ребята, ВРАЧИ, УЧИТЕЛЯ будут востребованы в ближайшем будущем.</a:t>
            </a:r>
            <a:endParaRPr lang="ru-RU" sz="2000" dirty="0"/>
          </a:p>
        </p:txBody>
      </p:sp>
      <p:pic>
        <p:nvPicPr>
          <p:cNvPr id="5" name="Picture 4" descr="http://nasha-molodezh.ru/wp-content/uploads/BExehSvdPx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276872"/>
            <a:ext cx="2304255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7990656" cy="914400"/>
          </a:xfrm>
        </p:spPr>
        <p:txBody>
          <a:bodyPr>
            <a:noAutofit/>
          </a:bodyPr>
          <a:lstStyle/>
          <a:p>
            <a:endParaRPr lang="ru-RU" sz="1800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НОВЫЕ ПРОФЕССИИ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Дизайнер </a:t>
            </a:r>
            <a:r>
              <a:rPr lang="ru-RU" sz="1800" b="1" dirty="0" smtClean="0">
                <a:solidFill>
                  <a:srgbClr val="0070C0"/>
                </a:solidFill>
              </a:rPr>
              <a:t>виртуальной реальности</a:t>
            </a:r>
          </a:p>
          <a:p>
            <a:r>
              <a:rPr lang="ru-RU" sz="1800" dirty="0" smtClean="0"/>
              <a:t>Эксперты прогнозируют существенный рост рынка VR-устройств. </a:t>
            </a:r>
            <a:endParaRPr lang="ru-RU" sz="1800" dirty="0" smtClean="0"/>
          </a:p>
          <a:p>
            <a:r>
              <a:rPr lang="ru-RU" sz="1800" dirty="0" smtClean="0"/>
              <a:t>Миллионы </a:t>
            </a:r>
            <a:r>
              <a:rPr lang="ru-RU" sz="1800" dirty="0" smtClean="0"/>
              <a:t>людей будут проводить большую часть свободного времени в виртуальной реальности, которую и будут проектировать дизайнеры нового поколения. Они будут создавать виртуальные офисы для дистанционных переговоров, музеи, муниципальные учреждения и многое другое.</a:t>
            </a:r>
          </a:p>
          <a:p>
            <a:endParaRPr lang="ru-RU" sz="1800" b="1" dirty="0" smtClean="0">
              <a:solidFill>
                <a:srgbClr val="0070C0"/>
              </a:solidFill>
            </a:endParaRPr>
          </a:p>
          <a:p>
            <a:r>
              <a:rPr lang="ru-RU" sz="1800" b="1" dirty="0" smtClean="0">
                <a:solidFill>
                  <a:srgbClr val="0070C0"/>
                </a:solidFill>
              </a:rPr>
              <a:t>Разработчики </a:t>
            </a:r>
            <a:r>
              <a:rPr lang="ru-RU" sz="1800" b="1" dirty="0" err="1" smtClean="0">
                <a:solidFill>
                  <a:srgbClr val="0070C0"/>
                </a:solidFill>
              </a:rPr>
              <a:t>робоэтики</a:t>
            </a:r>
            <a:endParaRPr lang="ru-RU" sz="1800" b="1" dirty="0" smtClean="0">
              <a:solidFill>
                <a:srgbClr val="0070C0"/>
              </a:solidFill>
            </a:endParaRPr>
          </a:p>
          <a:p>
            <a:r>
              <a:rPr lang="ru-RU" sz="1800" dirty="0" smtClean="0"/>
              <a:t>Или адвокаты по </a:t>
            </a:r>
            <a:r>
              <a:rPr lang="ru-RU" sz="1800" dirty="0" err="1" smtClean="0"/>
              <a:t>робоэтике</a:t>
            </a:r>
            <a:r>
              <a:rPr lang="ru-RU" sz="1800" dirty="0" smtClean="0"/>
              <a:t>. Они будут выступать посредниками между человеком и искусственным интеллектом. В задачи специалистов будет входить разработка этических норм, в соответствии с которыми роботы смогут существовать среди живых людей. Потребность в профессии обусловлена возможным появлением «плохих» машин, способных намеренно причинить вред людям.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83671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Веб-разработчик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Перед тем как настраивать рекламу нужно подготовить площадку, на которую покупателя будут вести. В большинстве случаев такой площадкой является </a:t>
            </a:r>
            <a:r>
              <a:rPr lang="ru-RU" b="1" dirty="0" err="1" smtClean="0"/>
              <a:t>веб-сайт</a:t>
            </a:r>
            <a:r>
              <a:rPr lang="ru-RU" dirty="0" smtClean="0"/>
              <a:t>. Его разработкой занимается </a:t>
            </a:r>
            <a:r>
              <a:rPr lang="ru-RU" dirty="0" err="1" smtClean="0">
                <a:solidFill>
                  <a:srgbClr val="0070C0"/>
                </a:solidFill>
              </a:rPr>
              <a:t>веб-разработчик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204864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Программист</a:t>
            </a:r>
          </a:p>
          <a:p>
            <a:r>
              <a:rPr lang="ru-RU" dirty="0" smtClean="0"/>
              <a:t>Умение работать с кодом – навык, за который крупнейшие мировые компании готовы платить огромные деньги. За опытными программистами идет настоящая </a:t>
            </a:r>
            <a:r>
              <a:rPr lang="ru-RU" dirty="0" smtClean="0"/>
              <a:t>охота.  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ближайшие 10 лет ожидается большой спрос на </a:t>
            </a:r>
            <a:r>
              <a:rPr lang="ru-RU" b="1" dirty="0" smtClean="0"/>
              <a:t>разработчиков мобильных приложений под </a:t>
            </a:r>
            <a:r>
              <a:rPr lang="ru-RU" b="1" dirty="0" err="1" smtClean="0"/>
              <a:t>iOS</a:t>
            </a:r>
            <a:r>
              <a:rPr lang="ru-RU" b="1" dirty="0" smtClean="0"/>
              <a:t> и </a:t>
            </a:r>
            <a:r>
              <a:rPr lang="ru-RU" b="1" dirty="0" err="1" smtClean="0"/>
              <a:t>Android</a:t>
            </a:r>
            <a:r>
              <a:rPr lang="ru-RU" dirty="0" smtClean="0"/>
              <a:t>, это одна из самых востребованных профессии к 2025 году.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437112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Разработчик домашних роботов</a:t>
            </a:r>
          </a:p>
          <a:p>
            <a:r>
              <a:rPr lang="ru-RU" dirty="0" smtClean="0"/>
              <a:t>Специальность существует уже сегодня и в будущем продолжит набирать популярность. Эксперты полагают, что к 2030-му году человек сможет полностью избавиться от хлопот по дому, передав всю бытовую работу машинам.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64896" cy="119824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Виртуальные экскурсоводы и digital-комментаторы</a:t>
            </a:r>
            <a:r>
              <a:rPr lang="ru-RU" sz="1600" b="1" dirty="0" smtClean="0">
                <a:latin typeface="+mn-lt"/>
              </a:rPr>
              <a:t/>
            </a:r>
            <a:br>
              <a:rPr lang="ru-RU" sz="1600" b="1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Вы испытываете катарсис, когда соприкасаетесь с произведениями искусства в музеях, в картинных галереях? Эксперты полагают, что совсем скоро виртуальные экскурсии вытеснят до 80% реальных помещений культурных объектов. Здесь то и пригодятся digital-комментаторы и экскурсоводы, владеющие VR-технологиями.</a:t>
            </a:r>
            <a:br>
              <a:rPr lang="ru-RU" sz="1600" dirty="0" smtClean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564904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Космический гид</a:t>
            </a:r>
          </a:p>
          <a:p>
            <a:r>
              <a:rPr lang="ru-RU" dirty="0" smtClean="0"/>
              <a:t>Ученые говорят о том, что к началу 2030-х годов космический туризм перестанет быть редкостью и станет вполне доступным для обеспеченных людей. 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связи с этим станут востребованными гиды, которые будут сопровождать путешественников в полетах к звездам. И если на начальном этапе ими могут стать космонавты, то в дальнейшем специальность может появиться даже в рядовых ВУЗах.</a:t>
            </a:r>
            <a:endParaRPr lang="ru-RU" dirty="0"/>
          </a:p>
        </p:txBody>
      </p:sp>
      <p:pic>
        <p:nvPicPr>
          <p:cNvPr id="7170" name="Picture 2" descr="https://yt3.ggpht.com/ytc/AAUvwnjGZDeOSwu5CfknRg1lPDKR0lMiWuSp-_K7jP2K=s900-c-k-c0x00ffffff-no-r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924944"/>
            <a:ext cx="1855168" cy="185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76673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Специалист по восстановлению экосистем</a:t>
            </a:r>
          </a:p>
          <a:p>
            <a:r>
              <a:rPr lang="ru-RU" dirty="0" smtClean="0"/>
              <a:t>Примерно к 2030-му году ресурсы планеты могут серьезно истощиться в связи с существенным ростом населения. Речь идет не только о </a:t>
            </a:r>
            <a:r>
              <a:rPr lang="ru-RU" dirty="0" err="1" smtClean="0"/>
              <a:t>невосполняемой</a:t>
            </a:r>
            <a:r>
              <a:rPr lang="ru-RU" dirty="0" smtClean="0"/>
              <a:t> нефти, но и о животных, растениях. В этой ситуации потребуются инженеры, которые займутся восстановлением окружающей среды. В частности, они смогут «возродить» вымершие виды животных и растений, используя ранее собранный генетический материал.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636912"/>
            <a:ext cx="48245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Инженер по разработке устройств постоянного питания</a:t>
            </a:r>
          </a:p>
          <a:p>
            <a:r>
              <a:rPr lang="ru-RU" dirty="0" smtClean="0"/>
              <a:t>В ближайшие 5-10 лет может быть завершен переход к устойчивой энергетике – на всей территории планеты начнут использовать энергию солнца и ветра в качестве основного источника питания. Единственная проблема – невозможность эксплуатации приборов в облачную и безветренную погоду. Потому разработчики устройств постоянного питания станут особенно востребованными.</a:t>
            </a:r>
            <a:endParaRPr lang="ru-RU" dirty="0"/>
          </a:p>
        </p:txBody>
      </p:sp>
      <p:pic>
        <p:nvPicPr>
          <p:cNvPr id="6146" name="Picture 2" descr="https://dropi.ru/img/uploads/2019-05-24/1_original.jpeg"/>
          <p:cNvPicPr>
            <a:picLocks noChangeAspect="1" noChangeArrowheads="1"/>
          </p:cNvPicPr>
          <p:nvPr/>
        </p:nvPicPr>
        <p:blipFill>
          <a:blip r:embed="rId2" cstate="print"/>
          <a:srcRect l="25000" t="10291" r="20161"/>
          <a:stretch>
            <a:fillRect/>
          </a:stretch>
        </p:blipFill>
        <p:spPr bwMode="auto">
          <a:xfrm>
            <a:off x="5868144" y="2852936"/>
            <a:ext cx="3047785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7920880" cy="8382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Профессии   будущего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700808"/>
            <a:ext cx="6139408" cy="4525963"/>
          </a:xfrm>
        </p:spPr>
        <p:txBody>
          <a:bodyPr>
            <a:normAutofit/>
          </a:bodyPr>
          <a:lstStyle/>
          <a:p>
            <a:r>
              <a:rPr lang="ru-RU" sz="1700" b="1" dirty="0" err="1" smtClean="0"/>
              <a:t>Боди-дизайнер</a:t>
            </a:r>
            <a:endParaRPr lang="ru-RU" sz="1700" b="1" dirty="0" smtClean="0"/>
          </a:p>
          <a:p>
            <a:r>
              <a:rPr lang="ru-RU" sz="1700" dirty="0" err="1" smtClean="0">
                <a:solidFill>
                  <a:schemeClr val="tx1"/>
                </a:solidFill>
              </a:rPr>
              <a:t>Биоинженерия</a:t>
            </a:r>
            <a:r>
              <a:rPr lang="ru-RU" sz="1700" dirty="0" smtClean="0">
                <a:solidFill>
                  <a:schemeClr val="tx1"/>
                </a:solidFill>
              </a:rPr>
              <a:t> должна совершить прорыв уже к середине 2020-х годов. В будущем человек сможет с легкостью менять ткани и даже органы. Возможности медицины и пластической хирургии помогут людям становиться такими, какими бы они хотели себя видеть. А </a:t>
            </a:r>
            <a:r>
              <a:rPr lang="ru-RU" sz="1700" dirty="0" err="1" smtClean="0">
                <a:solidFill>
                  <a:schemeClr val="tx1"/>
                </a:solidFill>
              </a:rPr>
              <a:t>боди-дизайнеры</a:t>
            </a:r>
            <a:r>
              <a:rPr lang="ru-RU" sz="1700" dirty="0" smtClean="0">
                <a:solidFill>
                  <a:schemeClr val="tx1"/>
                </a:solidFill>
              </a:rPr>
              <a:t> смогут воплотить желания конкретного человека в макеты, которыми хирурги будут руководствоваться в ходе работы.</a:t>
            </a:r>
          </a:p>
          <a:p>
            <a:r>
              <a:rPr lang="ru-RU" sz="1700" b="1" dirty="0" smtClean="0"/>
              <a:t>Сити-фермер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Он будет заниматься полезным озеленением мегаполисов. Вполне возможно, что в будущем большие города смогут самостоятельно обеспечивать себя овощами и фруктами – они будут выращиваться прямо на крышах и фасадах небоскребов.</a:t>
            </a:r>
          </a:p>
          <a:p>
            <a:endParaRPr lang="ru-RU" dirty="0"/>
          </a:p>
        </p:txBody>
      </p:sp>
      <p:pic>
        <p:nvPicPr>
          <p:cNvPr id="5122" name="Picture 2" descr="https://www.eatmarshmallow.com/wp-content/uploads/2019/11/confused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24744"/>
            <a:ext cx="56166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Куда поступать, чтобы оставаться в </a:t>
            </a:r>
            <a:r>
              <a:rPr lang="ru-RU" sz="2000" b="1" dirty="0" smtClean="0"/>
              <a:t>тренде</a:t>
            </a:r>
          </a:p>
          <a:p>
            <a:pPr algn="ctr"/>
            <a:endParaRPr lang="ru-RU" sz="2000" b="1" dirty="0" smtClean="0"/>
          </a:p>
          <a:p>
            <a:r>
              <a:rPr lang="ru-RU" sz="2000" dirty="0" smtClean="0"/>
              <a:t>Не место красит человека. Поступать можно куда угодно, главное – следить за новшествами, научными открытиями и разработками в своей отрасли. Не так важно, будете вы учиться на биолога,</a:t>
            </a:r>
            <a:r>
              <a:rPr lang="ru-RU" sz="2000" dirty="0" smtClean="0">
                <a:solidFill>
                  <a:srgbClr val="0070C0"/>
                </a:solidFill>
              </a:rPr>
              <a:t> </a:t>
            </a:r>
            <a:r>
              <a:rPr lang="ru-RU" sz="2000" dirty="0" smtClean="0">
                <a:solidFill>
                  <a:srgbClr val="0070C0"/>
                </a:solidFill>
              </a:rPr>
              <a:t>хирурга, </a:t>
            </a:r>
            <a:r>
              <a:rPr lang="ru-RU" dirty="0" smtClean="0"/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программиста или </a:t>
            </a:r>
            <a:r>
              <a:rPr lang="ru-RU" sz="2000" dirty="0" smtClean="0">
                <a:solidFill>
                  <a:srgbClr val="0070C0"/>
                </a:solidFill>
              </a:rPr>
              <a:t>психолога – </a:t>
            </a:r>
            <a:r>
              <a:rPr lang="ru-RU" sz="2000" dirty="0" smtClean="0">
                <a:solidFill>
                  <a:srgbClr val="0070C0"/>
                </a:solidFill>
              </a:rPr>
              <a:t>ключевым требованиям </a:t>
            </a:r>
            <a:r>
              <a:rPr lang="ru-RU" sz="2000" dirty="0" smtClean="0">
                <a:solidFill>
                  <a:srgbClr val="0070C0"/>
                </a:solidFill>
              </a:rPr>
              <a:t>становится </a:t>
            </a:r>
            <a:r>
              <a:rPr lang="ru-RU" sz="2000" dirty="0" smtClean="0"/>
              <a:t>следование современным профессиональным тенденциям. При этом настоятельно рекомендовано высшее образование. Даже если вы не будете работать по специальности, интеллектуальное развитие в ВУЗе обычно более мощное, чем в техникуме или колледже.</a:t>
            </a:r>
            <a:endParaRPr lang="ru-RU" sz="2000" dirty="0"/>
          </a:p>
        </p:txBody>
      </p:sp>
      <p:pic>
        <p:nvPicPr>
          <p:cNvPr id="4098" name="Picture 2" descr="https://stihi.ru/pics/2020/10/21/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916832"/>
            <a:ext cx="2168769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706</TotalTime>
  <Words>643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</vt:lpstr>
      <vt:lpstr>Слайд 2</vt:lpstr>
      <vt:lpstr>Слайд 3</vt:lpstr>
      <vt:lpstr>Слайд 4</vt:lpstr>
      <vt:lpstr>Слайд 5</vt:lpstr>
      <vt:lpstr>Виртуальные экскурсоводы и digital-комментаторы Вы испытываете катарсис, когда соприкасаетесь с произведениями искусства в музеях, в картинных галереях? Эксперты полагают, что совсем скоро виртуальные экскурсии вытеснят до 80% реальных помещений культурных объектов. Здесь то и пригодятся digital-комментаторы и экскурсоводы, владеющие VR-технологиями. </vt:lpstr>
      <vt:lpstr>Слайд 7</vt:lpstr>
      <vt:lpstr>Профессии   будущего</vt:lpstr>
      <vt:lpstr>Слайд 9</vt:lpstr>
      <vt:lpstr>Нарисуй себя через 20 лет представь себя, каким ты станешь?  Какая профессия будет у тебя?</vt:lpstr>
      <vt:lpstr>Химик Лаборант </vt:lpstr>
      <vt:lpstr>Слайд 12</vt:lpstr>
      <vt:lpstr>Слайд 13</vt:lpstr>
      <vt:lpstr>Слайд 14</vt:lpstr>
      <vt:lpstr>Инженер строитель</vt:lpstr>
      <vt:lpstr>Спасибо, ребята!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</dc:creator>
  <cp:lastModifiedBy>Tatyana</cp:lastModifiedBy>
  <cp:revision>83</cp:revision>
  <dcterms:created xsi:type="dcterms:W3CDTF">2022-02-01T05:15:50Z</dcterms:created>
  <dcterms:modified xsi:type="dcterms:W3CDTF">2022-02-02T09:50:59Z</dcterms:modified>
</cp:coreProperties>
</file>