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0" r:id="rId2"/>
    <p:sldId id="271" r:id="rId3"/>
    <p:sldId id="275" r:id="rId4"/>
    <p:sldId id="274" r:id="rId5"/>
    <p:sldId id="272" r:id="rId6"/>
    <p:sldId id="268" r:id="rId7"/>
    <p:sldId id="278" r:id="rId8"/>
    <p:sldId id="269" r:id="rId9"/>
    <p:sldId id="25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FDA0C0-1022-42C6-87B6-9C7B5CE39A59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A2F95-6981-4997-A2B7-E124BE6A9FE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0A2F95-6981-4997-A2B7-E124BE6A9FE7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1%D0%B5%D1%80%D0%B5%D0%B7%D0%BE%D0%B2%D1%81%D0%BA%D0%B8%D0%B9_%D0%BE%D1%81%D1%82%D1%80%D0%BE%D0%B3" TargetMode="External"/><Relationship Id="rId2" Type="http://schemas.openxmlformats.org/officeDocument/2006/relationships/hyperlink" Target="https://ru.wikipedia.org/wiki/1593_%D0%B3%D0%BE%D0%B4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ru.wikipedia.org/wiki/%D0%A2%D1%80%D0%B0%D1%85%D0%B0%D0%BD%D0%B8%D0%BE%D1%82%D0%BE%D0%B2%D1%8B" TargetMode="External"/><Relationship Id="rId4" Type="http://schemas.openxmlformats.org/officeDocument/2006/relationships/hyperlink" Target="https://ru.wikipedia.org/wiki/%D0%A5%D0%B0%D0%BD%D1%82%D1%8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ugosvet.ru/enc/istoriya/MENSHIKOV_ALEKSANDR_DANILOVICH.html" TargetMode="External"/><Relationship Id="rId2" Type="http://schemas.openxmlformats.org/officeDocument/2006/relationships/hyperlink" Target="http://ria.ru/history_spravki/20130304/925668903.html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Град Березов.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Меньшиков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Березове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editorial01.shutterstock.com/wm-preview-1500/3865036a/2b5abc00/various-shutterstock-editorial-386503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362200"/>
            <a:ext cx="3330245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создания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295400"/>
            <a:ext cx="8001000" cy="4800600"/>
          </a:xfrm>
        </p:spPr>
        <p:txBody>
          <a:bodyPr>
            <a:normAutofit fontScale="62500" lnSpcReduction="20000"/>
          </a:bodyPr>
          <a:lstStyle/>
          <a:p>
            <a:pPr marL="0" indent="432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была написана в 1883 году. На ней изображён Александр Меншиков, фаворит Петра I, который за государственные интриги по приказу Петра  II был отправлен в ссылку в город Берёзов (в настоящее время село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Берёзово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составе Ханты-Мансийского АО).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32000" algn="just">
              <a:lnSpc>
                <a:spcPct val="17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этой картине проявился дар Сурикова как живописца-историка. Музыкальный и художественный критик Владимир Васильевич Стасов назвал картины «Меншиков в Берёзове», «Утро стрелецкой казни» (1881) и «Боярыня Морозова» (1887) «хоровыми» (то есть многофигурными сценами).</a:t>
            </a:r>
          </a:p>
          <a:p>
            <a:pPr marL="0" indent="432000">
              <a:lnSpc>
                <a:spcPct val="170000"/>
              </a:lnSpc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3962400"/>
            <a:ext cx="7924800" cy="2209800"/>
          </a:xfrm>
        </p:spPr>
        <p:txBody>
          <a:bodyPr>
            <a:noAutofit/>
          </a:bodyPr>
          <a:lstStyle/>
          <a:p>
            <a:pPr marL="0" indent="432000" algn="just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картине Меншиков изображён с детьми, которые символизируют смену поколений. Все герои картины погружены в думы о прошлом, Меншиков живёт памятью.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кккну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04800"/>
            <a:ext cx="51816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62400" y="838201"/>
            <a:ext cx="4724400" cy="312419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Меншиков изображён на картине, как яркая историческая личность, выходец из народа и баловень судьбы, трагическое напоминание об эпохе самовластия и переворотов.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апвеолштплорп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762000"/>
            <a:ext cx="2989758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381000"/>
            <a:ext cx="8001000" cy="2971800"/>
          </a:xfrm>
        </p:spPr>
        <p:txBody>
          <a:bodyPr>
            <a:normAutofit fontScale="55000" lnSpcReduction="20000"/>
          </a:bodyPr>
          <a:lstStyle/>
          <a:p>
            <a:pPr marL="0">
              <a:lnSpc>
                <a:spcPct val="160000"/>
              </a:lnSpc>
              <a:spcBef>
                <a:spcPts val="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Мастерски написаны дети Меншикова — старшая дочь Мария, прижавшаяся к отцу и глубоко задумавшаяся о чём-то далёком, сын Александр, машинально снимающий воск с подсвечника, и младшая дочь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Александра.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Александр Меншиков умер 12 ноября (23 ноября по новому стилю) 1729 года и похоронен у алтаря срубленной его же руками церкви. Дети Меншикова – сын Александр и дочь Александра – были освобождены из ссылки императрицей Анной Иоанновной в 1731 году.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345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3505200"/>
            <a:ext cx="2057400" cy="2715768"/>
          </a:xfrm>
          <a:prstGeom prst="rect">
            <a:avLst/>
          </a:prstGeom>
        </p:spPr>
      </p:pic>
      <p:pic>
        <p:nvPicPr>
          <p:cNvPr id="5" name="Рисунок 4" descr="нееееееееееееенен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3505200"/>
            <a:ext cx="2049220" cy="2667000"/>
          </a:xfrm>
          <a:prstGeom prst="rect">
            <a:avLst/>
          </a:prstGeom>
        </p:spPr>
      </p:pic>
      <p:pic>
        <p:nvPicPr>
          <p:cNvPr id="6" name="Рисунок 5" descr="кнене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33456" y="3505200"/>
            <a:ext cx="1796143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381000"/>
            <a:ext cx="8001000" cy="2971800"/>
          </a:xfrm>
        </p:spPr>
        <p:txBody>
          <a:bodyPr>
            <a:noAutofit/>
          </a:bodyPr>
          <a:lstStyle/>
          <a:p>
            <a:pPr marL="0" algn="just">
              <a:lnSpc>
                <a:spcPct val="160000"/>
              </a:lnSpc>
              <a:spcBef>
                <a:spcPts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</a:p>
          <a:p>
            <a:pPr marL="0" algn="just">
              <a:lnSpc>
                <a:spcPct val="16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Подумайте какую пользу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будущем обществу, государству можешь принести ты!</a:t>
            </a:r>
          </a:p>
          <a:p>
            <a:pPr marL="0" algn="just">
              <a:lnSpc>
                <a:spcPct val="16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Нарисуйте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рисунок: «Моя профессия в будущем»</a:t>
            </a:r>
          </a:p>
          <a:p>
            <a:pPr marL="0" algn="just">
              <a:lnSpc>
                <a:spcPct val="160000"/>
              </a:lnSpc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Нарисуй рисунок цветными карандашами.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381000"/>
            <a:ext cx="8001000" cy="1143000"/>
          </a:xfrm>
        </p:spPr>
        <p:txBody>
          <a:bodyPr>
            <a:normAutofit/>
          </a:bodyPr>
          <a:lstStyle/>
          <a:p>
            <a:pPr marL="0" algn="ctr">
              <a:lnSpc>
                <a:spcPct val="160000"/>
              </a:lnSpc>
              <a:spcBef>
                <a:spcPts val="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Образцы рисунков</a:t>
            </a:r>
          </a:p>
          <a:p>
            <a:pPr marL="0" algn="ctr">
              <a:lnSpc>
                <a:spcPct val="160000"/>
              </a:lnSpc>
              <a:spcBef>
                <a:spcPts val="0"/>
              </a:spcBef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gulliver.detkin-club.ru/images/news/_60123477bcf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231481" cy="4632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hmrn.ru/raion/ekonomika/ip/%D0%A1%D0%BA%D1%80%D0%B8%D0%BF%D1%83%D0%BD%D0%BE%D0%B2%D0%B0%20%D0%92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8229600" cy="59864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konkurs.sertification.org/new_store/rodina_2013/images/6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8077200" cy="609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archivesl.admhmao.ru/upload/iblock/f85/archiveslphoto_00000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81000"/>
            <a:ext cx="8458200" cy="598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занятие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5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Отправь фотографию рисунка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почту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Belavskay@rambler.ru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219200"/>
            <a:ext cx="8077200" cy="1317625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Поселение было основано в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2" tooltip="1593 год"/>
              </a:rPr>
              <a:t>1593 году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как крепость Берёзов (первоначально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3" tooltip="Березовский острог"/>
              </a:rPr>
              <a:t>Берёзовский острог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на месте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4" tooltip="Ханты"/>
              </a:rPr>
              <a:t>остяцкого (хантыйского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  <a:hlinkClick r:id="rId4" tooltip="Ханты"/>
              </a:rPr>
              <a:t>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поселения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Сугмут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ваш — город берёз). Заложил городок воевода Никифор Васильевич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  <a:hlinkClick r:id="rId5" tooltip="Траханиотовы"/>
              </a:rPr>
              <a:t>Траханиотов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7924800" cy="2438400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Берёзове в 1953 году обнаружено газовое месторождение.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Ныне это поселок городского типа.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Град Березов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95300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1 февраля 2022 по оценке Федеральной службы государственной статистики численность населения (постоянных жителей) села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Березово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Ханты-Мансийского Автономного округа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составляет 8 016 человек.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Березово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славен промыслами – рыболовства, дикоросами.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s://maps.spravka-region.ru/img/262/55489128286918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6000"/>
            <a:ext cx="4142659" cy="27519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3581400" cy="52578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Памятник Меньшикову Александру Даниловичу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Березове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8" descr="https://content.foto.my.mail.ru/inbox/lakshmi77/_answers/i-2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533400"/>
            <a:ext cx="378142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cf2.ppt-online.org/files2/slide/c/cnM2AHUb3VRmtxekfhzE94XsSj86Z1lNCPLKOrITWo/slide-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392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Биография Меньшикова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Александра Даниловича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cap="all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осударственный деятель, отважный полководец, мастер политических интриг, правая рука императора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Петра.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Меншиков прошел путь от мальчика в услужении у Франца Лефорта до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кардинала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правителях Российской империи и умер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сибирской ссылке.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3124200"/>
            <a:ext cx="7848600" cy="1012825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Александр Данилович Меншиков родился 6 ноября (16 ноября по новому стилю) 1673 года в Москве в семье придворного конюха. В детстве был взят в услужение швейцарским военным деятелем на русской службе Францем Лефортом.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13 лет "Алексашка" Меншиков служил денщиком молодого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/>
              </a:rPr>
              <a:t>царя Петра Алексеевича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помогал ему в создании "потешных полков" в селе Преображенском.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1693 года Меншиков являлся бомбардиром Преображенского полка, в котором сам Петр считался капитаном.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Александр Меншиков безотлучно находился при царе, сопровождая его во всех поездках. Первое боевое испытание Меншикова состоялось в Азовском походе 1695–1696 годов. После азовского "взятия" Меншиков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3"/>
              </a:rPr>
              <a:t>принял участие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в Великом посольстве 1697–1698 годов, затем – в стрелецком "розыске" (следствии по делу мятежа стрельцов 1698 года).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Долгое время Меншиков не занимал официальных постов, но, используя доверие и дружбу Петра I, оказывал значительное влияние на придворные и государственные дела.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Картина Василия Сурикова Меньшиков в Березове, 1883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edef89ea6e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6467" y="1600200"/>
            <a:ext cx="5511066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74638"/>
            <a:ext cx="73152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 картины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72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«Меншиков в Берёзове»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картина русского художника Василия Сурикова. Художник Михаил Нестеров называл эту картину своей «самой любимой картиной Сурикова»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Художник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:Василий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Суриков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Местонахождение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Государственная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Третьяковская галерея, Москва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Холст, масло. 169 × 204 см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329</TotalTime>
  <Words>224</Words>
  <Application>Microsoft Office PowerPoint</Application>
  <PresentationFormat>Экран (4:3)</PresentationFormat>
  <Paragraphs>31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Град Березов.  А. Меньшиков в Березове</vt:lpstr>
      <vt:lpstr>Поселение было основано в 1593 году как крепость Берёзов (первоначально Берёзовский острог на месте остяцкого (хантыйского) поселения Сугмут ваш — город берёз). Заложил городок воевода Никифор Васильевич Траханиотов.</vt:lpstr>
      <vt:lpstr>Град Березов</vt:lpstr>
      <vt:lpstr>Памятник Меньшикову Александру Даниловичу  в Березове</vt:lpstr>
      <vt:lpstr> </vt:lpstr>
      <vt:lpstr>Биография Меньшикова  Александра Даниловича</vt:lpstr>
      <vt:lpstr>Александр Данилович Меншиков родился 6 ноября (16 ноября по новому стилю) 1673 года в Москве в семье придворного конюха. В детстве был взят в услужение швейцарским военным деятелем на русской службе Францем Лефортом. С 13 лет "Алексашка" Меншиков служил денщиком молодого царя Петра Алексеевича, помогал ему в создании "потешных полков" в селе Преображенском.  С 1693 года Меншиков являлся бомбардиром Преображенского полка, в котором сам Петр считался капитаном. Александр Меншиков безотлучно находился при царе, сопровождая его во всех поездках. Первое боевое испытание Меншикова состоялось в Азовском походе 1695–1696 годов. После азовского "взятия" Меншиков принял участие в Великом посольстве 1697–1698 годов, затем – в стрелецком "розыске" (следствии по делу мятежа стрельцов 1698 года). Долгое время Меншиков не занимал официальных постов, но, используя доверие и дружбу Петра I, оказывал значительное влияние на придворные и государственные дела. </vt:lpstr>
      <vt:lpstr>Картина Василия Сурикова Меньшиков в Березове, 1883 г.</vt:lpstr>
      <vt:lpstr>Описание картины</vt:lpstr>
      <vt:lpstr>История создания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Спасибо за занятие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ИЗО «Меньшиков в Березовке»</dc:title>
  <dc:creator>ПК</dc:creator>
  <cp:lastModifiedBy>Tatyana</cp:lastModifiedBy>
  <cp:revision>53</cp:revision>
  <dcterms:created xsi:type="dcterms:W3CDTF">2015-05-22T17:59:09Z</dcterms:created>
  <dcterms:modified xsi:type="dcterms:W3CDTF">2022-02-01T10:54:57Z</dcterms:modified>
</cp:coreProperties>
</file>