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58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35232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Катыл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ощнэ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уйит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00D2B-472C-442C-8270-A1F6822EED27}"/>
              </a:ext>
            </a:extLst>
          </p:cNvPr>
          <p:cNvSpPr txBox="1"/>
          <p:nvPr/>
        </p:nvSpPr>
        <p:spPr>
          <a:xfrm>
            <a:off x="2286000" y="3789040"/>
            <a:ext cx="58143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приручил диких животных тысячи лет назад, и с этого момента жизнь наших предков была тесно связана с ними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297FC17-2FA6-4E43-BBD2-577B82A3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4320480" cy="55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E9583B9-4D92-4DB7-B9B7-CC7CA77B1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412777"/>
            <a:ext cx="3096344" cy="37709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Жили –были старик да старуха.</a:t>
            </a:r>
          </a:p>
          <a:p>
            <a:pPr marL="0" indent="0">
              <a:buNone/>
            </a:pPr>
            <a:r>
              <a:rPr lang="ru-RU" dirty="0"/>
              <a:t>Держали они кошку да овцу. </a:t>
            </a:r>
          </a:p>
        </p:txBody>
      </p:sp>
    </p:spTree>
    <p:extLst>
      <p:ext uri="{BB962C8B-B14F-4D97-AF65-F5344CB8AC3E}">
        <p14:creationId xmlns:p14="http://schemas.microsoft.com/office/powerpoint/2010/main" val="110164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3BC5C45-8A65-4E4F-B2F1-74F60654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2771"/>
            <a:ext cx="6071136" cy="42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04EC01B7-212B-4652-8FF9-43179CDA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481824" cy="314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Захотелось старикам мяса отведать. Старик говорит старухе: </a:t>
            </a:r>
          </a:p>
          <a:p>
            <a:pPr marL="0" indent="0">
              <a:buNone/>
            </a:pPr>
            <a:r>
              <a:rPr lang="ru-RU" dirty="0"/>
              <a:t>-Давай зарежем овцу.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31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A2DDC84-1FA5-4558-BADB-5EE32C9B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357"/>
            <a:ext cx="4248472" cy="59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DF778-3768-4993-9A13-B4D3D3F9CED3}"/>
              </a:ext>
            </a:extLst>
          </p:cNvPr>
          <p:cNvSpPr txBox="1"/>
          <p:nvPr/>
        </p:nvSpPr>
        <p:spPr>
          <a:xfrm>
            <a:off x="4921276" y="2060848"/>
            <a:ext cx="3960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elvetica Neue"/>
              </a:rPr>
              <a:t>Кошка услышала, побежала к овце и говорит: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Helvetica Neue"/>
              </a:rPr>
              <a:t>Бежим в лес скорее, старик убить тебя хочет. Побежали вдвоём.</a:t>
            </a:r>
          </a:p>
        </p:txBody>
      </p:sp>
    </p:spTree>
    <p:extLst>
      <p:ext uri="{BB962C8B-B14F-4D97-AF65-F5344CB8AC3E}">
        <p14:creationId xmlns:p14="http://schemas.microsoft.com/office/powerpoint/2010/main" val="406167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C8213C46-8ABE-483C-A181-4D552ADB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65" y="223480"/>
            <a:ext cx="7451413" cy="46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4E16B66-F319-44A0-BC83-B4B2214C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480"/>
            <a:ext cx="2619639" cy="46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03224-9CDD-4C8A-A35B-085BFD7F598E}"/>
              </a:ext>
            </a:extLst>
          </p:cNvPr>
          <p:cNvSpPr txBox="1"/>
          <p:nvPr/>
        </p:nvSpPr>
        <p:spPr>
          <a:xfrm>
            <a:off x="251520" y="5157192"/>
            <a:ext cx="87129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Helvetica Neue"/>
              </a:rPr>
              <a:t>В темный лес прибежали. Кругом кедры высокие стоят. Кошка говорит овце: </a:t>
            </a:r>
          </a:p>
          <a:p>
            <a:r>
              <a:rPr lang="ru-RU" dirty="0">
                <a:latin typeface="Helvetica Neue"/>
              </a:rPr>
              <a:t>- Давай на кедр взберемся, там переночуем.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Helvetica Neue"/>
              </a:rPr>
              <a:t>Овца говорит: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Helvetica Neue"/>
              </a:rPr>
              <a:t>Ты-то сумеешь взобраться, а что мне делать? Кошка овцу пугает: </a:t>
            </a:r>
          </a:p>
          <a:p>
            <a:r>
              <a:rPr lang="ru-RU" dirty="0">
                <a:latin typeface="Helvetica Neue"/>
              </a:rPr>
              <a:t>- Если останешься внизу, на земле, медведь съест. Смотри как я полезу.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5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5D9AA89-1F5C-445E-AFB1-C0EB88550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4991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F2198-A0E5-4521-94B1-D4812BF1715C}"/>
              </a:ext>
            </a:extLst>
          </p:cNvPr>
          <p:cNvSpPr txBox="1"/>
          <p:nvPr/>
        </p:nvSpPr>
        <p:spPr>
          <a:xfrm>
            <a:off x="324051" y="5250079"/>
            <a:ext cx="87129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Helvetica Neue"/>
              </a:rPr>
              <a:t>Кошка быстро на дерево забралась. Овца одну ногу ставит на один сучок. Едва-едва на кедр влезла, между сучьев пристроилась. К этому времени медведь к кедру подошел и лег спать у корневища. Вскоре медведь уснул. Кошка говорит овце: </a:t>
            </a:r>
          </a:p>
          <a:p>
            <a:r>
              <a:rPr lang="ru-RU" dirty="0">
                <a:latin typeface="Helvetica Neue"/>
              </a:rPr>
              <a:t>- Катись вниз и кричи.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95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D6116E-DF03-427F-9178-A61BB437B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57" t="23397" r="31716" b="14441"/>
          <a:stretch/>
        </p:blipFill>
        <p:spPr>
          <a:xfrm rot="16200000">
            <a:off x="1763688" y="440667"/>
            <a:ext cx="5508612" cy="5976665"/>
          </a:xfrm>
        </p:spPr>
      </p:pic>
    </p:spTree>
    <p:extLst>
      <p:ext uri="{BB962C8B-B14F-4D97-AF65-F5344CB8AC3E}">
        <p14:creationId xmlns:p14="http://schemas.microsoft.com/office/powerpoint/2010/main" val="198368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2393737-A1C1-49C6-915B-53512A46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1220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5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428736"/>
            <a:ext cx="3400420" cy="113191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КУТЮВ</a:t>
            </a:r>
            <a:r>
              <a:rPr lang="ru-RU" dirty="0"/>
              <a:t> </a:t>
            </a:r>
          </a:p>
        </p:txBody>
      </p:sp>
      <p:pic>
        <p:nvPicPr>
          <p:cNvPr id="1026" name="Picture 2" descr="http://animals-wild.ru/uploads/1327335584_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18" y="692696"/>
            <a:ext cx="4381488" cy="3286116"/>
          </a:xfrm>
          <a:prstGeom prst="rect">
            <a:avLst/>
          </a:prstGeom>
          <a:noFill/>
        </p:spPr>
      </p:pic>
      <p:pic>
        <p:nvPicPr>
          <p:cNvPr id="1028" name="Picture 4" descr="http://pets.academ.org/files/u9/WS_laika_pups_from_Purga_kennel_Vezuv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5" y="3413466"/>
            <a:ext cx="4019550" cy="28575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72066" y="428604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АМП </a:t>
            </a:r>
            <a:r>
              <a:rPr kumimoji="0" lang="ru-RU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xota-ru.ru/load/Image/3s4%2810%29.jpg"/>
          <p:cNvPicPr>
            <a:picLocks noChangeAspect="1" noChangeArrowheads="1"/>
          </p:cNvPicPr>
          <p:nvPr/>
        </p:nvPicPr>
        <p:blipFill>
          <a:blip r:embed="rId2" cstate="print"/>
          <a:srcRect l="26539" t="29261" r="23845" b="13757"/>
          <a:stretch>
            <a:fillRect/>
          </a:stretch>
        </p:blipFill>
        <p:spPr bwMode="auto">
          <a:xfrm>
            <a:off x="1331640" y="3256358"/>
            <a:ext cx="3569969" cy="3071834"/>
          </a:xfrm>
          <a:prstGeom prst="rect">
            <a:avLst/>
          </a:prstGeom>
          <a:noFill/>
        </p:spPr>
      </p:pic>
      <p:pic>
        <p:nvPicPr>
          <p:cNvPr id="6" name="Picture 2" descr="http://povodok.by/files/laika-ohotitsia2.jpg"/>
          <p:cNvPicPr>
            <a:picLocks noChangeAspect="1" noChangeArrowheads="1"/>
          </p:cNvPicPr>
          <p:nvPr/>
        </p:nvPicPr>
        <p:blipFill>
          <a:blip r:embed="rId3" cstate="print"/>
          <a:srcRect l="36586" r="26829" b="10520"/>
          <a:stretch>
            <a:fillRect/>
          </a:stretch>
        </p:blipFill>
        <p:spPr bwMode="auto">
          <a:xfrm>
            <a:off x="5292080" y="692696"/>
            <a:ext cx="3109484" cy="5700720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27C7A73-FF63-4B6E-9A49-9BD75DEC2AED}"/>
              </a:ext>
            </a:extLst>
          </p:cNvPr>
          <p:cNvSpPr txBox="1">
            <a:spLocks/>
          </p:cNvSpPr>
          <p:nvPr/>
        </p:nvSpPr>
        <p:spPr>
          <a:xfrm>
            <a:off x="463288" y="958436"/>
            <a:ext cx="4956297" cy="187220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Собака хороший помощник для охотника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oshadki.ru/data/media/3/snow.jpg"/>
          <p:cNvPicPr>
            <a:picLocks noChangeAspect="1" noChangeArrowheads="1"/>
          </p:cNvPicPr>
          <p:nvPr/>
        </p:nvPicPr>
        <p:blipFill>
          <a:blip r:embed="rId2" cstate="print"/>
          <a:srcRect b="9385"/>
          <a:stretch>
            <a:fillRect/>
          </a:stretch>
        </p:blipFill>
        <p:spPr bwMode="auto">
          <a:xfrm>
            <a:off x="419100" y="3096320"/>
            <a:ext cx="5045564" cy="34290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32040" y="332656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ЛУВ</a:t>
            </a:r>
            <a:r>
              <a:rPr kumimoji="0" lang="ru-RU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098" name="Picture 2" descr="http://foto-zverey.ru/images/KON26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07" y="476672"/>
            <a:ext cx="3899597" cy="2428892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009CCE-2748-41F1-BCEA-3A636F293AF6}"/>
              </a:ext>
            </a:extLst>
          </p:cNvPr>
          <p:cNvSpPr txBox="1">
            <a:spLocks/>
          </p:cNvSpPr>
          <p:nvPr/>
        </p:nvSpPr>
        <p:spPr>
          <a:xfrm>
            <a:off x="5796136" y="1556792"/>
            <a:ext cx="2928764" cy="39604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лошади раньше перевозили тяжёлый груз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24202" y="438128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МИС </a:t>
            </a:r>
            <a:r>
              <a:rPr kumimoji="0" lang="ru-RU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1986" name="Picture 2" descr="http://ru.fishki.net/picsw/082010/24/post/prokat/prokat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33" y="1628698"/>
            <a:ext cx="6748133" cy="479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92280" y="332656"/>
            <a:ext cx="1728192" cy="1219200"/>
          </a:xfrm>
        </p:spPr>
        <p:txBody>
          <a:bodyPr/>
          <a:lstStyle/>
          <a:p>
            <a:r>
              <a:rPr lang="ru-RU" dirty="0"/>
              <a:t>ПАЛЯ </a:t>
            </a:r>
          </a:p>
        </p:txBody>
      </p:sp>
      <p:pic>
        <p:nvPicPr>
          <p:cNvPr id="43010" name="Picture 2" descr="http://fermer02.ru/uploads/posts/2012-02/1328591294_345456233453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08" y="836712"/>
            <a:ext cx="6429420" cy="482206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24562-A726-4F04-BC8A-8AD183448C71}"/>
              </a:ext>
            </a:extLst>
          </p:cNvPr>
          <p:cNvSpPr txBox="1"/>
          <p:nvPr/>
        </p:nvSpPr>
        <p:spPr>
          <a:xfrm>
            <a:off x="572596" y="5842138"/>
            <a:ext cx="8571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Helvetica Neue"/>
              </a:rPr>
              <a:t>Шерсть многих животных пользуется большим спросом, особенно это касается коз и овец. Из нее изготовляют шерстяную одежду, платки и одеяла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561560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САЛЫ</a:t>
            </a:r>
            <a:r>
              <a:rPr kumimoji="0" lang="ru-RU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7650" name="Picture 2" descr="http://foto.spbland.ru/data/media/7/lrg_106172_1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70308"/>
            <a:ext cx="4628080" cy="3471060"/>
          </a:xfrm>
          <a:prstGeom prst="rect">
            <a:avLst/>
          </a:prstGeom>
          <a:noFill/>
        </p:spPr>
      </p:pic>
      <p:pic>
        <p:nvPicPr>
          <p:cNvPr id="27652" name="Picture 4" descr="http://forum.pravmir.ru/foto/data/505/medium/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3200"/>
            <a:ext cx="4176464" cy="313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КАТИ </a:t>
            </a:r>
          </a:p>
        </p:txBody>
      </p:sp>
      <p:pic>
        <p:nvPicPr>
          <p:cNvPr id="44034" name="Picture 2" descr="http://vsyako-razno.ru/uploads/posts/2009-03/1236069132_hiop.ru_cat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71600"/>
            <a:ext cx="5715000" cy="473392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DCC03-83A6-4ADD-9650-B6AA509474C9}"/>
              </a:ext>
            </a:extLst>
          </p:cNvPr>
          <p:cNvSpPr txBox="1"/>
          <p:nvPr/>
        </p:nvSpPr>
        <p:spPr>
          <a:xfrm>
            <a:off x="1206124" y="6165304"/>
            <a:ext cx="75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Helvetica Neue"/>
              </a:rPr>
              <a:t>мы должны чтить и защищать братьев наших меньших.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FEE2-9041-4466-B661-276883932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420" y="2420888"/>
            <a:ext cx="3801862" cy="17946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«Кати ос паля»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«Кошка и овца»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(мансийская сказка)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B5EEE5F-8E14-44EA-9B2F-7EF24734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663829" cy="34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31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275</TotalTime>
  <Words>246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Constantia</vt:lpstr>
      <vt:lpstr>Helvetica Neue</vt:lpstr>
      <vt:lpstr>Times New Roman</vt:lpstr>
      <vt:lpstr>Wingdings 2</vt:lpstr>
      <vt:lpstr>Бумажная</vt:lpstr>
      <vt:lpstr>Катыл ощнэ уйит </vt:lpstr>
      <vt:lpstr>КУТЮВ </vt:lpstr>
      <vt:lpstr>Презентация PowerPoint</vt:lpstr>
      <vt:lpstr>Презентация PowerPoint</vt:lpstr>
      <vt:lpstr>Презентация PowerPoint</vt:lpstr>
      <vt:lpstr>ПАЛЯ </vt:lpstr>
      <vt:lpstr>Презентация PowerPoint</vt:lpstr>
      <vt:lpstr>КАТИ </vt:lpstr>
      <vt:lpstr>«Кати ос паля»  «Кошка и овца» (мансийская сказка)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Катыл ощнэ уйит</dc:title>
  <dc:creator>Ольга Норова</dc:creator>
  <cp:lastModifiedBy>Ольга Норова</cp:lastModifiedBy>
  <cp:revision>30</cp:revision>
  <dcterms:modified xsi:type="dcterms:W3CDTF">2021-01-23T14:05:57Z</dcterms:modified>
</cp:coreProperties>
</file>