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Музыкальный инструмент «нарсъюх» Мелодия «Олененок» </a:t>
            </a:r>
            <a:br>
              <a:rPr lang="ru-RU" dirty="0"/>
            </a:br>
            <a:r>
              <a:rPr lang="ru-RU" dirty="0"/>
              <a:t> муз. А.Г. Гришкина.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7632700" cy="2088232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2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65104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Гришкин родился 22 августа 1931 г. в д.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Тугияны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жил в п.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Ванзеват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(ныне Белоярский район Ханты-Мансийский автономный округ). По языку и культуре 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Г. Гришкин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северным (березовским) ханты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нарсъюхе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изготавливать инструменты он научился у своего отца.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814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Гришкин Артем Григорьевич - хантыйский музыкант и мастер-изготовитель хантыйских инструментов нарсъюх.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0146"/>
            <a:ext cx="2773401" cy="3196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4932039" cy="298519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Артем Григорьевич тридцать шесть лет работал кузнецом, слесарем, трудился на пилораме, при этом был прекрасным рыбаком, охотником и…художником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Жизненный путь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5903" y="3933056"/>
            <a:ext cx="4421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Масляными красками он рисовал пейзажи, портреты. Выразительность оттенков и богатство красок отразилось и в его музыке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743" y="1606622"/>
            <a:ext cx="3503336" cy="2326434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6300"/>
            <a:ext cx="3600400" cy="2297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45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844824"/>
            <a:ext cx="6912768" cy="489654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исполнения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рассказывал об «Оленёнке» Играя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мелодию он,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говорил: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«Раним морозным солнечным днем играет на снегу оленёнок. Вот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 скачет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4786" y="764704"/>
            <a:ext cx="8229600" cy="104237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Мелодия «Звёздный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олененок»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844824"/>
            <a:ext cx="2647209" cy="1874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60" y="4077072"/>
            <a:ext cx="3456383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9721" y="3700003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затем, замедляя ритм,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Оленёнок останавливается и 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копытцем рыть снег, чтобы достать ягель,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кушал,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вдруг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 то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спугнул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дальше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поскакал» 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5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700808"/>
            <a:ext cx="5472607" cy="335505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Артемом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Гришкиным зарисовки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«Голос весеннего лебедя», «Казарки летят»;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наигрышам свойственны выразительные музыкальные эффекты.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наигрыши на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нарсъюхе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исполнении Артема Григорьевича сопровождаются краткой повествовательной историей</a:t>
            </a:r>
            <a:endParaRPr lang="ru-RU" sz="3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0302" y="4056063"/>
            <a:ext cx="4762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его эмоциональна и разнообразна, в ней как по волшебству переливаются лиричные, драматичные, таинственные, игривые и торжественные оттенки.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13612"/>
            <a:ext cx="3521211" cy="2708624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8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76872"/>
            <a:ext cx="8136904" cy="38827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Наигрыши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Артёма Григорьевича Гришкина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 весеннего лебедя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Дарьюшкина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плясовая»,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Звездный олененок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«Казарки летят»,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Мужской танец»,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тугиянских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девушек»,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Тугиянская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Куринька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др.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репертуар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6301">
            <a:off x="4624644" y="3580422"/>
            <a:ext cx="5118410" cy="2272078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0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ПУМАЩИПА!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143</TotalTime>
  <Words>291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Музыкальный инструмент «нарсъюх» Мелодия «Олененок»   муз. А.Г. Гришкина.</vt:lpstr>
      <vt:lpstr>Гришкин Артем Григорьевич - хантыйский музыкант и мастер-изготовитель хантыйских инструментов нарсъюх. </vt:lpstr>
      <vt:lpstr>Жизненный путь</vt:lpstr>
      <vt:lpstr>Мелодия «Звёздный олененок»  </vt:lpstr>
      <vt:lpstr>Многие наигрыши на нарсъюхе в исполнении Артема Григорьевича сопровождаются краткой повествовательной историей</vt:lpstr>
      <vt:lpstr>Музыкальный репертуар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LylyngSoyum</dc:creator>
  <cp:lastModifiedBy>LylyngSoyum</cp:lastModifiedBy>
  <cp:revision>21</cp:revision>
  <dcterms:created xsi:type="dcterms:W3CDTF">2022-01-28T12:47:14Z</dcterms:created>
  <dcterms:modified xsi:type="dcterms:W3CDTF">2022-01-28T15:22:48Z</dcterms:modified>
</cp:coreProperties>
</file>