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2" r:id="rId6"/>
    <p:sldId id="266" r:id="rId7"/>
    <p:sldId id="267" r:id="rId8"/>
    <p:sldId id="268" r:id="rId9"/>
    <p:sldId id="270" r:id="rId10"/>
    <p:sldId id="265" r:id="rId11"/>
    <p:sldId id="269" r:id="rId12"/>
    <p:sldId id="264" r:id="rId13"/>
    <p:sldId id="257" r:id="rId14"/>
    <p:sldId id="26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66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3AE140-1A3B-43A4-A308-47B71AF4667F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36560A-BB32-4286-94A2-523B644BEF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5493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54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95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695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8102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925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95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43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434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41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66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A3AE140-1A3B-43A4-A308-47B71AF4667F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A36560A-BB32-4286-94A2-523B644BEF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562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belavskay@rambler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AEE221-8715-46BF-91E6-A6B6B5724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199899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о дружбе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C6B058-19DF-494D-8B5C-245B5D47395F}"/>
              </a:ext>
            </a:extLst>
          </p:cNvPr>
          <p:cNvSpPr txBox="1"/>
          <p:nvPr/>
        </p:nvSpPr>
        <p:spPr>
          <a:xfrm>
            <a:off x="1903444" y="402877"/>
            <a:ext cx="81549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этнокультурно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-образовательный центр»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0A1AEF07-5FB4-4680-BECA-D8238B9449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2255" y="5764439"/>
            <a:ext cx="1124749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628011, г. Ханты-Мансийск, ул. Мира, д. 52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(3467) 32-93-88, </a:t>
            </a:r>
            <a:r>
              <a:rPr lang="ru-RU" sz="18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lylyngsoyum@yandex.ru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B893A746-DDEC-455A-8DE5-BACEC3D67D25}"/>
              </a:ext>
            </a:extLst>
          </p:cNvPr>
          <p:cNvSpPr txBox="1">
            <a:spLocks/>
          </p:cNvSpPr>
          <p:nvPr/>
        </p:nvSpPr>
        <p:spPr>
          <a:xfrm>
            <a:off x="7716416" y="4226484"/>
            <a:ext cx="3918857" cy="1119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образования: 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Белявская Ирина Борисовна</a:t>
            </a:r>
          </a:p>
          <a:p>
            <a:endParaRPr lang="ru-RU" dirty="0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6356A0A2-3C29-4A0E-AC2E-97A122430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75" t="11260" r="16934" b="9252"/>
          <a:stretch/>
        </p:blipFill>
        <p:spPr bwMode="auto">
          <a:xfrm>
            <a:off x="386015" y="3429290"/>
            <a:ext cx="2419038" cy="2926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69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92F23D-5D25-470A-84E7-BDBE385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26" y="631161"/>
            <a:ext cx="4847253" cy="191609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сюжетных картин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="" xmlns:a16="http://schemas.microsoft.com/office/drawing/2014/main" id="{B0043149-66E2-4CC3-B65E-3BEB25969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2" y="3179646"/>
            <a:ext cx="5891448" cy="3369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="" xmlns:a16="http://schemas.microsoft.com/office/drawing/2014/main" id="{7C71828A-69D4-4894-A49A-6B3CE8F31F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16" y="253155"/>
            <a:ext cx="5502672" cy="342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>
            <a:extLst>
              <a:ext uri="{FF2B5EF4-FFF2-40B4-BE49-F238E27FC236}">
                <a16:creationId xmlns="" xmlns:a16="http://schemas.microsoft.com/office/drawing/2014/main" id="{BE4757D6-1BD9-4F90-995A-51F06860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758" y="3675130"/>
            <a:ext cx="2763572" cy="2911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29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179ABA-4B27-4C53-AF6E-4A9B7B16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сказки про дружбу своего народа, прочитай, расскажи ее своим друзьям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="" xmlns:a16="http://schemas.microsoft.com/office/drawing/2014/main" id="{E6FFA4D6-E0ED-4323-98E1-69D4D2D9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75" y="1965960"/>
            <a:ext cx="6168516" cy="4413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="" xmlns:a16="http://schemas.microsoft.com/office/drawing/2014/main" id="{8498E171-BD55-451D-8A34-A3C6FCFBE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5270"/>
            <a:ext cx="4254759" cy="4254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9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2FDAE5-5393-4BA8-A9A7-4030583A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тебя нет идей о сказках, то можно нарисовать такие картины, где разные народы нашей Родины дружат. Образцы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D48EAC76-EBB4-48EF-88BF-404658C748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9" t="2889" r="2568"/>
          <a:stretch/>
        </p:blipFill>
        <p:spPr bwMode="auto">
          <a:xfrm>
            <a:off x="618931" y="2444619"/>
            <a:ext cx="5477069" cy="3921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27C12E63-9956-4C8C-8787-41E38D412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21" y="2444619"/>
            <a:ext cx="5632986" cy="3921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45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F89E74-403E-4CC4-A9AC-230FA205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292" y="506963"/>
            <a:ext cx="4953000" cy="135636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рисунков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10C7762A-B080-48E4-A79C-10DE0F0A34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07" y="2209800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881DBFBF-B0DF-4140-9A52-71CD0CE90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92" y="2209800"/>
            <a:ext cx="5907895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23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EFEA50-2F2D-4184-B007-08EFEE8B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827" y="702906"/>
            <a:ext cx="5384800" cy="135636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рисунков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F3DA7D28-B0D3-4D8C-98EB-420977C174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2302233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="" xmlns:a16="http://schemas.microsoft.com/office/drawing/2014/main" id="{456D5409-3CA6-4392-B100-488BFB0E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54" y="2329895"/>
            <a:ext cx="5823503" cy="4010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95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CF3CC6-38C5-493C-958C-E1A8C996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745824" cy="939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рисунков отправляй на адрес электронной почты: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belavskay@rambler.ru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ЖЕЛАЕМ УСПЕХОВ!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E92E1D3E-8BAC-4F64-8DF7-713B55AE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92" y="1796227"/>
            <a:ext cx="9482332" cy="4728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64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AEE221-8715-46BF-91E6-A6B6B5724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C6B058-19DF-494D-8B5C-245B5D47395F}"/>
              </a:ext>
            </a:extLst>
          </p:cNvPr>
          <p:cNvSpPr txBox="1"/>
          <p:nvPr/>
        </p:nvSpPr>
        <p:spPr>
          <a:xfrm>
            <a:off x="1903444" y="402877"/>
            <a:ext cx="8154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1E6CD133-CF90-46E6-A0E6-32E88A62B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44" y="1950098"/>
            <a:ext cx="10776856" cy="4394718"/>
          </a:xfrm>
        </p:spPr>
        <p:txBody>
          <a:bodyPr>
            <a:normAutofit fontScale="25000" lnSpcReduction="20000"/>
          </a:bodyPr>
          <a:lstStyle/>
          <a:p>
            <a:r>
              <a:rPr lang="ru-RU" sz="14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ребята, мы сегодня с Вами поговорим О ДРУЖБЕ, у разных народов эта тема выражена в народном фольклоре, вспомним сказки!</a:t>
            </a:r>
          </a:p>
          <a:p>
            <a:r>
              <a:rPr lang="ru-RU" sz="1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ответим на вопросы:</a:t>
            </a:r>
          </a:p>
          <a:p>
            <a:r>
              <a:rPr lang="ru-RU" sz="1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сказки о дружбе есть у народов?</a:t>
            </a:r>
          </a:p>
          <a:p>
            <a:r>
              <a:rPr lang="ru-RU" sz="1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учит сказка?</a:t>
            </a:r>
          </a:p>
          <a:p>
            <a:endParaRPr lang="ru-RU" sz="14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1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 заранее карандаши, краски, лист бумаги, ластик. Сегодня мы будем рисовать сюжет сказки: «Каждый другом силен»</a:t>
            </a:r>
          </a:p>
          <a:p>
            <a:endParaRPr lang="ru-RU" sz="11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3A796BF5-94FD-441F-86E2-47A7FA18B63A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Вуща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Паще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олэн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Здравствуйте!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3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AEE221-8715-46BF-91E6-A6B6B5724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C6B058-19DF-494D-8B5C-245B5D47395F}"/>
              </a:ext>
            </a:extLst>
          </p:cNvPr>
          <p:cNvSpPr txBox="1"/>
          <p:nvPr/>
        </p:nvSpPr>
        <p:spPr>
          <a:xfrm>
            <a:off x="1903444" y="402877"/>
            <a:ext cx="8154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1E6CD133-CF90-46E6-A0E6-32E88A62B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Из далёких времён до наших дней народы ханты и манси донесли сказания и леген...">
            <a:extLst>
              <a:ext uri="{FF2B5EF4-FFF2-40B4-BE49-F238E27FC236}">
                <a16:creationId xmlns="" xmlns:a16="http://schemas.microsoft.com/office/drawing/2014/main" id="{91E30484-AC7C-4BAC-9D6B-1F33673E4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56527"/>
            <a:ext cx="8193261" cy="6144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60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AEE221-8715-46BF-91E6-A6B6B5724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C6B058-19DF-494D-8B5C-245B5D47395F}"/>
              </a:ext>
            </a:extLst>
          </p:cNvPr>
          <p:cNvSpPr txBox="1"/>
          <p:nvPr/>
        </p:nvSpPr>
        <p:spPr>
          <a:xfrm>
            <a:off x="1903444" y="402877"/>
            <a:ext cx="8154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1E6CD133-CF90-46E6-A0E6-32E88A62B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828" y="228600"/>
            <a:ext cx="11140751" cy="622652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народов Севера манси, есть сказка Анны Митрофановны Коньковой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«Каждый другом силен», прочитай эту сказку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Зайчонок с Выдрёнком друг без друга жить не могли. То Зайчонок бежит к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Выдрёнку,то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Выдрёнок — к Зайчонку.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Как-то прибежал Выдрёнок к Зайчонку и зовёт его купаться. Зайчонку стыдно признаться, что плавать не умеет, он и говорит: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Я уже сегодня купался, три раза переплывал реку, до самого дна нырял.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Ну, тогда пойдём с песчаной горки кататься.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Туда мне мама запретила ходить. Там волки живут.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Ну, пойдём полежим, погреемся на валежине, послушаем её сказки. Там совсем безопасно. Если подкрадутся к нам Лисица или Росомаха, мы с валежины — бульк в воду, и нет нас.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Тебе хорошо, ты — бульк и ушёл под воду — а я как? Я и плавать-то не умею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Так ты только что хвастал, что реку три раза переплывал!</a:t>
            </a:r>
            <a:endParaRPr lang="ru-RU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Я пошутил,— сознался Зайчонок.</a:t>
            </a:r>
            <a:endParaRPr lang="ru-RU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Ну, пойдём на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валежину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,— настаивает Выдрёнок. — Там что-нибудь придумаем.</a:t>
            </a:r>
            <a:endParaRPr lang="ru-RU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Подошли они к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валежине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Смотрит Зайчонок, лежит она на самой быстрине реки и покачивается. Бегут струи воды через её вершину, путаются в её старых ветвях, журчат сердито: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Ну, лежит колодой прямо на пути: ни проехать, ни пройти.</a:t>
            </a:r>
            <a:endParaRPr lang="ru-RU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Зайчонок с Выдрёнком ступили на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валежину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с неё — бульк  — мелькнули искорки маленьких глазок-бусинок. Зайчонок испуганно сжался и лапки с места сдвинуть не может.</a:t>
            </a:r>
            <a:endParaRPr lang="ru-RU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Ну,что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ты? Иди, не бойся. Это мои братья и сёстры отдыхали на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валежине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грелись на солнце, на зиму в себя солнечного тепла набирали.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1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AEE221-8715-46BF-91E6-A6B6B5724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C6B058-19DF-494D-8B5C-245B5D47395F}"/>
              </a:ext>
            </a:extLst>
          </p:cNvPr>
          <p:cNvSpPr txBox="1"/>
          <p:nvPr/>
        </p:nvSpPr>
        <p:spPr>
          <a:xfrm>
            <a:off x="1903444" y="402877"/>
            <a:ext cx="8154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1A48667-1341-4C10-9A8F-16125184FBA1}"/>
              </a:ext>
            </a:extLst>
          </p:cNvPr>
          <p:cNvSpPr txBox="1"/>
          <p:nvPr/>
        </p:nvSpPr>
        <p:spPr>
          <a:xfrm>
            <a:off x="643812" y="364668"/>
            <a:ext cx="11066106" cy="783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741" y="396606"/>
            <a:ext cx="11116019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Увидели, что мы тоже хотим погреться, и ушли в воду.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Лёг Выдрёнок на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валежину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вытянулся, прижался к ней, и цвет его шубы слился с цветом старой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валежины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А ты, Зайчонок, ложись вон туда, где над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валежиной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свисают ветки черёмухи. Там тебя тоже не будет видно.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они улеглись, как из-за поворота реки показался рыбак. Плывёт он на своей долблёной лодочке и песни напевает:</a:t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на лодке своей по реке родной</a:t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Куда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захочу,туда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поплыву.</a:t>
            </a:r>
          </a:p>
          <a:p>
            <a:pPr>
              <a:spcAft>
                <a:spcPts val="60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1692" y="2236426"/>
            <a:ext cx="11204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Рыбы наловлю, мяса добуду</a:t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ягод нарву — детей накормлю.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Говорит Выдрёнок:</a:t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Не бойся. Все выдры здесь отдыхают, и никогда их ни рыбаки, ни охотники не видят, проплывают мимо.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А я не боюсь, — храбрится Зайчонок.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4742" y="3800818"/>
            <a:ext cx="11071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Успокоился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Зайчонок,смотрит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валежину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спрашивает: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—Что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ты,старая,всё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дрожишь и качаешься?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О, я когда-то тоже была молодая и красивая, стояла на высоком берегу, у всех на глазах. Солнце отдыхало в моих ветвях, птицы мне песни пели, река сказки волшебные рассказывала. Но однажды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Виткась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злой Дух Воды подгрыз мой берег, и я упала в воду. Долго я тогда плыла по реке. Налетел на меня ветер, разбежался, взбил воду в  волны, разогнал их дикими, белыми оленями. Забросили меня волны на берег, а корни мои засыпали речным песком. С тех пор я качаюсь-качаюсь — не накачаюсь. Рвусь-рвусь — не вырвусь. Плыву-плыву — не уплыву.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3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C6B058-19DF-494D-8B5C-245B5D47395F}"/>
              </a:ext>
            </a:extLst>
          </p:cNvPr>
          <p:cNvSpPr txBox="1"/>
          <p:nvPr/>
        </p:nvSpPr>
        <p:spPr>
          <a:xfrm>
            <a:off x="1903444" y="402877"/>
            <a:ext cx="8154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790238-C6F8-4CE0-82B3-1D6552E48AE1}"/>
              </a:ext>
            </a:extLst>
          </p:cNvPr>
          <p:cNvSpPr txBox="1"/>
          <p:nvPr/>
        </p:nvSpPr>
        <p:spPr>
          <a:xfrm>
            <a:off x="396549" y="587543"/>
            <a:ext cx="11168743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130" y="738130"/>
            <a:ext cx="58609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Убаюкала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валежина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зверят, они заслушались её сказок и не заметили, как вышла из кустов голодная, вся в клочьях, Лиса. Чует она зверят, а увидеть не может.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Заметил её Выдрёнок, сказал тихонько Зайчонку: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—Вон 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валежине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прибило пенёк, прыгай на него. А сам скатился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валежины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скрылся под водой. Прыгнул Зайчонок на пенёк, а Выдрёнок высунул лапки из воды и погнал толчками пенёк к противоположному берегу. Лиса хлебнула от злости воздуху, затявкала: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Тяв-тяв-ав-ав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как жаль, что сразу не рассмотрела я вас!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Ушла Лиса, повернул Выдрёнок пенёк к своему берегу. Зайчонок прыгнул на берег и убежал домой. Дома, запыхавшись, рассказывает маме: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—Ты знаешь, мама, меня чуть Лиса не съела. Спас меня мой друг Выдрёнок.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—Хороший у тебя друг. Спасибо ему.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—Что спасибо? За что спасибо? Я тоже спас его от горбатого Окуня,— похвастал Зайчонок. — За что я тогда его спас?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мать сыну сказала: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Сынок, добро делаешь — не кайся, а худом — не похваляйся.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DA7EC43C-642F-497D-92E1-82AFFAD71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74" y="659833"/>
            <a:ext cx="4124074" cy="5311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56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AEE221-8715-46BF-91E6-A6B6B5724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C6B058-19DF-494D-8B5C-245B5D47395F}"/>
              </a:ext>
            </a:extLst>
          </p:cNvPr>
          <p:cNvSpPr txBox="1"/>
          <p:nvPr/>
        </p:nvSpPr>
        <p:spPr>
          <a:xfrm>
            <a:off x="1903444" y="402877"/>
            <a:ext cx="8154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3720EAB-BF32-4240-9E60-5173A46276E8}"/>
              </a:ext>
            </a:extLst>
          </p:cNvPr>
          <p:cNvSpPr txBox="1"/>
          <p:nvPr/>
        </p:nvSpPr>
        <p:spPr>
          <a:xfrm>
            <a:off x="709126" y="772209"/>
            <a:ext cx="105342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Чему учит сказка?</a:t>
            </a:r>
          </a:p>
          <a:p>
            <a:pPr algn="ctr"/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казка «Каждый другом силён» учит 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доброму отношению к друзьям. Сказка вводит в чистый мир добра и справедливости.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84FE9B-ED58-4A8B-A3AE-7EC5876A1CB3}"/>
              </a:ext>
            </a:extLst>
          </p:cNvPr>
          <p:cNvSpPr txBox="1"/>
          <p:nvPr/>
        </p:nvSpPr>
        <p:spPr>
          <a:xfrm>
            <a:off x="760165" y="2809301"/>
            <a:ext cx="1068017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о дружбе:</a:t>
            </a:r>
          </a:p>
          <a:p>
            <a:pPr algn="ctr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за мир стоять – войне не бывать. </a:t>
            </a:r>
          </a:p>
          <a:p>
            <a:pPr algn="ctr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кем поведешься, от того и наберешься.</a:t>
            </a:r>
          </a:p>
          <a:p>
            <a:pPr algn="ctr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милого дружка и сережку из ушка. </a:t>
            </a:r>
          </a:p>
          <a:p>
            <a:pPr algn="ctr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той любви не бывает, кто друг за друга умирает. </a:t>
            </a:r>
          </a:p>
          <a:p>
            <a:pPr algn="ctr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Надо пуд соли вместе съесть, чтобы друга узнать. </a:t>
            </a:r>
          </a:p>
          <a:p>
            <a:pPr algn="ctr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за одного, один за всех.</a:t>
            </a:r>
          </a:p>
        </p:txBody>
      </p:sp>
    </p:spTree>
    <p:extLst>
      <p:ext uri="{BB962C8B-B14F-4D97-AF65-F5344CB8AC3E}">
        <p14:creationId xmlns="" xmlns:p14="http://schemas.microsoft.com/office/powerpoint/2010/main" val="39346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AEE221-8715-46BF-91E6-A6B6B5724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C6B058-19DF-494D-8B5C-245B5D47395F}"/>
              </a:ext>
            </a:extLst>
          </p:cNvPr>
          <p:cNvSpPr txBox="1"/>
          <p:nvPr/>
        </p:nvSpPr>
        <p:spPr>
          <a:xfrm>
            <a:off x="1903444" y="402877"/>
            <a:ext cx="8154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1E6CD133-CF90-46E6-A0E6-32E88A62B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748" y="417302"/>
            <a:ext cx="7119620" cy="4651309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сказки о дружбе:</a:t>
            </a:r>
          </a:p>
          <a:p>
            <a:pPr algn="l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Татарская сказка  «Четыре друга»</a:t>
            </a:r>
          </a:p>
          <a:p>
            <a:pPr algn="l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Таджикская сказка  «Охотник и его друзья»</a:t>
            </a:r>
          </a:p>
          <a:p>
            <a:pPr algn="l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Белорусская сказка  «Волк, кот и собака»</a:t>
            </a:r>
          </a:p>
          <a:p>
            <a:pPr algn="l"/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Киргизскии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сказки «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Достук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(Дружба), «Дружба великое счастье»</a:t>
            </a:r>
          </a:p>
          <a:p>
            <a:pPr algn="l"/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Чеченская сказка «Верные друзья </a:t>
            </a:r>
            <a:r>
              <a:rPr lang="ru-RU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Мовсур</a:t>
            </a:r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Магомед»</a:t>
            </a:r>
          </a:p>
          <a:p>
            <a:pPr algn="l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сказки «Лиса и журавль», «Кот, петух и лиса»</a:t>
            </a:r>
          </a:p>
          <a:p>
            <a:endParaRPr lang="ru-RU" b="1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6" name="Picture 4">
            <a:extLst>
              <a:ext uri="{FF2B5EF4-FFF2-40B4-BE49-F238E27FC236}">
                <a16:creationId xmlns="" xmlns:a16="http://schemas.microsoft.com/office/drawing/2014/main" id="{73C1CD00-6E61-4723-AFE8-A42C1E10E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53" y="4502042"/>
            <a:ext cx="4043933" cy="1928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="" xmlns:a16="http://schemas.microsoft.com/office/drawing/2014/main" id="{D6748D03-B993-4D9B-9CA5-ECA0F2323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071562"/>
            <a:ext cx="3571875" cy="4714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79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AEE221-8715-46BF-91E6-A6B6B5724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53" y="882376"/>
            <a:ext cx="11029925" cy="247664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C6B058-19DF-494D-8B5C-245B5D47395F}"/>
              </a:ext>
            </a:extLst>
          </p:cNvPr>
          <p:cNvSpPr txBox="1"/>
          <p:nvPr/>
        </p:nvSpPr>
        <p:spPr>
          <a:xfrm>
            <a:off x="1903444" y="402877"/>
            <a:ext cx="8154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1E6CD133-CF90-46E6-A0E6-32E88A62B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42" y="485192"/>
            <a:ext cx="11029925" cy="2769531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Настало время рисовать сюжет понравившейся сказки о дружбе!</a:t>
            </a:r>
          </a:p>
          <a:p>
            <a:pPr algn="l"/>
            <a:r>
              <a:rPr lang="ru-RU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Сюжетной</a:t>
            </a:r>
            <a:r>
              <a:rPr lang="ru-RU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называют </a:t>
            </a:r>
            <a:r>
              <a:rPr lang="ru-RU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картину</a:t>
            </a:r>
            <a:r>
              <a:rPr lang="ru-RU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отображает определенный </a:t>
            </a:r>
            <a:r>
              <a:rPr lang="ru-RU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сюжет</a:t>
            </a:r>
            <a:r>
              <a:rPr lang="ru-RU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событие, в котором задействовано несколько или большое количество участников. </a:t>
            </a:r>
          </a:p>
          <a:p>
            <a:pPr algn="l"/>
            <a:r>
              <a:rPr lang="ru-RU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сюжет сказки, продумайте образ героев сказки и на весь лист бумаги распределите простым карандашом.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A616F3CB-3C5C-4148-984E-9874C2234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3808454"/>
            <a:ext cx="5023618" cy="2769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="" xmlns:a16="http://schemas.microsoft.com/office/drawing/2014/main" id="{4F43B5FC-9EF6-43A2-944F-59BF9E441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54" y="3808454"/>
            <a:ext cx="5659924" cy="2769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4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166</TotalTime>
  <Words>490</Words>
  <Application>Microsoft Office PowerPoint</Application>
  <PresentationFormat>Произвольный</PresentationFormat>
  <Paragraphs>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Базис</vt:lpstr>
      <vt:lpstr>Сказки о дружбе</vt:lpstr>
      <vt:lpstr> </vt:lpstr>
      <vt:lpstr> </vt:lpstr>
      <vt:lpstr> </vt:lpstr>
      <vt:lpstr> </vt:lpstr>
      <vt:lpstr>Слайд 6</vt:lpstr>
      <vt:lpstr> </vt:lpstr>
      <vt:lpstr> </vt:lpstr>
      <vt:lpstr> </vt:lpstr>
      <vt:lpstr>Образцы сюжетных картин</vt:lpstr>
      <vt:lpstr>Найди сказки про дружбу своего народа, прочитай, расскажи ее своим друзьям</vt:lpstr>
      <vt:lpstr>Если у тебя нет идей о сказках, то можно нарисовать такие картины, где разные народы нашей Родины дружат. Образцы</vt:lpstr>
      <vt:lpstr>Образцы рисунков</vt:lpstr>
      <vt:lpstr>Образцы рисунков</vt:lpstr>
      <vt:lpstr>Фотографии рисунков отправляй на адрес электронной почты: belavskay@rambler.ru                ЖЕЛАЕМ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о дружбе</dc:title>
  <dc:creator>мария</dc:creator>
  <cp:lastModifiedBy>Вероника</cp:lastModifiedBy>
  <cp:revision>20</cp:revision>
  <dcterms:created xsi:type="dcterms:W3CDTF">2021-10-26T23:37:37Z</dcterms:created>
  <dcterms:modified xsi:type="dcterms:W3CDTF">2021-10-27T11:20:27Z</dcterms:modified>
</cp:coreProperties>
</file>