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2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717E-C7B1-4F21-8CA7-BB916AC418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CE3-F929-4204-9032-EBE475182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22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717E-C7B1-4F21-8CA7-BB916AC418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CE3-F929-4204-9032-EBE475182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68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717E-C7B1-4F21-8CA7-BB916AC418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CE3-F929-4204-9032-EBE4751827B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271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717E-C7B1-4F21-8CA7-BB916AC418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CE3-F929-4204-9032-EBE475182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99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717E-C7B1-4F21-8CA7-BB916AC418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CE3-F929-4204-9032-EBE4751827B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7576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717E-C7B1-4F21-8CA7-BB916AC418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CE3-F929-4204-9032-EBE475182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415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717E-C7B1-4F21-8CA7-BB916AC418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CE3-F929-4204-9032-EBE475182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52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717E-C7B1-4F21-8CA7-BB916AC418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CE3-F929-4204-9032-EBE475182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3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717E-C7B1-4F21-8CA7-BB916AC418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CE3-F929-4204-9032-EBE475182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7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717E-C7B1-4F21-8CA7-BB916AC418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CE3-F929-4204-9032-EBE475182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4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717E-C7B1-4F21-8CA7-BB916AC418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CE3-F929-4204-9032-EBE475182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55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717E-C7B1-4F21-8CA7-BB916AC418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CE3-F929-4204-9032-EBE475182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82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717E-C7B1-4F21-8CA7-BB916AC418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CE3-F929-4204-9032-EBE475182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4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717E-C7B1-4F21-8CA7-BB916AC418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CE3-F929-4204-9032-EBE475182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37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717E-C7B1-4F21-8CA7-BB916AC418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CE3-F929-4204-9032-EBE475182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4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717E-C7B1-4F21-8CA7-BB916AC418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CE3-F929-4204-9032-EBE475182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4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6717E-C7B1-4F21-8CA7-BB916AC418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731CE3-F929-4204-9032-EBE475182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92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EC463-CBED-4F37-A574-E19DF85B3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117" y="1424302"/>
            <a:ext cx="7766936" cy="571932"/>
          </a:xfrm>
        </p:spPr>
        <p:txBody>
          <a:bodyPr/>
          <a:lstStyle/>
          <a:p>
            <a:pPr algn="ctr"/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Вуща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Паще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олэн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b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Здравствуйте, ребята!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60109D-F93C-4098-9D87-D7780873E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102" y="3125755"/>
            <a:ext cx="9638522" cy="1175657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поговорим об орнаменте «Заячьи ушки»!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F00149F-54B5-4FA6-A90D-A04546C9E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99" y="5001208"/>
            <a:ext cx="6746066" cy="143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34E61-E1D2-4870-9CB1-29D322DB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00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Малица – мужская шуба с капюшоном</a:t>
            </a:r>
          </a:p>
        </p:txBody>
      </p:sp>
      <p:pic>
        <p:nvPicPr>
          <p:cNvPr id="8194" name="Picture 2" descr="Малица Ханты и манси">
            <a:extLst>
              <a:ext uri="{FF2B5EF4-FFF2-40B4-BE49-F238E27FC236}">
                <a16:creationId xmlns:a16="http://schemas.microsoft.com/office/drawing/2014/main" id="{2EA8F8A8-6FA2-4D81-83BD-12939ABE28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93" y="1698172"/>
            <a:ext cx="6511129" cy="434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7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C13C8-080C-47F5-91A8-20785EC14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орнамента «Заячьи ушки»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3C71F7-06F8-4ED7-90A0-104D63C0B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49376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endParaRPr lang="ru-RU" sz="28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Заячьи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ушки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(«Большие </a:t>
            </a:r>
            <a:r>
              <a:rPr lang="ru-RU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уши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») - </a:t>
            </a:r>
            <a:r>
              <a:rPr lang="ru-RU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связан с зайчихой, образом богини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Калтащ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и, следовательно, несет функцию </a:t>
            </a:r>
            <a:r>
              <a:rPr lang="ru-RU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узора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охраняющего женщину, ребенка.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Узором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заячьи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ушки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украшают детские вещи, потому, что зайчиха – мать относится к лесным женским духам.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94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685D1-60E9-4844-8BCE-ECD26F38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Геометрический орнамент 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C07EC4EB-2769-4012-B6BC-49B6E80253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708" y="2011299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91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02740-5E50-45B2-B51C-70EC500F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211CFF-7275-4372-8270-3E5557E774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2" t="2992" r="11472" b="28710"/>
          <a:stretch/>
        </p:blipFill>
        <p:spPr bwMode="auto">
          <a:xfrm>
            <a:off x="2603970" y="1995838"/>
            <a:ext cx="5784250" cy="414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34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D4D2EEE1-2EAE-42C0-A600-AD93CBA6E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78" y="2969152"/>
            <a:ext cx="4944916" cy="274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4908826-2B74-4352-B8F5-8CAE57ACE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ГЕОМЕТРИЧЕСКИЙ ОРНАМЕНТ «ЗАЯЦ»</a:t>
            </a:r>
          </a:p>
        </p:txBody>
      </p:sp>
    </p:spTree>
    <p:extLst>
      <p:ext uri="{BB962C8B-B14F-4D97-AF65-F5344CB8AC3E}">
        <p14:creationId xmlns:p14="http://schemas.microsoft.com/office/powerpoint/2010/main" val="357546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195BF2FA-35E9-4E39-8FAB-01B048768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00B050"/>
              </a:solidFill>
            </a:endParaRP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ПРАВИЛА: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ОРНАМЕНТАХ НАРОДОВ ХАНТЫ И МАНСИ СОБЛЮДАЕТСЯ СИММЕТРИЯ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ГЕОМЕТРИЧЕСКОГО ОРНАМЕНТА ЛЕЖИТ КВАДРАТ</a:t>
            </a:r>
          </a:p>
        </p:txBody>
      </p:sp>
    </p:spTree>
    <p:extLst>
      <p:ext uri="{BB962C8B-B14F-4D97-AF65-F5344CB8AC3E}">
        <p14:creationId xmlns:p14="http://schemas.microsoft.com/office/powerpoint/2010/main" val="1344711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91961-D21B-444C-A6B8-A5D4FCCB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" y="609600"/>
            <a:ext cx="9461241" cy="11931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 орнамент «Заячьи ушки»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листочке в клеточку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4213A4-0937-4A55-A9EE-77EE2872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4" y="2220686"/>
            <a:ext cx="8294288" cy="4413379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Создай свой геометрический  орнамент, выбери животное и </a:t>
            </a:r>
            <a:r>
              <a:rPr lang="ru-RU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свой образ зверька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88C54667-99E2-404F-86ED-8B9B04A4D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012" y="3025561"/>
            <a:ext cx="2453951" cy="352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81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256B1F2-89E0-4A9D-B106-7A40C93CBF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53" y="612230"/>
            <a:ext cx="7511386" cy="563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524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DCD4C-7CDE-4946-9FE4-61B3D58A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0620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женская шуба народа ханты</a:t>
            </a:r>
          </a:p>
        </p:txBody>
      </p:sp>
      <p:pic>
        <p:nvPicPr>
          <p:cNvPr id="7170" name="Picture 2" descr="Национальный костюм Ханты и манси">
            <a:extLst>
              <a:ext uri="{FF2B5EF4-FFF2-40B4-BE49-F238E27FC236}">
                <a16:creationId xmlns:a16="http://schemas.microsoft.com/office/drawing/2014/main" id="{CB23B3F4-29ED-441B-B05B-5737F438B3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0" t="8839" r="25972" b="12844"/>
          <a:stretch/>
        </p:blipFill>
        <p:spPr bwMode="auto">
          <a:xfrm>
            <a:off x="2071397" y="1705616"/>
            <a:ext cx="5477068" cy="477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17872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</TotalTime>
  <Words>138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Аспект</vt:lpstr>
      <vt:lpstr>Вуща! Паще олэн! Здравствуйте, ребята!</vt:lpstr>
      <vt:lpstr>Значение орнамента «Заячьи ушки»</vt:lpstr>
      <vt:lpstr>Геометрический орнамент </vt:lpstr>
      <vt:lpstr>Презентация PowerPoint</vt:lpstr>
      <vt:lpstr>Презентация PowerPoint</vt:lpstr>
      <vt:lpstr>Презентация PowerPoint</vt:lpstr>
      <vt:lpstr>ЗАДАНИЕ: Повтори орнамент «Заячьи ушки»  на листочке в клеточку</vt:lpstr>
      <vt:lpstr>Презентация PowerPoint</vt:lpstr>
      <vt:lpstr>Цах – женская шуба народа ханты</vt:lpstr>
      <vt:lpstr>Малица – мужская шуба с капюшоном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Вуща! Паще олэн! Здравствуйте, ребята!</dc:title>
  <dc:creator>мария</dc:creator>
  <cp:lastModifiedBy>мария</cp:lastModifiedBy>
  <cp:revision>18</cp:revision>
  <dcterms:created xsi:type="dcterms:W3CDTF">2021-10-20T15:05:44Z</dcterms:created>
  <dcterms:modified xsi:type="dcterms:W3CDTF">2021-10-20T18:05:56Z</dcterms:modified>
</cp:coreProperties>
</file>