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0" r:id="rId6"/>
    <p:sldId id="267" r:id="rId7"/>
    <p:sldId id="262" r:id="rId8"/>
    <p:sldId id="263" r:id="rId9"/>
    <p:sldId id="259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88A1A-10BE-44B6-AC34-4762FF0543F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B8493-5246-4DB6-8BFB-416F84444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48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B8493-5246-4DB6-8BFB-416F844441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06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B8493-5246-4DB6-8BFB-416F844441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B4E85B0-E179-45FD-941E-0AE45569925C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DE9A015-395A-408A-B663-B4BC32D66BF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72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5B0-E179-45FD-941E-0AE45569925C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A015-395A-408A-B663-B4BC32D6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76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5B0-E179-45FD-941E-0AE45569925C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A015-395A-408A-B663-B4BC32D66BF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801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5B0-E179-45FD-941E-0AE45569925C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A015-395A-408A-B663-B4BC32D66B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914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5B0-E179-45FD-941E-0AE45569925C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A015-395A-408A-B663-B4BC32D6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55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5B0-E179-45FD-941E-0AE45569925C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A015-395A-408A-B663-B4BC32D66BF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758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5B0-E179-45FD-941E-0AE45569925C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A015-395A-408A-B663-B4BC32D66BF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51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5B0-E179-45FD-941E-0AE45569925C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A015-395A-408A-B663-B4BC32D66BF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865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5B0-E179-45FD-941E-0AE45569925C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A015-395A-408A-B663-B4BC32D66BF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41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5B0-E179-45FD-941E-0AE45569925C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A015-395A-408A-B663-B4BC32D6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9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5B0-E179-45FD-941E-0AE45569925C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A015-395A-408A-B663-B4BC32D66BF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60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5B0-E179-45FD-941E-0AE45569925C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A015-395A-408A-B663-B4BC32D6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5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5B0-E179-45FD-941E-0AE45569925C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A015-395A-408A-B663-B4BC32D66BF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98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5B0-E179-45FD-941E-0AE45569925C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A015-395A-408A-B663-B4BC32D66BF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47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5B0-E179-45FD-941E-0AE45569925C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A015-395A-408A-B663-B4BC32D6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8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5B0-E179-45FD-941E-0AE45569925C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A015-395A-408A-B663-B4BC32D66BF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71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5B0-E179-45FD-941E-0AE45569925C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A015-395A-408A-B663-B4BC32D6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7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4E85B0-E179-45FD-941E-0AE45569925C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E9A015-395A-408A-B663-B4BC32D66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9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64B15-42C3-48F5-AF00-958495D48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2439" y="466532"/>
            <a:ext cx="6815669" cy="923730"/>
          </a:xfrm>
        </p:spPr>
        <p:txBody>
          <a:bodyPr/>
          <a:lstStyle/>
          <a:p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Вуща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Паще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олэн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Здравствуйте, ребята!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19969F-B5D8-42C5-ACA4-F6A58E45D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1688841"/>
            <a:ext cx="6815669" cy="3289558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Сегодня мы поговорим о зайчике!</a:t>
            </a:r>
          </a:p>
          <a:p>
            <a:pPr algn="just"/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  <a:r>
              <a:rPr lang="ru-RU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дикое животное. Весной и летом шуба на зайцах серая с рыжевато-бурыми подпалинами. Среди густых трав Косого и не заметишь. Уши у зайца длинные, а хвост пушистый и коротенький. Задние лапы длиннее передних. </a:t>
            </a:r>
          </a:p>
          <a:p>
            <a:pPr algn="just"/>
            <a:r>
              <a:rPr lang="ru-RU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прыжка заяц выбрасывает вперед сначала задние ноги, а потом передние. Поэтому заяц легко взбегает на горку, а вот спуститься ему гораздо труднее.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народе зайца называют Косым, потому что у него глаза не в центре мордочки, а по бокам расположены, и зверек может видеть, что делается сбоку и даже сзади.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7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91B32-9944-4B9A-97B4-987AE3BB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Образцы рисунков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311BB58-0E77-48C8-8CCC-06C4288835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417504"/>
            <a:ext cx="2668532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E4017B5-A294-406F-A379-30E1B4A4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94" y="2044747"/>
            <a:ext cx="3449476" cy="42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1DFA0693-2BC3-43BA-A072-3740F0231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077" y="2321048"/>
            <a:ext cx="2403467" cy="341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057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05FDD3C-EF4C-4A6D-8CEB-903539A6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70" y="1017137"/>
            <a:ext cx="5229052" cy="482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461E009-FFFE-4B1C-A0F8-D2125F062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29" y="811964"/>
            <a:ext cx="4457441" cy="52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7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3C300BC-9131-4272-AD7C-13B0C726C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665" y="1012371"/>
            <a:ext cx="3687458" cy="460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78FFF298-64B6-45EE-BFF4-88CCCE342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08" y="1548881"/>
            <a:ext cx="6286757" cy="353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6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B5D97-7ADB-4BCB-A71A-165E13FC7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Ответьте на вопросы!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FD7ACF-19AA-4702-A4F8-5C2B12B21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Назови заячью семью?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Как называется дом зайца?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Чем питается заяц?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Как заяц готовится к зиме?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Когда меняет окраску?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840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409F1-97B4-41FF-8F6C-87465D18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Заяц а народов ханты - </a:t>
            </a:r>
            <a:r>
              <a:rPr lang="ru-RU" dirty="0" err="1"/>
              <a:t>шовр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1053E4-ABB5-499D-B328-9C8E4A3B8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браз зайца у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народов 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присутствует прежде всего как олицетворение трусости и как персонаж народных сказок, в которых он фигурирует как беззащитное существо. 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Показательны в этом отношении выражения труслив как заяц, дрожать как заяц, заячье сердце, заячья душа, бегать (драпать) как заяц, пословицы «Пуганый заяц и куста боится», «Вор что заяц: и тени своей боится». 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сказках у народов ханты и манси заяц также олицетворяет трусость.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949AC-FCB8-4B9A-8784-F7C2AAD3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414584" cy="1303867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Русские народные сказки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75A2A5-D14B-4731-A2FA-987463DB6C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398843"/>
            <a:ext cx="275936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8471330-C6D2-4AC7-BD98-9AE36112A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39" y="2398843"/>
            <a:ext cx="5744547" cy="323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72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1A756-2036-4F70-8720-F592A6F6C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Узнай название сказки!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81D8AB2-F434-4BDD-B894-04CD503CD8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557993"/>
            <a:ext cx="440372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B0232D9-1A37-4D9D-8F35-B07AA22E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46951"/>
            <a:ext cx="4861249" cy="364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72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4BF93C1-6C14-40EB-BDF8-ED5AABBB7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08" y="579712"/>
            <a:ext cx="7362980" cy="55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3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144A2-94C0-451F-B5E8-83BCAE12A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Нарисуй зайчика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5E6FB59-16A1-406D-A78B-1E057AEBFE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55" y="2502429"/>
            <a:ext cx="3109265" cy="347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3857F7E-A318-4B39-AC50-C953E75D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84" y="2502429"/>
            <a:ext cx="3109265" cy="346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E7564EFF-53F8-467E-AF52-436FB0D7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726" y="2502429"/>
            <a:ext cx="288766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1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7D4F7A91-DD9E-46F6-A371-08517DD927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327" y="609435"/>
            <a:ext cx="6811346" cy="563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0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3C5EF-B0C8-4B2C-B2AE-FEB3E40E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225B24-0EEB-4257-8266-09FBA7737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аяц, зайчиха, зайчата.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зайца нет дома, он спит под кустами, корнями вывернутого бурей дерева.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Г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рызет кору деревьев, сочные лесные растениями, молодыми побегами деревьев.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зиме заяц никаких запасов не делает.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Осенью меняет серую шубу на белую, а весной белую на серую.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731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324</Words>
  <Application>Microsoft Office PowerPoint</Application>
  <PresentationFormat>Широкоэкранный</PresentationFormat>
  <Paragraphs>26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Helvetica Neue</vt:lpstr>
      <vt:lpstr>Times New Roman</vt:lpstr>
      <vt:lpstr>Натуральные материалы</vt:lpstr>
      <vt:lpstr>Вуща! Паще олэн! Здравствуйте, ребята!</vt:lpstr>
      <vt:lpstr>Ответьте на вопросы!</vt:lpstr>
      <vt:lpstr>Заяц а народов ханты - шовр</vt:lpstr>
      <vt:lpstr>Русские народные сказки</vt:lpstr>
      <vt:lpstr>Узнай название сказки!</vt:lpstr>
      <vt:lpstr>Презентация PowerPoint</vt:lpstr>
      <vt:lpstr>Нарисуй зайчика</vt:lpstr>
      <vt:lpstr>Презентация PowerPoint</vt:lpstr>
      <vt:lpstr>ответы</vt:lpstr>
      <vt:lpstr>Образцы рисунков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Вуща! Паще олэн! Здравствуйте, ребята!</dc:title>
  <dc:creator>мария</dc:creator>
  <cp:lastModifiedBy>мария</cp:lastModifiedBy>
  <cp:revision>8</cp:revision>
  <dcterms:created xsi:type="dcterms:W3CDTF">2021-10-20T15:08:40Z</dcterms:created>
  <dcterms:modified xsi:type="dcterms:W3CDTF">2021-10-20T16:06:40Z</dcterms:modified>
</cp:coreProperties>
</file>