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3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62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253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49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166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2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9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9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13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4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7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B511-7E3C-424A-9FB0-52F15CE0E3A6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CDD00A-4553-4D7C-B111-A2DFA66F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6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EB088-FD8C-4789-A15A-3A26CA5A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Вуща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 </a:t>
            </a:r>
            <a:r>
              <a:rPr lang="ru-RU" sz="5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Паще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5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олэн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br>
              <a:rPr lang="ru-RU" sz="5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Здравствуйте, ребята, 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0C801-4CA5-4616-956A-DC5024929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302" y="2581470"/>
            <a:ext cx="8915400" cy="377762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вы любите играть в игрушки?</a:t>
            </a:r>
          </a:p>
          <a:p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выберем одну из них и попробуем нарисовать эту игрушку!</a:t>
            </a:r>
          </a:p>
        </p:txBody>
      </p:sp>
    </p:spTree>
    <p:extLst>
      <p:ext uri="{BB962C8B-B14F-4D97-AF65-F5344CB8AC3E}">
        <p14:creationId xmlns:p14="http://schemas.microsoft.com/office/powerpoint/2010/main" val="121515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E4F6D-685A-4C33-AE13-31C432EA9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0471" y="1166219"/>
            <a:ext cx="7571824" cy="2262781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ЛЮБИМАЯ ИГРУШКА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95CCE4-9394-4D31-B9BD-6A29FE1F5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поэтапно</a:t>
            </a:r>
          </a:p>
        </p:txBody>
      </p:sp>
    </p:spTree>
    <p:extLst>
      <p:ext uri="{BB962C8B-B14F-4D97-AF65-F5344CB8AC3E}">
        <p14:creationId xmlns:p14="http://schemas.microsoft.com/office/powerpoint/2010/main" val="367114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7FAC0-CAD3-4A21-88BB-D5975581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куклу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614FB3-919E-4AF9-8713-D3DC90F40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71" y="1171249"/>
            <a:ext cx="6191250" cy="55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2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изкультминутка Вот помощники мои, Их как хочешь поверни. Раз, два, три, четыре, пять. Постучали, повернули И работать захотели. Тихо все на место сели. ">
            <a:extLst>
              <a:ext uri="{FF2B5EF4-FFF2-40B4-BE49-F238E27FC236}">
                <a16:creationId xmlns:a16="http://schemas.microsoft.com/office/drawing/2014/main" id="{6D7B8682-6747-4F72-A09D-F6D9F2EB60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986" y="1041917"/>
            <a:ext cx="6510694" cy="488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19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B14A5-4B34-43E8-8A7C-508090A0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Рисуем машинку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0A6DFE6-F36F-41D0-863F-6BA4D041FE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379" y="1495512"/>
            <a:ext cx="6811898" cy="510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31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BD93C-611A-4433-9814-724A03E65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67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любимую мягкую игрушку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A106396-8A13-4D43-BBF5-F43F8762DD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74" y="2366864"/>
            <a:ext cx="3238708" cy="403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EA5E0BD6-F097-48BC-B4C2-E311D2D17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19" y="3244088"/>
            <a:ext cx="5201893" cy="315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0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B05524D9-112F-405A-902A-FE285142DD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906" y="298580"/>
            <a:ext cx="5580915" cy="418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5DC098A5-8DF9-48BE-8280-D5ECEEA1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45" y="2411914"/>
            <a:ext cx="3993503" cy="398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0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AB442-EAD1-4581-BE8B-FC8E64D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368663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тебе за прекрасный рисунок!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тебе успеха!</a:t>
            </a:r>
          </a:p>
        </p:txBody>
      </p:sp>
    </p:spTree>
    <p:extLst>
      <p:ext uri="{BB962C8B-B14F-4D97-AF65-F5344CB8AC3E}">
        <p14:creationId xmlns:p14="http://schemas.microsoft.com/office/powerpoint/2010/main" val="1199732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53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Вуща! Паще олэн! Здравствуйте, ребята, </vt:lpstr>
      <vt:lpstr>МОЯ ЛЮБИМАЯ ИГРУШКА</vt:lpstr>
      <vt:lpstr>Рисуем куклу</vt:lpstr>
      <vt:lpstr>Презентация PowerPoint</vt:lpstr>
      <vt:lpstr>Рисуем машинку</vt:lpstr>
      <vt:lpstr>Рисуем любимую мягкую игрушку</vt:lpstr>
      <vt:lpstr>Презентация PowerPoint</vt:lpstr>
      <vt:lpstr>Спасибо тебе за прекрасный рисунок! Желаем тебе успеха!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Вуща! Паще олэн! Здравствуйте, ребята, </dc:title>
  <dc:creator>мария</dc:creator>
  <cp:lastModifiedBy>мария</cp:lastModifiedBy>
  <cp:revision>3</cp:revision>
  <dcterms:created xsi:type="dcterms:W3CDTF">2021-10-19T07:55:13Z</dcterms:created>
  <dcterms:modified xsi:type="dcterms:W3CDTF">2021-10-19T08:16:05Z</dcterms:modified>
</cp:coreProperties>
</file>