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0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55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9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84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3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2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8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6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1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6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3E65-D2FE-46C2-99F2-4E466DA4357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0510CE-71E7-4E3D-B73B-876609729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4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EACFD-7595-4D4A-AFD6-E79295E81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16" y="560744"/>
            <a:ext cx="10388183" cy="90829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Югра – кладовая России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1B6CFE-5644-4A56-AB74-7DE633D5A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39" y="1798820"/>
            <a:ext cx="9728616" cy="2839247"/>
          </a:xfrm>
        </p:spPr>
        <p:txBody>
          <a:bodyPr>
            <a:noAutofit/>
          </a:bodyPr>
          <a:lstStyle/>
          <a:p>
            <a:pPr algn="ctr"/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— 535 тыс. кв. км</a:t>
            </a:r>
            <a:b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— 1,6 млн человек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Югре добывается 60% российской нефти. Это основной нефтегазоносный район страны и один из крупнейших нефтедобывающих регионов мира. </a:t>
            </a:r>
          </a:p>
          <a:p>
            <a:pPr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климатическим особенностям Югра приравнивается к районам крайнего севера. Является исконным местом проживания коренных малочисленных народов ханты и манси.</a:t>
            </a:r>
            <a:endParaRPr lang="ru-RU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0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584E-94E6-4D78-A1C6-802F1077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округа Ханты-Мансийск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численность населения города Ханты-Мансийск, Россия - составляет </a:t>
            </a: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r>
              <a:rPr lang="ru-RU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E20D9B-0EC5-416C-8351-00C0C62108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82" y="1940020"/>
            <a:ext cx="6824226" cy="45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5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AF9EE-7578-4400-B277-7BD90523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11243" cy="1320800"/>
          </a:xfrm>
        </p:spPr>
        <p:txBody>
          <a:bodyPr>
            <a:noAutofit/>
          </a:bodyPr>
          <a:lstStyle/>
          <a:p>
            <a:pPr algn="just"/>
            <a:r>
              <a:rPr lang="ru-RU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 </a:t>
            </a:r>
            <a:r>
              <a:rPr lang="ru-RU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млрд тонн нефти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добыто с начала освоения нефтегазоносной провинции Западной Сибири в Югре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C73AB-2222-4B9A-8657-6A47EA2C3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156" y="2160588"/>
            <a:ext cx="564572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9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BD04FC3-92BD-42C1-9411-D80D27911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69" y="2414816"/>
            <a:ext cx="5983390" cy="39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4F051C-B9B9-418E-878D-800A48B5F532}"/>
              </a:ext>
            </a:extLst>
          </p:cNvPr>
          <p:cNvSpPr txBox="1"/>
          <p:nvPr/>
        </p:nvSpPr>
        <p:spPr>
          <a:xfrm>
            <a:off x="1284345" y="790564"/>
            <a:ext cx="85966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добыча природного и попутного нефтяного газа за шесть месяцев текущего года составила 16,5 млрд куб. м.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1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09801D-CE77-4E70-889C-4E2A9E9C7C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0" y="2566735"/>
            <a:ext cx="6917302" cy="38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57E09-2FCC-4833-966E-31FB94F651C8}"/>
              </a:ext>
            </a:extLst>
          </p:cNvPr>
          <p:cNvSpPr txBox="1"/>
          <p:nvPr/>
        </p:nvSpPr>
        <p:spPr>
          <a:xfrm>
            <a:off x="1229193" y="613205"/>
            <a:ext cx="83795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 площадь земель, на которых расположены леса составляет 50 399,0 тыс. га, в том числе: земли лесного фонда – 49 351,7 тыс. га.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6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7D72B-B844-4EC7-860C-29029757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D10655-1B94-4682-A7E5-705E62A0C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9" y="261882"/>
            <a:ext cx="8794823" cy="65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1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8D300-4CFB-46F9-B865-5CDA0F21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рисунок «Наш край – Югра»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нашем крае друзьям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72BC5C-B3C0-411C-930C-91F35522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3" y="2065312"/>
            <a:ext cx="6155960" cy="46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66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157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Югра – кладовая России</vt:lpstr>
      <vt:lpstr>Столица округа Ханты-Мансийск На 2020 год численность населения города Ханты-Мансийск, Россия - составляет 79 410 человек.</vt:lpstr>
      <vt:lpstr>Более 10 млрд тонн нефти добыто с начала освоения нефтегазоносной провинции Западной Сибири в Югре </vt:lpstr>
      <vt:lpstr>Презентация PowerPoint</vt:lpstr>
      <vt:lpstr>Презентация PowerPoint</vt:lpstr>
      <vt:lpstr>Презентация PowerPoint</vt:lpstr>
      <vt:lpstr>Нарисуй рисунок «Наш край – Югра» Расскажи о нашем крае друзьям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Югра – кладовая России</dc:title>
  <dc:creator>мария</dc:creator>
  <cp:lastModifiedBy>мария</cp:lastModifiedBy>
  <cp:revision>2</cp:revision>
  <dcterms:created xsi:type="dcterms:W3CDTF">2021-10-18T03:44:18Z</dcterms:created>
  <dcterms:modified xsi:type="dcterms:W3CDTF">2021-10-18T04:22:52Z</dcterms:modified>
</cp:coreProperties>
</file>