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2"/>
  </p:handoutMasterIdLst>
  <p:sldIdLst>
    <p:sldId id="256" r:id="rId2"/>
    <p:sldId id="267" r:id="rId3"/>
    <p:sldId id="268" r:id="rId4"/>
    <p:sldId id="266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EF756AB-F8BF-4165-B62D-2116B3FF38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44CA98-A370-4D81-B1C0-FA18C02B7B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5392D-4C0F-4421-A7D6-1E4EBE49682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AFC613-AFFC-4019-BC1D-76540D5894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C8C598-C867-40F7-9585-61EBACE678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22694-B994-481A-9919-C51CB241B74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A050984-534B-4EE4-B02B-FBB68CF5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702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58200" cy="496855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Здравствуйте, ребята! Сегодня на занятии мы познакомимся с традиционными цветами одежды народов ханты и манси.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ТЕма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занятия: «Традиционные цвета одежды народов ханты и манси»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13176"/>
            <a:ext cx="8458200" cy="129614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7863F-1D88-44EB-9D81-B880CD037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005064"/>
            <a:ext cx="8079431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4D06ED-E1F0-4935-9C66-A7539AE9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EF7997-1DA3-45F1-9D5F-0F99100E9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5" y="1167705"/>
            <a:ext cx="6977459" cy="52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F0223-EBFF-4F96-ABD0-87175240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highlight>
                  <a:srgbClr val="FFFF00"/>
                </a:highlight>
              </a:rPr>
              <a:t>Обозначение цвета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8E1C10-C6C6-42E1-9FB2-348F525F6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21711"/>
            <a:ext cx="6984776" cy="52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9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su.ru/education/etno/ugry/f23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1682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FCD733-33C3-4363-9CCC-8A1E24AE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56692"/>
            <a:ext cx="739282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25C39E-0291-403D-B098-A9541F341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6711"/>
            <a:ext cx="7104790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0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A2F51A-9126-4CD8-8B9E-88B4140A970F}"/>
              </a:ext>
            </a:extLst>
          </p:cNvPr>
          <p:cNvSpPr/>
          <p:nvPr/>
        </p:nvSpPr>
        <p:spPr>
          <a:xfrm>
            <a:off x="827584" y="98072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Нетрадиционное рисование - это мастерство изображать, не опираясь на традиции, т.е. рисование с использованием материалов, инструментов, которые не общеприняты, не традиционны, широко известны.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Приготовь акварельные краски, кисти, баночку с водой, альбомный лист. Сегодня главными твоими помощниками будут руки и пальчики.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Нарисуй дерево традиционными цветами народов Севера.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00CD24-296B-4943-859C-91D916C7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433903"/>
            <a:ext cx="4230414" cy="31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1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2EB09D-8CF7-42AF-838E-DF5B3EF06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92696"/>
            <a:ext cx="4506195" cy="60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410DE6-A857-4E39-87C7-CF2340486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117</TotalTime>
  <Words>82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Franklin Gothic Book</vt:lpstr>
      <vt:lpstr>Franklin Gothic Medium</vt:lpstr>
      <vt:lpstr>Wingdings 2</vt:lpstr>
      <vt:lpstr>Трек</vt:lpstr>
      <vt:lpstr>Здравствуйте, ребята! Сегодня на занятии мы познакомимся с традиционными цветами одежды народов ханты и манси. ТЕма занятия: «Традиционные цвета одежды народов ханты и манси»</vt:lpstr>
      <vt:lpstr>Презентация PowerPoint</vt:lpstr>
      <vt:lpstr>Обозначение цвета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 ХАНТОВ  И  МАНСИ</dc:title>
  <dc:creator>Милан</dc:creator>
  <cp:lastModifiedBy>Admin Admin</cp:lastModifiedBy>
  <cp:revision>16</cp:revision>
  <dcterms:created xsi:type="dcterms:W3CDTF">2013-04-11T07:06:57Z</dcterms:created>
  <dcterms:modified xsi:type="dcterms:W3CDTF">2021-10-14T10:47:40Z</dcterms:modified>
</cp:coreProperties>
</file>