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7" r:id="rId3"/>
    <p:sldId id="275" r:id="rId4"/>
    <p:sldId id="257" r:id="rId5"/>
    <p:sldId id="272" r:id="rId6"/>
    <p:sldId id="263" r:id="rId7"/>
    <p:sldId id="262" r:id="rId8"/>
    <p:sldId id="261" r:id="rId9"/>
    <p:sldId id="259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980728"/>
            <a:ext cx="8352927" cy="446449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Учим движения </a:t>
            </a:r>
            <a:b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хантыйского женского танца «</a:t>
            </a:r>
            <a:r>
              <a:rPr lang="ru-RU" sz="7200" dirty="0" err="1" smtClean="0">
                <a:solidFill>
                  <a:schemeClr val="accent2">
                    <a:lumMod val="50000"/>
                  </a:schemeClr>
                </a:solidFill>
              </a:rPr>
              <a:t>Куринька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движения танца\PXnJfj20d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96744" cy="49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82883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Движение 4: </a:t>
            </a:r>
            <a:r>
              <a:rPr lang="ru-RU" dirty="0"/>
              <a:t>на счёт «раз</a:t>
            </a:r>
            <a:r>
              <a:rPr lang="ru-RU" dirty="0" smtClean="0"/>
              <a:t>» правую руку поднять вверх левую подвести к плечу, </a:t>
            </a:r>
            <a:r>
              <a:rPr lang="ru-RU" dirty="0"/>
              <a:t>на счёт «два» </a:t>
            </a:r>
            <a:r>
              <a:rPr lang="ru-RU" dirty="0" smtClean="0"/>
              <a:t>правую руку подвести к плечу а левую поднять вверх.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1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движения танца\68ptZQnSjR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871"/>
            <a:ext cx="6480720" cy="49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82883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Движение 5: </a:t>
            </a:r>
            <a:r>
              <a:rPr lang="ru-RU" dirty="0"/>
              <a:t>на счёт «раз» руки подвести к </a:t>
            </a:r>
            <a:r>
              <a:rPr lang="ru-RU" dirty="0" smtClean="0"/>
              <a:t>талии, </a:t>
            </a:r>
            <a:r>
              <a:rPr lang="ru-RU" dirty="0"/>
              <a:t>на счёт «два» руки </a:t>
            </a:r>
            <a:r>
              <a:rPr lang="ru-RU" dirty="0" smtClean="0"/>
              <a:t>отвести в стороны чуть ниже талии.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3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движения танца\Zmngi0KAKZ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846"/>
            <a:ext cx="5616624" cy="49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28836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Движение 6: </a:t>
            </a:r>
            <a:r>
              <a:rPr lang="ru-RU" dirty="0"/>
              <a:t>на счёт «раз» руки подвести к </a:t>
            </a:r>
            <a:r>
              <a:rPr lang="ru-RU" dirty="0" smtClean="0"/>
              <a:t>правому бедру, </a:t>
            </a:r>
            <a:r>
              <a:rPr lang="ru-RU" dirty="0"/>
              <a:t>на счёт «два» руки </a:t>
            </a:r>
            <a:r>
              <a:rPr lang="ru-RU" dirty="0" smtClean="0"/>
              <a:t>развести в стороны.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4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движения танца\a2tdQmYr-m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8879"/>
            <a:ext cx="5628321" cy="461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2883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Движение 7: </a:t>
            </a:r>
            <a:r>
              <a:rPr lang="ru-RU" dirty="0"/>
              <a:t>на счёт «раз» </a:t>
            </a:r>
            <a:r>
              <a:rPr lang="ru-RU" dirty="0" smtClean="0"/>
              <a:t>правую руку поднять на уровне груди, левую руку опустить вниз, кисти рук развернуты тыльной стороной к лицу, на </a:t>
            </a:r>
            <a:r>
              <a:rPr lang="ru-RU" dirty="0"/>
              <a:t>счёт «два» руки </a:t>
            </a:r>
            <a:r>
              <a:rPr lang="ru-RU" dirty="0" smtClean="0"/>
              <a:t>поменять.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7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136904" cy="54337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и 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тработав самостоятельно дома эти движения предлагаю посмотреть видеозапись танца и прослушать один из вариантов исполнения песни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344816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 всех кто решил посетить наш мастер-класс и познакомиться с  хантыйским танцем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m_IMG_1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70" y="2889951"/>
            <a:ext cx="5408275" cy="36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3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048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яркое, красочное творение народа, являющееся эмоциональным, художественным отображением его многовековой, многообразной жизни. Он воплотил в себе творческую фантазию людей, глубину 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чувств, недаром говорят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танце душа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народа». </a:t>
            </a:r>
          </a:p>
          <a:p>
            <a:pPr marL="4572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ама\сборка\19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6516216" cy="431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424936" cy="59766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ru-RU" sz="2800" b="1" dirty="0" smtClean="0"/>
          </a:p>
          <a:p>
            <a:pPr marL="45720" indent="0" algn="ctr">
              <a:buNone/>
            </a:pPr>
            <a:endParaRPr lang="ru-RU" sz="2800" b="1" dirty="0"/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5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8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8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8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жемчужина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хантыйской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хореографии.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Песня-танец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прошлом являлась сатирической сценкой. </a:t>
            </a:r>
            <a:r>
              <a:rPr lang="ru-RU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Куринькой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именуют неряшливую, неумелую девушку, которая неаккуратно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шьёт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плохо танцует.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anil-Mironov201\Desktop\Фольклорный коллектив Лылынг Союм\IMG_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59" y="260648"/>
            <a:ext cx="6696744" cy="37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превратилась просто в женский танец, а в 80-х гг. 20 века преобразовалась в яркий сценический танец. Примечательно, что под одним и тем же названием "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Куринька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в различных местностях играют совершенно разные мелодии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касается и движений когда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выходили танцевать массово каждая танцевала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движения.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5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136904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анец грациозен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состоит из попеременных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 приседаний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то резко выбрасывают вверх, кисти при этом чуть направлены вниз, то мягко, плавно, удерживая в руках концы платка, разводят в разные стороны и опускают их. В танце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вращения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вправо и влево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следует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наклоном корпуса: вправо,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6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вижения танца\k-fF-qJsZy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927"/>
            <a:ext cx="6768752" cy="53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2883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Движение </a:t>
            </a:r>
            <a:r>
              <a:rPr lang="ru-RU" dirty="0"/>
              <a:t>1: на счёт «раз» руки подвести к плечам, на счёт «два» руки поднять вверх. 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движения танца\dET0JEPgIX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88640"/>
            <a:ext cx="6048672" cy="50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2883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Движение 2: </a:t>
            </a:r>
            <a:r>
              <a:rPr lang="ru-RU" dirty="0"/>
              <a:t>на счёт «раз» руки подвести к </a:t>
            </a:r>
            <a:r>
              <a:rPr lang="ru-RU" dirty="0" smtClean="0"/>
              <a:t>правому плечу, </a:t>
            </a:r>
            <a:r>
              <a:rPr lang="ru-RU" dirty="0"/>
              <a:t>на счёт «два» руки поднять </a:t>
            </a:r>
            <a:r>
              <a:rPr lang="ru-RU" dirty="0" smtClean="0"/>
              <a:t>вверх в правую сторону.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движения танца\jMggtBKf7z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988"/>
            <a:ext cx="2790056" cy="46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движения танца\kzLioYvG7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061668" cy="44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28836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Движение 3: </a:t>
            </a:r>
            <a:r>
              <a:rPr lang="ru-RU" dirty="0"/>
              <a:t>на счёт «раз» </a:t>
            </a:r>
            <a:r>
              <a:rPr lang="ru-RU" dirty="0" smtClean="0"/>
              <a:t>правую руку </a:t>
            </a:r>
            <a:r>
              <a:rPr lang="ru-RU" dirty="0"/>
              <a:t>подвести к </a:t>
            </a:r>
            <a:r>
              <a:rPr lang="ru-RU" dirty="0" smtClean="0"/>
              <a:t>плечу, левую руку к талии, </a:t>
            </a:r>
            <a:r>
              <a:rPr lang="ru-RU" dirty="0"/>
              <a:t>на счёт «два» </a:t>
            </a:r>
            <a:r>
              <a:rPr lang="ru-RU" dirty="0" smtClean="0"/>
              <a:t>руки развести так как это показано на фото 7 б. </a:t>
            </a:r>
            <a:r>
              <a:rPr lang="ru-RU" dirty="0"/>
              <a:t>На счёт «три», «четыре» движение повторить.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437</TotalTime>
  <Words>491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Учим движения  хантыйского женского танца «Куринька»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движения хантыйские</dc:title>
  <dc:creator>windows7</dc:creator>
  <cp:lastModifiedBy>windows7</cp:lastModifiedBy>
  <cp:revision>27</cp:revision>
  <dcterms:created xsi:type="dcterms:W3CDTF">2021-01-03T15:49:24Z</dcterms:created>
  <dcterms:modified xsi:type="dcterms:W3CDTF">2021-01-04T10:47:18Z</dcterms:modified>
</cp:coreProperties>
</file>