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9"/>
  </p:notesMasterIdLst>
  <p:sldIdLst>
    <p:sldId id="256" r:id="rId2"/>
    <p:sldId id="311" r:id="rId3"/>
    <p:sldId id="312" r:id="rId4"/>
    <p:sldId id="307" r:id="rId5"/>
    <p:sldId id="318" r:id="rId6"/>
    <p:sldId id="324" r:id="rId7"/>
    <p:sldId id="288" r:id="rId8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0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63C"/>
    <a:srgbClr val="DBF6FE"/>
    <a:srgbClr val="2B7885"/>
    <a:srgbClr val="F1FC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172" autoAdjust="0"/>
  </p:normalViewPr>
  <p:slideViewPr>
    <p:cSldViewPr snapToGrid="0">
      <p:cViewPr>
        <p:scale>
          <a:sx n="100" d="100"/>
          <a:sy n="100" d="100"/>
        </p:scale>
        <p:origin x="-540" y="0"/>
      </p:cViewPr>
      <p:guideLst>
        <p:guide orient="horz" pos="100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FBE2E293-8A7E-4A1F-A8EB-8D025A56A6DB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9160616A-6DF1-4AE2-B7B6-2273E8C78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5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44600"/>
            <a:ext cx="447357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46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44600"/>
            <a:ext cx="447357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46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44600"/>
            <a:ext cx="447357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44600"/>
            <a:ext cx="447357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2213" y="1244600"/>
            <a:ext cx="447357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8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1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9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8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9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5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7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3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2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1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2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2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A27F27E-F580-443D-9596-5D833176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326" y="357422"/>
            <a:ext cx="7811485" cy="49902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на 2021 год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учреждения дополнительного образования 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этнокультурно-образовательный центр»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ДЭКОЦ, Центр)</a:t>
            </a:r>
            <a:r>
              <a:rPr lang="ru-RU" sz="2400" b="1" dirty="0">
                <a:solidFill>
                  <a:srgbClr val="609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6096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endParaRPr lang="en-US" sz="12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1617665" y="2719674"/>
            <a:ext cx="5702039" cy="1417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7527" y="5843477"/>
            <a:ext cx="8292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Публичная Декларация принята на совместном заседании Педагогического совета Центра и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первичной профсоюзной организации Центра, протокол от  30 ноября 2020 года.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A27F27E-F580-443D-9596-5D833176EA1C}"/>
              </a:ext>
            </a:extLst>
          </p:cNvPr>
          <p:cNvSpPr txBox="1">
            <a:spLocks/>
          </p:cNvSpPr>
          <p:nvPr/>
        </p:nvSpPr>
        <p:spPr>
          <a:xfrm>
            <a:off x="1141356" y="1657266"/>
            <a:ext cx="7173422" cy="1412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ПУБЛИЧНАЯ ДЕКЛАРАЦИЯ ЦЕЛЕЙ И ЗАДАЧ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data:image/png;base64,%20iVBORw0KGgoAAAANSUhEUgAAAV0AAAEhCAYAAADcaHMNAAAAAXNSR0IArs4c6QAAAARnQU1BAACxjwv8YQUAAAAJcEhZcwAADsMAAA7DAcdvqGQAAP+lSURBVHhe7H0HgB1F/f9n9/V6967fJZfLXS69J6SREGrovUkTFBVBRVQUFcWKBVFEFBQQkSYdEggQkpDee71c7+1dee9e7+/9v9/Zt3cvIQmh+Vd/fN/Nzezs7NTvfOYzs7O7+Ew+k8/kM/lM/n0ipe3P5DP5T5L/n3qZStufyWfyqchnoPuZ/Lvlo+jcp62nHwVoPwPnz+QjyWeg+5l8mnIi+pUZht0MZoN+p+JUaS3WCj9yK54kfvg/ku5aYR0ES4o37XofgB4NUI/mdzQ50XCfyf9R+UiK+5l8JkfIiehRZhjhvop+Peg57Fr/zCEwDYVCg+5oNHpYuFgsdtjxB4lOpzsmGOr1+sFzJpNJuK07h8CZpQAFqZfxcvpIiHr+mPEeISca7jP5H5cPpbifyWdC8kE6k3leuJmtiqM0UfX7/ZIKqJlgyuBXVVXFTgYoNsm0+SgiD5kyeTgSUqI4IeUn8yk9pwjAopPlVCfZGo0mxUbxHQLpowEyi9WaBmUiy2kmrorqzvQ7lpxImM/kf0wGFf4z+UyOI8fTE/VcZhhpJmYqxzMVxsqAtXPnTgYZNglx7uhivG3BCNNFF860jBumsThsWnMwlMqPJ1NFqVB/IhGJS9CkQ3IsGW6NXo+kJVejiQc6dUabyxsIB3bX+wMr39sSeGKLN0ShokrIQWFQZtECwymmhFRYmC/lJrtE3vsJkNmW07YKzJms+TBQrqIyQpSRZdCfhN2Zx0eTDzr/mfyPyPE602fyvysfp90PA1eVxYo11jTAEltVQYYBbhBM7lxUaFk43mydfdJwc0fMMCwWMxWUFhcUWnTaEoNOl6e1OopSOr0jqdHnyLLOKkFnlCWdQZI1JlmjM1EUKciEjRJh5GA20tEn4+Sk5KSUlEzEA6lkMpJMRiPxRCRCWOuXE5F+ORJxRYL+3mA00hcIRZ2d/f3OVCzkNMf9zpr9nZ59tVLotxta/RRbjAwDMiekyc/P1ySTOVIeH8ialFbuF4n2Ehir7PhoYMwDjbpMccTyhBpuMPxR5HjnPpP/YvkMdP/75Fhtxp3047bn8a6XBtdgT1WWCITvTv7byUsAgwzyKsKgL94OSzR/3qhJ5UUjR45wVAY1lonQZJWmNJYiiznbIZuz8yR7oQ66bApNeKozUwp6gjojHRsoFjYqEf04wlkjgpsMk2GbMDgepNzScdSDlKc7ngh53IHQgAtxX38y4uvSRb21EZ+/bkt1d3N7d3/r+ncO9j5XD7oAhOwiUzoG4qysLJFBlQFr+7UpndwrwLJPrxfLIgzEKgDzMUvmenF6aUI9HvT/hOSTju8z+QTkM9D9z5YP0z5Hhv1YbTu4DpsWZrKhCcxiGTx2MvgMdugfXJDluPOqORWa4pzxvmTWtAJr7nhirZUpx7BhstZh0BhztLCXEAIRwIIJK2PVf5rqpcE54QECTiT9vYgnPBE54ByID3S1uLyemlBkoME04Nrb2Omuu+m+je2NbgSUa0VhDDk5lXJ2dlLi5QiNm4BYdqV4iYKPCXiTiURCYnC2WCyD69S8JKHuqDjG2jBLpvuTlE8r3s/kOPKfpvn/V+VE2yEz3KD7SIBUJXMnAEvmboATEfUmV319PYOECrRS19OL8j2ydrTB4JhdVFQyS7LkT9GYikq0WSUO5FcSptrJWCkoMdf/euGiEzNOkQl2I+FsSMTDPX2JQE9XuL97Z0df316/17uvrb6r/nN/3NtPgbmedMjJ0ZXZbIIJE9tNCjbsUpYm1GUJNsdbksiUo+ye+CA5FqCeKNCeaLjP5EPKh+qEn8nHlhOtbzWcsA8DVZ7arx1aP2Wvo22nyuzM9fVpB+rZ72idSSorK5OZiaWPhRTS8c6urthPf/pTaYZ+/biFE3PnaHJLTjVaSmZo7cPGSIXjNdAXEloUU+hPYingv0lCQMRJld8DOKtjQXd7fdjvPBjt6Vy3vbl39+Y1O2t+s8zvpYBc3zz6SA6HQybDFw8C8dGWJFjU9lNv1KnLE0cbODOXLt4nOwHrqUM7LVTJAPEjrz12XIfLiYb7TI6Q9zXgZ/KpyfHqWj0n7MNuTpHwtJ5tlvT0nhWeO+hgJz2O8P19NhyH5o5LTtVH467B+Iwmi7RLKo1WrVmDnGTOoH/CkZCI4fpf+t3XCi49zfqElDv6FI250ibljQO0uRRCpwT8TNISo0pzA/01iAXbQlJffUN/f9fWAdfAmv3tln3bA6Ndv/v50wPUghER3OEwjyAmrNVqRRtmLknwsTvtr+kiPwxtZRNSplhHDpKqMJinnYPgzaICuCq8tMH2J7C88UHnP5MMOWqjfSYfWz6oXvm8CJP5gAAvBwgmU0VdE2IHAHe8zC1OHE6/9LbJ5mzrgGnkpDKrR7YUJpP6fGhNOTajNbvQbszW67TZCaSyUnoT9SaNOaXVm5LJpEbW6DUpg8mMFHdWjorYqS4hw+fbcMYVK791yHfIkJWVJcXjcbmz0+yveWji7IpA+++0I4rm4pIHAUulyMRncgKSClDL9SPVuh3B9nU9qDjbK3W3dHu6Wvcc2Ll/9TMv9q59pnp7pLKy0qQNBpNMiTs7O3mNmHdOcJunG2hwU5wqqk5kAp0alm0KP1wuLIyJqQfNQ4TwkgbbmYB8tOUNto9c4viI+5A/6Pz/WeFG+kw+vhyvHtVzQ3f/SQbXW5W7/6ygmR1J/ukEaMdeMD1vyriyijyrZmROvmPYgNY8TtLa8owaU2FKa84zWxxZst5ik6wOHYxZlIKBYtBSb6LZrMZIsbCb/CTqfxIzU+6HnAQnrZoQEnse7nn8n8vn3PanPZ7y8hx9U5MntOL3F4xaKNW8o/cFC8NWEwyXfBdS5dUU/tOVcCSCvr5+DB9Wkvb5L5emd4C2N2hKYSG4pCaWZaRiCbj6ght3bev77tm/XnOotNRqaWuzeTf/pWLayDzjaFueoySm0ZUkJMke15rNNEbKkFJCN2REY9pU3C+l4l5jIt4T9wXc/d74QCgS6W/1+nvqDtb37q5u8/1jE5hRs06pAM57kbUMxtk0qCKPN8ABhgFDUl3ecKYBOROM1XVmdrOIh0LSyxQZYHykfSz5oPP/J0Tp+J/Jx5Hj1aGKbGLJQN3LunPnTu4Ig0sDM4thfubu84aPKJEq+nS5kzXGnLHFjtwxsOVVQp+TBV22SWPOlWDl9dMcuoKXCJkACTLzsSXe8mqqduWzX5745cWvVBRXZDd2Bfp7Hpjy2/xo7zcCwRRkowaGC26GPOXr6Ss+Pel29mD77r244Owzecqd9v0vlZgfyY0/gWTiAU+DVJxIbDwKSZIgOQwYaB04ePt9hy56dv36zpY3r7+1ZOzcX8nW8RbZQAOo0U6IaKXLuK3T9cD7kFltokGKJwxEyI6FKEp/EvFADIlAFGGPVw57Oz1+X1uv19WlQ6xN43c1ygld63Mrdnf94ZlGV6+4MyiEIyYwztfm5GTJOaRavMTBJwa0A0mx5EEAfORyxSAjzlie+JAAfLxz//PyGeh+dDlW3R0OtMRodxKbJagdBNrVd0zNzp1TPILm61NKc/NPMhUOny3pckboTQWFKBilhYVYXpKZKu8A+DcAT7QD3g2/W/v5e9Zft/Zgpz6mc0T6v2V72SjF5wfCSWisWhgu/BqkCTenL/j05MChGqzftBXXX3UZ7HZb2ve/U1Idm5Gq/ifk/DKkGCATccJNBt44TT6oXQlPt6/ruUVvd3ZOWXDBK/LEr1Gj8/7kjyOkZineUpw2fifg7iBM7veEY95+XaS/w9/jPOh0D1T3DHgbjIHuhn0bunu/urSLVzhYR2mEKCYAtmjV7W96j3KDL3PnBR+rjDiTDavLEh8ChI/l/z8rn4HuB8uJ1JEAWnX5QAFaVr61vH2IRXrq+zNLLzxl7BxDtmOhrMufbXSUTpTyx1pgIoA1FFAQmn7+f5MUknVPJN565eXrL7573SZkF8muu0qecKSCZwaCcWiLs6G/7BeQSk5Ph//0ZB0B7u69B7Bw/hxMnzIp7fvfKcmqZwDvPgJYCyQtqQOBbpLZbozUglirpJXRVdu+2j5uXIV1zl1lkP8Ng0yKsDXmpoGWjLcNCVdLT9Df2xILu+q0voEdWw50HNzW1NPwl8cPdhNc8xIF67YuJydHa7PZZAZadd+xuvOClyVUIGYQzsrKEiD9ER4COZb//5T8Xwfdj1N+9drBR2GVpa5BoJUP/HXBuJzyilMd1oKztHnlJ0vmkfmavDEamIbR6U/qiatPSML16F7xu3eLr3zhm4hmJdffM/aaBTb3L4OeCHRTJkB34R8BM+f705NoLIaly1agt9eFYcOKcP6iM/6LlxiSSO6gOgt1Q7JkQeLVoGgUSQJeJPghDCKVZMu8TDDvR4RQFcpl/3ZhfOT8uID+ZkQiPRHZ2+6KuzoO9Xjd+2K+3l0ddc17LvvJrlaCaXVZQguHQ19mt4uHPXQeXdKgHRBA60pvhWO3+hCI+gDIEez3aAD7SYHusfr1JxX/x5L/VdD9KOU61jWqPzfYYJjDtnUp67R811lueeXMkTp90bmOgmEXSPaKmYbCSYXIGk1zMV6L5Uf5/1Mlhci+P/n/+vALX/72Yw31s2dU6BZfhgeLtKE5WHQjpBnfodJ/ugDY73LjjbffFRVtMZlw8QXnwGSkGfd/oxCTTWz9PZIRJ3TDRgLMcCMhwreIssRAoJv0OqGZcD1Qdk76on+/ZKLQUAfggYEYcdLDe5AR8rX3JLztrXFX19ZWZ/+OPpd799NP72p5aq+H31NhGldSog/pdAmVBZt9Pl6mEDsmCHiFm5cg8qvyBQizZDDfzCz8J8mnlq9jAc1/i5xo/t8X7ipcJfwOe5/r0DuyB2XwHQMZkvlQQn19PYNt0rP5x+eTz/UW+7AzNSXTC2EdSxjLywb/ReLbhe0v/fpfJ9+6/i9Gq6y/ZFqJ9eEvD/9z1oW/KEfW1HSgT0/qGhqxev1m7qDQEMO95Pyz/yvWdVPKxgIhfJNMldShJ1Hzrz9DY83DsOkTYC7MJ52g85EYUr4eJHWFkOfeTWPZhx+Mj5WmKuJsRpgPJ5KChhQtD7NK7DRghNqpQ7Qi2Vc/MOBu2xuL+LbtrpefOu+WB2ttthJ7cbFVCofDCcoPr/UmM5cg+MGPzPVfdenhGC8COq6ofZeuE+HV4xMV9boMOZF0TyhvJyIfKrP/YXK8vKvnBsNkMtPMhw1YMp/oquc7s4NvyZogl5UFZFYW5SwGX57NG9Pb29ujb3/x3Jzpi4ruyC+U79RM/YIRufPo7H8yoz2OpLxwvffzpvO++dq3q1sC4atOK8z/0y8+/4Bl5rcJLT79hyHWbdyMmrpGGAwGxGkafvF5i5CXyw9ifHzhBjys0T9lEel1rET/sgfRtL8TUZ8P2cUFGD65AvYRRUQk+1PS9G9IUsEMCkyh+U/NILkZRzkOFklEprhZ+JBBl03GJZn/PpQcEX2GsG/6LGeIZjoKEMehkYgNNzyNwMoX1rd2RP94y67sNRve2pQsL8826gh4gxqN2P1AIJvgHRG8/MBLDxyr0WhkQBYZzXz3xNGEGXFm3+WwR3to6GiSudWNiZI4Fje1lR0XbGcsebCw+5h5ITneuROW42b6P1COld9M/6O+blCwUgGo3BCi5lkBuBIHpzxp4cFdt/qOqab73gqEDtSH5Zz0RnPeah5PxkXc0d5o7Im75+TMnm973lhkPRUDA0hax0A+iabh/PrB/0pJIV7/VPzHP3vknvueq9m15x9n3zn1ih+enbLPGKxg0dGPwqw+CXnzneVw9vZBr9MjEo3inDNPw4jhn95+3WTyyKb/YGGFOaz07/NQJMVLMb4WaPY/BDiK4a+vw8DBavS09vl6rMV7T7v89GmGOd+1JpJaqtOkiGIIQkkynZSGCshKOEXUIIPH5EgygNMJ5dygQ5EjLzxM2DMdgOMQcmTAtL/Q7yjktfdA2rgMCY02GTHZlq/stt512e82dJaWZhu0Wi0vNySDwWCSn7pjw+yX3z/h1rqVd1Fk3HxjWwXiTDnaI+5s83pxVVWV2ofV6/hc2lTKw4eHB9fD1LRYMtM7xq4LNaxqHynH8j8hOaxA/+FyrLzyrgEpPWXIrLCjCmGwrqIC5qs+PzOrPC8vz2KUc/Mc9pzsHHNeUKMtDcFaotMa7WaDoTgYcK6/7S99d7/88hr9iBEmHU+bRCQDQItnpL/ntQkP5o80fz3li4uOkwp6abr4I0iO0SLYpyHxeBzhcARW65G7HdLFZuvjgGL/Orz5118/++S7zduefeCm35pnfd+sjEPHl8Onu3ycPjhBYQB8/c134PUHoNVqEKEyLpw/F2NHjxLniNeJsikMMF2+IxJRj45W+sxz7Bb2CWRSDaNeMxR7RoxH8RL/ZBnaXfdjQJPwdCVNzoaN+5see2bHprNOzi392vfvvFkquUBORmPKIKbGkSHslRklZ2UwzxmXCB/6pza7es3hIdgox/xfPcosn5KAOEyLElJ4ZUSV0uqhCbVCfvObiBysh2wwwmRIwqu1bfzV7rxrHn97q5RjMiGqiSaI7TLYJrRBLTFff6qqPRYBnLwrgh/WoFiHwJC6JrnFi0LYj9eCVVBVRZ+fn69nAO/q6orfe/2I3NlTxljteaVmOeWVk5Ip2dnZ4d++95B3ySvdniqxOC3i0BQWFhpzc3OlzHddqLsuGIQHmXfG0sendeNPrcr/Bjkyr+oxI4LYMfDooz/Nu3hE2FoYr7XGI/4st2wvjBtsJaGEVCzLZkex3ZZr0OuLEhpzIaxZ2Smd3QTZpJe1Fp1Gb9HAnEVDaA7FyOuIxEA63oLrwOsP/PzBbXf/eVmvqbIoX0fzEtTX98afvfNM+8WLClbZskwVyTDpB7EzBN1IjTgH8tir3pfZw0Hpo1e7z+fH/oMHMWfWLBq9PxgMM+UDQYbyJUWbsOuZezY2dfW7r/j2by5MWqbxhcpp8X/wcNCDrUzWyOczASAlzpEH+/E5PpE+zyLJEsKhCBa/vQzRSEwsLwQCQcyYOgkzp09BnO/0i0gpsEhbjSulMDvhp8TDB1SKoTzycTozovzsHjx3hCjBFDkizOBl/E9JRpHMa0iSCSqr6qfRwxDYhXVP/XrnxXdveimWTGqiyVR068Nn3DTjmp9OjujHQuKXrx8mmQlTRJwu5XuQxR6RMK++HsaQDxMOq547/Lr3yZHBMkXUH51gO0np6QzQOtciteQexDrdkHQ6Op2CyaLDewO5X1j0q3XvVpbmWuIaTVwbI8YrR5JRYr6x/ljst98727aovN/xyL82dT/ydq+/V9mWNphqIWC48kyb8fLTJllnj7NbNYlktstQNDyRkz+hqS215rQb/riegknuVbc+ZMkbe2lSb9PRKKAFtz3XD41ictjn10Y8rU7vQG0kHt8bj0lbKi9dchBoj5WVlVnTQJtEHyWmHUge+dY3lQEfhf0O5jMtRx6fkByjBf7j5Mh8ykPbtNbGG1INhQWbH/uF5O+bb7DmWDR5062Q9VbJYDXC5gDMBKRaQkuayikvyubtWieyCZ06e9vr6N//+l/v/2fND+97p0NfmaUx1Hd4wu/ee/Hw0+dlr9QZDLkpnvvR6I+oH0nzSGhOujN9/YkLdywVFPl/ZoFVf1IK8cTWe6tW47JLLoLZbEKCO7kInW7/DOexJDN+BsTB4DRt1CAE/7LveWVLjta08CfmVFJD59/frUWW0p7HOsf+StYzPFgyrmU3Dx4DHg/eeGcF9R1muSEkaOYwcfxYnDJvDk0pjwQmFrpwMB41MhJ2sj/LoFv1YCGgJuA47BryU31ESAKX9JwmQ8hDIG9mSCUOtX0UGfJnW6eXENj+m9AXvvfys6v29fUPyzPJbz500ecrzrm3OBQ3UTri5n6GvD/+4woF4UFFvSIlykZCHkcun6ixpUOcsCjLG5QGRSCKqjdC1/ACkm/+HnEvMXXSS47UbJKxPZh93+yf1/x5dJnGniDQ1cTjiZgsJxh86zvq+5qXf/uO4WWl3wuEUj1S2OOTkrF+jSzTVJHzmpITGmNOUmOyajUmi15rtkJrtmmzCk1x1/rEluq+mVZvW8vwHN1PciZd9u14+ZU0yPHyDOdNufkn8/5n6rcSRalJuSA7dyNev9wdkVO7u/3Wv1Sef98bJSUl2bzezIZZM9sMuIaBIQDmdefM/cYZrPfwSv3w1SmeJf1PF1VXWNidCbgJl+uNEQVbXlxs3LzmYk1zW4EmGc2WSirNUuUVWmSNA4zDkOLtWhKBrsxfJ2CwJfClqmIlYjm802SKDClrAsx206yTSvtHalzBFUu29UnZ2SZjnlmfmDOj8FKj1ZRHugJJqxPKl4onkBy2gBReEkrP7EQY6gyDRvUT/koY7iyDwJs+J+z0NfRf7Fnt7naiuqYGhQUF4NcEMujyORYuhdrp1BKJaNL20USB03RF8I0SUglz93sG3chTdQnHeEgUv6gnjkfYIjYOnf6f9mJbuJlZqkeKDLq4c9ARHw9GRUcajZaYbQgNTc0w0kCy7I0lcOTloaS4GCOGDxNLKqJuRHCqLyojdzK9XrlhqZyneuAIOZxquO7Yj4QtUY/iOF3eI4TzPQhfymVDcbHXUW1ypC8RolYWC52L0wBvzbLoHMF9+ieWt9dPGWHJ+fxlc0/Slp2mT8Y5nBpWsY4mlApFxeXjKJU0Rbp8jmxRrnTZBmPkY8UlJDOLypEiapjDz6fjUtMR8aZtMklJB23fdiSrt0D5sJESn84g44BHt+zZja6a3GzZnIrLsiaeklJ6jRyLxCRNQBO984Yx37bM/OY0qXhRvr5w9jBd0dzRmvyTxmoK546VS04doyteWKotml8oFc51JHKnWeIFU3QpT2OsYdvy78HTkpgwZfI/bJOvuTyYfwHiNCvih02SiRj1uyiZONW3nvoEZap7N6TaZZD6DkFjMJr0OTnlWYU5Cz9/zdkHfv3gq3XEZE0ErJqQNiRbQ0kpmEjIcaNRMpvNki1ogy/lQzgclngNWS6XMaZrDEZipNSClsOrSqm6oQo9Aflw89P//3JYAX/605/q7A1b/6yt2T0rpDUhZrEh3NqNyIrHkdj6OyTiQcRJ+RK8JzJtEtwwZLje9u7bj87OLoqRxkY+pxoCTsXNYROIF5yP7Bk3XvO922c++vn5Bk0yGdT+9pVtYV8YG2E2QjKaeDGIhkQC9pTyqKeiq0OKe6Shf2l3Opyi1opJO9ji0vK0WeZ3nlA+SRG4P8HZQxMzPi1qIz2dFhco4CLAXO2IbNNxQjUEpKotmG4asIQ7SeW2DEMsZwoVhUFrKDxPnZV6UWw+FkbEpRxrafBhRk5eg2GHwin1ym6RNqWp02kRDA7gwIE9qK9rRU9nK1qa6uCkduE0OYy6PEAHwmJmHImEsW/vPnR1d4g1YB6QOKxSds63Yqjb03m+RrlWlFM1/Muw1XrLHAAP+2UeZ57PDH/E9bwvN2KZiPnzTxpz+hRHSbZJY7FacgzxBA/KVBc8iGQaup5t5foMN+c948f+Cb6eKzodTmlz9qN6Vq9jky6XapR6UK4ZDHOYGaonPuCf+EsfC6EZidou7KOn+g0k5N63G1J77TmxHDppILapj8rEcqJRQ4/Hl/jJN8eOteZXzA/F7YjQIBuKyggljDS3ykaQjHBHJWrbOGIh6rvUxtqgB8n699rNqUTZhFOueFE75Xsz/fbTkIqFKWHlBiSTz6SkRUJHg4FzK0w7fglT/dPQSX2Qs7MBWy6FNUOTRPHIMtNrTTsfuM3pdAa83rhGF9bpwjR668lEo1EN9S9N0BbU2CN2DR3LDLoej0dWX1CVJnyq+Ujyn850MwvGuxJkGm3QO6FX3tG7I7bkr1dcrXc2/iClsUiSPQuSxQI5iyqZ2exAC4GVH6mi2YqipJVFcaZER3333RXo6+/H+HFjRQdXAnCilKxQKCV50ZGsFTBn2cfOHTkwcvkO7+rOAb/BKmc1zZ+ccy5BjDXs8iHY2U2jPYHviNPoKrVq01PzoeiEkqoyxHK5Ayh5U0xmh2B/Zroa9FN+OwiQaFqE8pFlyvl0pxJu/okLlGsUJ/tRYqoRQpnJOKcYPqJ0DFYkrGWDYbn8Q0LXDdYNB0gXigYFBsPa2kPw+bzIzs6i+DgsnxwKN5gGATOD4YEDu7F48QHs2OFHPJjAnj0RdHXt5dfNYsy4iSgbMUxczmVhB1+v0UjYuHEzXnj+AKqrgwRow8X5FM04lLmwCAotdUK3uwdvvrkBbW1elFfkQqM1EOgnOKZ0XjLszF/aj/8GDQkPfjyoMMhLvEOBhMOK8+mqOFxo0E8ZYXWYtQ7fPrne6Q9deemi8RHbJMHO1LiVOIbSVv34tPIvQ9LH6bNC2MXJp7VNSGZ21PP8zodolEkBD0iUfzqhxKOG5qPMK/kMH2eEooFVDnZBat6MhD9K7Uh1oZcS73aZH/ney037huXwm3ooKDeITpYT5O7v9/r//v05386afNWCiL4MEn+vjmPksrJ+ifblpRZORVxMeaWelQjC1PSGLWv0gpOjo7+si8V1NLUJKyoockOAK5sgxf0wH3oMhs4V0NgoeQfpjcFC3ZDC8/IHzaZALFjW6HXWPPNZN146N3Tfn1/baDI5rAaDRtZEIpRXnUT9StYTww0Y4gQnFlj8FolZL5OFSFFEsvRaUmnGyxlQMqvI4ZV2HPlPBV0uQGYhxHEe8mTPBI/MX5vd9OK3DSNs0h912dnlMFqhMVshE9OV2LZl0VzHCsldR5VfTpA4nNpTmaKKyCg27jg9zh6s37gJ5WVlyKPprMKAuSZVwGOdIDcpRZLZr2UUsrO04xeU9hgeealz+7q9LYE5OTqXvv7Aaa27quSe6joUzJwBlJ1F4TkOvpZi47gYWAW4cpxDx4qwfUSbZR6KYNxJtOh3uQQ75zhGlpUKYFHZy4mJ0oVUoVzQf9UnnS+qLx0hYioVYSzllAWrSodQ8s9G/HjgSEJP+WhsOITnnt2JtWtdmDa9BPYsi8Js0/kT4ek6nVaPeCyIZe+sxVtveZCXU4MrLvsHLrvkZZSVefDeqvmYetIwFBTmomx4qQDzTNabTMaxdk0PFs5/GO7+/Vi6bCxNMgIYUZZLbaikwT8Gg43r96L60H7s23cQefljkeuIUpn0lBkqM/1x2HTmlOv4OH29eo7dnK5OT1NX6vD9A33w+AYQiYbA9zINOj1fopRzMA4lTlIlOqa6M5fAkWo0B3o6YzPmnlYcs42jc7F0a6gwx0dq+/B/dovUhX1YOwkr7Sf+1PD8X42PhV1KDFwGvqS6ugaFhfnimIUgU4RRrlf8Musl/Y9ECcdYKtHgpe3eAF1fL5FIQ3Rpu/HJa57perfEDrsmJckchOKQNZKkaWrp9/7rx7Omz1yw8J5I8aX6VCwy2J6HGdK9zNlGQvhrYOjbJgfKr0QcVupXykyPw4gZk44YrLcWln1/hFbyQCocRbSbN9ww0DLgUlvzTW7V0LU0cMr2XNNpV5w5rf33f1uyO8eSY40RcddqY1I0mpKSBL7EckWeJKsEWzAIH7kJH6TYsBgYeGdjNr/zWqmWDyn/CaDLLXmkUYXdvIYr580kwLV4ZKL/MtH9+M2XTJ82YmL5TyRzrlay2CER0Eo2B2RivLItmxgvzXC4kr2dSBTPoSk/NaBQGDYUMaGJjUbEffv3o7mlFRMnjBf7Q0WDU6IcRg07KDxFto9Bgb532vic/rpX1zp7Xt/vbZ1aUdAz+6yp4yvmT7JIpiLEC0+msDElkvfJ8fyOtNOu9CGDj9vtRntnp1DK4uIiZNltAtjSpaOwnOfDDfuxOdL/aIZvZEmk3hs3bMayZQ3o7vZg5EgbtBqDEkbJyuFCnVeS4li9pgXDipbTIPY4du9dhClTLIgRq5Jp6qfGzww9FvPjtdfWYeeOOC6/7GlcfOHfkJ/TKjpRZ0cuJk104sChszCyPImy0jLo9Toqr9IuzM7isSh27e6lQecVTJ7Qho3rJHQ7PTjppDl0Xlk64jzJUhJbt7kxa/qfcOrCJXj44amorvFQvvLFDgnOTyQSEexV0TpF9VQlZABS86zVSthbtQ/L1u/D7k2NOLitFXt3NqOu2QlPxI+iPBsRJSVO9TrxE8cEIDT7shmNhknynhwUn6xJ2iskiUBXTZNttXZVHxb2UaBQYdWKKPHTv/QxO5W0FKMeD9ms13oqc0NDE3p6ejFqVLl410XmdepyFNf0oH+mm4wAS9LthMEBS7IDvc31rX/cnHz8O0t7NhdbU1l8Hyol8W038FvT5Z7+YOjaM0qzv3PT7D9oJtxaEoqZqC253EcRzu+QU/xL0gCpCzQjmkUzA74BLhgxn6P86K0w9G6DlRiunF9ABIvIFdceMXFxY5vaQwFeXvvnWuUIycQSTGDknGzd7Il5OeseX7zVlZ1tNWriNAxRQ+u4XmjENsViqVAyKSXNZpgDASlAafJNNma86AVxXcF2MyWz6Y4p/z9AlzOWaY4U1X8IbB0eBlpNLBaTbWGbtjfYG/ntl07/nHVY3gXKZjESfqOIjiqX2Aj0vMZqgZSdC/Q0Ipk3AykdATMzT25Nip07uJVAl1ljQ30jsaA8lA4fzpuvRRgOpigcR84u/k8jK1WZPqdCLk5VjVq1sX1dFFHrszt76jzWko3jx2Xn5RVXlsWzeT2UFItLIa5PS/pYiXcwBfopLqFIikWG85rpp6xPugcG0NHeybHBZrUSYykUeVaTYiM6PQcQorjEf46IXcLOOB6UlAC4LZu24L2VLSgq3IxtW+vQ2z8cJ83Mp06aGX6ITXF6fPNi2xYnJk/8O6afdAAvvzQR+w9KcOTINDg4xNo4TeIICxN44431OHgghK/c/DsCwPcgRagjUXVpDAkaUAoQC5swQINLQp6EaVOGEeDRYEh5FdBDoJtMBrD0LSeMhoPEqKuRoD7gD7QhJ+8ySotYMRFLDpdIRLBxYweM+h04eeFBVB/IITa0DIHwmQTsDipPEsFQWIAqP3acuWNBrU8+l6R43lq9DltXtSB3bTVMm6tg2l0Fw/5GBA50Y+faNuhGFmPCeG4LvpDbjFtUiVDUGs20YuZhsHt3aaP2SilmLqeBOSJmCer6s9rm6rHip7rV9V92KzZHrJ4X6Qk/1c0cQQkn/AkG+X7Ghs1bkJuTgxIasHmZ4cg4lHjJHEvEKf6ngza7CC19NY2f/9Ped4uscjZ1P6IFxG2J6VJyGk8gHp9VmaN79Adz7rXN+NoUj1wBOR6kq1XNOb6IYYgGbE0qgLihkBpVL/z4fe4pvYUAdxMs9U9DKh1LMwkHXUAD0yDYEhakl38EULOhPk/Kw52f9C0Ojc1kKczVVy59p2ppJMrPTNCQEddIMg0bUlyHiA6S0WgUAzMsFmRHslO81MAzBAbeCb0TPhLwZg6fn7ZwZo6WIdVfvioNtDNnztSQkTsqOzR9fX0ar9eryQpnaeyRiMaZdHJYjdVhmC/GDF4X417G+x2ZXfISAdu8B5vYLQdJ+Xt4lkf1TYwwrVwJUmJZlmAymmhg1NKUq5bO07UUu6L8SgcgNUwrZPqY4g2gALnjFo3+6c3lFzrdidToPH3+o4++FHvo/ndb+4IE9qm4uEa5ecSG01XcavriJ/Q7fUxGVXzVrR4Ppa/eOCChhne5XArLzQg7ZIbSUuPiwvE662C/EYVloxzzLgLPQD82bw7gwvOfxxdu/gN+/vPfYdvmZwhAkzDo+XoKKAxP8yleZkf0Yz1OJKIwGD2kvXp4PCHkOR7AO2/vonrWCxDU6zXYsGErdu+K4ktf+ANGVW6H+Ig5N05aE+fM3UtAaMHMKXvRUOuhNAn0BAPjZJXy0BSQch5AU30u9TEaJDVGmI0u+HzUIahNxQ0iiitOU9He3jD27mMGBBQX9WD61Hq0tTTSEbFnCscDlrjBSm0Tp/bnZRQ2cW4z+iVIv5as3oCWFW2Ys3Q58reuwfS21bhwYAMu967HhZ3LcEr9Ojz8izVYdbCHWHOErh26yTVk+OaWFsHisyjvBPBU7VzfeiIJ1NtFR6bskFHqdLBuB69X/RS3WAZK18fhZqieWFdUfeHlovqmJlFHFotZCZM+d6SIONQ0yFCFDtqKUKzxELz6UZg496zpf/zKqNM7B0JJamITldJIY6vJE4xrHEat7vF7TvpR7qwvzxrQTYQc8ypppvPHRkmM3HxGtVU3WTwbiNnGEMslMOU2oUriJQWdaw8sDc9CKp+qAC6zW72RKpXBlqKgehK4wHhAA74CuOTmpR6uaIoL/jByC7MXPPzj8y9rczqj5GuKSlFDlBQ2qpF1unhcSxNrnTFm5JtqGr/Fr80h4sezbToWHyXIuLF2wvJpg66aoSMzpfoJkE27xWsv1mJtcufOnXE29fX1kZaWlnB7e3ton3NfoKq3N9Df3x8uAbLjUd8IhPidoD1kuoCBDsDVTqYN8JEfVyrv2ePtLIlAGnhIYdlQg3CDc0crKioQit/a2op9+w8K5eQwSqO/39A/AbyJgvmYOXPcWRNLpZz2bkw568xv3Zk744ZLf/14GLt3NBNYUGE4OBeMnUfEc6ShfxSWAVH5qRXE/1WbvAXzErsZyPgDxABIqRjQOJT6S4c+TPiY4+X/Shg1JSWHbDPb6+gg0NS2YurUdQIQ7fYkrr/mX1j8+h5Kh7fbZQhHQ2DBtCZGU7ZoNEzsM4wADTxWcw+u/dwSRIMb0eVM0XReh7raaqxc6ceVlz1B09s04HIc1Fdisg4NLaXUZ1KoHN1KgKSHQT5AcdF0lFkeA6MARwZELQrzffB7LHC7bMix+Yn1++Fye7gaBavmsKFIClk2F1w9JsTDWmQ7fKRxRni9zQiEuAApxKJRoQfKIEU+g4aXFXTYV3MITVv7MG3dapg6qjAZbei3lGCXZTyqzJVwmkow0eTGA/UPYdO3/4b3DvTSdax7VLDM+AiwNIkw5GGn0DS4EsmoB23tTaRzu1HbSmAY9EKvVZg8i6jatGvInSnUYhSx2n6qkJYLH8UMned3WVA/IoBnoNeJ/iCAnvMmQrBDMe//KSLsdBgh0RBCxefj6otnn3fyGHuh2x8jpkuz8mRSHwwmk8//8qRbSufccLLbNBNSlN+RTqVIF+TIMqluMdvgJNjivBBQxrRZSBJrZT1IUPvJgQ5Y658iwJ1GMMmfqaI645luJtCyLZb4FBzgXUVK3rlvp0GXBlxeTpsxteTm2eNG5EYiSY2ed13EJL0sR/USKaFWG9WF6cfAS31NjmRn844GsatBfffDUYA30/0++TRB92gJi8wx0Cpge6rEDzeQX2ICJmjuv2GRsfZPlVbnS6cWbvz7oomr/3rJabX/uv7Krldu/Ibz1Zt+Flz1jYe9G+969eDmH79p0OWMj/dTvSVyEUUJopoKRA3jEdWNRtxHjdVykE4SC+ZRmhiGCm5sRKOSHacpxpgxo2HhR2opZ3v27KW24n2pzJZEoMHwwi3i4tzGEJVyUFg+tbzIkn3ZrV/7yjX//Gf77Lt/+hfrJVf8An/583vo6UnQ4MvF5QuUqhgCROWnuBUjADedpkhLWEr6ilEGDD11Gs4fK0swHEYoHEp3Hu5sSjglPEfK/9JCTpV1CfBKs3B2c4fk4zgx1do6L0aO3A6jhb90QNeRNWu2EwP9r6C5NU5pUb0NXsPxxJVjAVxx6tBRilci4I4T+DCjc8PvJwAMDmDZu22YPmU9Zs19W7y0ShScCEp1QwV+fM/X8KtffhGrVs7GlBnVNPuzobRkF2qqwwTASl1wm3Ab8BqsxaohQA0iHNLDZg/QjCVGzN9N4URgUd5IOEVg7EZRgRsNjSUoyBugBGWK20nXKfuPuQxidwZfIq5TDC+FBAID2LSnG6dtWIWKjl2w6xLYZJ0Ovb8Xclc1ep1tSPa1oythQRcB6c1bHkb1tx7Cgc4o1YOiQ2rbCTZL9bO3uhrPrKzCEy+uxUtv1+HpZ1vx1kNr8fI/1mH9vlpEE3xzjgdfJT+Zhv5luCkAixIww6SPRYEUJ9809gx44fV4oSUmKNazRZnT4ciIeNNHQjO5csgI3Rr8qaHTkowiELUgZ/JVjp99ceKiSESSk1LK4HRF4098Z+wFU0+9bJHbdhpSUb+4WhAf0YeGjPBjN/mr9TVYb5SE+J/OK28LkxIR2KofhVxSTgw3mwCW+ziDLAEstSVFlLbJ8HWZJtOPp1cMvOEorLnmMT+8fvoZbd0eLrOBSI2Byq2PybJOE9doqe20EX1EK/b1hkLabALerHBYEwgEZN5JJeoiXW0nIqShn4ocLQPsJwCXn+5oQQtpezNcF1sv/NHVY7/xhVvHfmH2jGE354+94Cvmwgm3l5RPuX34mFm3OMpnXW0dteB8y+jTTtMNXzhLV3LqWMPwM0qjRafpo4XzECucRaxzBhJ5UxHPmYRY7hTEhy+E5HdC6zpEiUqI5p1MbCqPlJ6fVlGyJmCPFIoV8sCBKoRCYZhMRkyeNEkwN9HiGaGFYW+hDClxt37X7hbZaDKN+u5P3snNy14FTcSHkWP6EPDVYvuOs7BgQREi0aGN/eLK9PVDPyUpBSxVwDy64fTDkShaWloFI2LQLCwoFPlm4FMZPBtVwTPtwbjUH7k5cba4LqKREDZtasGEMa8jy+oits4KTbhopcmDtxe7952DuXPyEA7zOKlknOPgm5L8+O6+vU00fV8iSN7mDZNxxpnbsW7tFEyfeQmaGg+htrYZN9xwPwwpQnLWe5oNtHWWYcU7C3D+Retw7Q3vYuWyeZgwsQGu3jwCKida2udh1qxSRCj+dJIESikcOtRLDHctRlV0IpY0wNWXgss7HzOmjyHGHREzgXg8iepDdSgu3kxxAUX5bnjdFrS2F2DK1EXEygmoCYz4nb0amkGIikgLD277GpvR+84BXLbhWYSI9TaaRsHSuhmvTJiP4B13Qr7mc9g3chr6mpqx0x3CmsJpuHHPc9iSqsCE82cRu1PugDPI+bz9eHXlJuxa14nKVVsw7b13MGHnJow7uBX5NbXQHmhG255ONBhtGDk6l1g+L6twTobyRBWddnDFp52DfkcKtW8a4LSk4+0dHejqclI5NWKrocFoUBg+/zKSYGE//hOWOJmRrjDqfxIaqKOmUozKcha3NjS0rN/b13/lgqJh3731vBvD5V/SJfhGJcXB+jd07dBPjVNJh8KpfnwsDB8qNt84Y4ZrMPkBXsflr3HwlJLKJCqL76OISuPAZKtxZMbHisfnVNCl8LLZKOlTEdPz79avSTG7lcUmagIHIiVUdBqYUzreuUDXm+PxFIFxSo7YU2E5nOJ+ww9PdHXRbPsE5dNgukdqAR8ra7WYyYArFiEH9j10Vu9rX106sGzpy71rttyeqqq5whYNnKF1DJ8Vqby6PDzqy7Zo0eUI552DoH0OAvrx8MvDEEhl0egqI8EVHI9AihHTo2mORFNb/mBfKhLgx68RKTuPRlh+YiWFhDGXwvM2FYXhiRsMZITNo6LSsgLIWBEYwASLE1NZhQ0mxHqfwjY5nGegDxsPanH5TTt1Vt3uoXfqk33JRbVob1uBfhfFJ9JMp6vGyQ9c8BQ4w/D6r+gkxzHJhMLAlBtSPKWP0WARJL0ziPVBrmrWq0GA5Z/qFmZI99jQaf4TDcT7lvv7ab6fbIXfm0RdXakARSFUtWef1Yjqg29RGK3Qcb6G4+QI2B2jMvBdaYMuRmXkvaxcxxw75U2OYM9eDxac/Cbs9j5qN/Kmi/hL8DlmD279xouoqOiGyRDFyPJOAspylJW307Eezq5N8HqZ3XNcJJSmhhh0MmVCXqGH0uN24/XmBLFXbzpNZaBhph2LW1A6vJfCEdu0sA7ooNO4qe6UGQ3fXOJ25TKoIuqW9KW2yY3p+/mpqwhazSORaN+DV669E3e88Si+e/v5uOnKk3DXz6/FOe88hfn/uB9XvfgnAuQL0L16MXw+KiRFytvMBtw9eOadLUitacM3X3kQozYvQ4MrhdqAEQFJj3zZhxmhKoyupjC/fBxvPLcDcap7LrNSmrRNZVcHVt4qyHud+ViYwUFbcYtqoPTF8hr9ud0DQm/ZMOtWqon/sSj6IR6sIB1V41TWk5U0xbm0vzAUTuwoobSikQTk4edqvnxR5TzWwjuvm3iudtQVpjDNNHgv8iAhoLhEnJQWJ60alRQo90DU9Dhc2uY+I5ug790BU7wGqcLR6N1bjbrFa1D9zJtofXsdAr007TWbuChKpBQXJZYGVjKC5VKbCKOArRj4OVwwimH5tslXLygbNeAP864LI+mAXk7IeqovHREzXUyr1eoTek2U2C6v70azojKv74plhlCIySRXZKZkqtRh8kmD7pEJ8bFYbBbfDcNOGiy25gTeu/NvnqWvvNm3fsN5QbfHEJV06GsdQPP2KnhWPgL9lvug6d1LfZMAM+xDgjpTIhqgGUSYDHUcakgGXZ7aMpANTXe5IqlBOYw+BwmdA0mNldw2qlwCYNGgDIDKNWyzXyZZUBRKAWQxBWcj3IpSsOIwc9i/vxP5ubtoKr5+6EtSLNSe/N5tq2UrOjpoaswIRZIJeqJShC8dp20WdqvHqnvIKIrJzJyZU39fH/bs2k2A5EJ7ewvZ/XSOAqZFSYOuVBMlwx1EKKIwfKz6cx2k0EptkOM4hC6nFY5cryiLiIj0NCsnhUnjX8WGDQSOJmVr3ZBwHBwwQXVDrZYBurwn1hcIIhTswtQpVFcE4GrhJapTS9EAlr41HmeccRuWLpmDk2YdRGtTMWzZPrreRgC5g4A+QkChEfkUeaX0ZMkIWR9HbnE/tAS6JjN1/nA/N79grTq9DlYzgVKK2JE9gNLCAWo/AuGkBkbzAAKhGNcODX5xURaOVwEr8iXm7g4EEGjowdjW/eg2FSIx0IWVp1yIu//0HRTrI8Ss3XAPUBgCs5FZwAVnTsa8sXac/uJDGPvzH8GuIX2juOJECJZu3AvH+hbcuPQPeCtSjHU5UzEePZgYqEGJv5nSllFnLkORxo9x0Vak7vs7Vrx5EFoTs2/RREr+0vlksOjq6YTbQwMYiRiQ6Zyip2mdFfpN4clEaHbk8XoJcJUBm4FXnE+HF+HILdISEbJJ6wcdsJ12pt1k6DBB6bJbSgQxoK3A6ImzKh771tQzRk2cM8atGU2DlXIvRYAtZVoFUQXMhwx5KP2W4uSE6E9JIx0/LyvIySBsTU/D55bR/NfH8d6PH8CeZ17BwaXvYtdzr2LTzx5Ex7JVBJc0pWFgZeVVwVYALhtOJ21oFqT4kSFyZnBYbNPGOCbRQMFrYgYyejZSnMA3Luu0CUJdbUyri8W0xrhR7KTi9V0CYOWmmvLEmmqOK5/2mq4A3F70yvw5m56e18a4X/rrW31r130l5A8bdTQ1thUVwJ6fi+ySAtjyC5DQOBDrccK08/cw1T9PxzQqEyhnNpJQMm4MtjPMoEKIzqMlhkvxOcaRm+9UK+cOEzpUbkpxh1bWvni98IhQirAnG0LoKIF/bU0PZs5YrjRopnCcBH7FhU3o6/PSNFUBC5ajtkg6X/xT3OmOlT4eMkpYXvoQb+EK+lB1cC9eeH4nnn5qLx55eDcdtxPYKOGV8ooUMhJmuHp/LgTjo0Gro4NBt4nYs46m5LxgrgYgEyW2e84ebN64hqbvrI/pLA0aTi9B/qzwXJcKe+QOPjAgIc9Ri6wslwLkqtiBJ5+YgV/+6nLc8vVrsXXHqQSuIXg8VlgsIZoCS8iytaKmxqmwujQocnoGYsGxmBUaAl6tPkpMN0XslOKnzu3q78K2bbvx8ss7aEDKo4HAisLyVpgJLHOzeenBR0xUeapJgBTrFcWr6BHNZCiFbo8PtuZ2WIJuWFIR7KMZ08K770CBLiIAmzMh2okMP7bq8/ow4PFj8kgbLr1ghthmxOune+vq4N7txtWrHscLxukYpg3j3LbFWENM+OnSk/BS2WzsDMVR1L4DQY0ZVsKMMVIfmn/6d1Q1uInRcp6YHCjMkm/0djs78ezf38XKd2poAEzrl9B/JU+qER4k4XAIoTCVl3RdtBv5q4xW6JtafjZcB1zP7Jc2fF5co55P+7GQlzjHMwe5eL75+rMKz04UnqaP08xz8Br6KX2WW2foGtUo/sJTMaKF1f90juolq/NV1KYm4JBnDNWtD+NOnYTxp0zGuPlTMYZM8Yyx6NuxB95de5UlBwZecfOMgZVi4vzybiYGWyq7AsacGzJ8jvR04nDLeE0qSVpH0zMC3kSCb6gldHE5rksQ6sYSCW2c2G7ClOA9vBoibRLVhXg/Q5rtssqzOa58UqB7ZGLiWGW4VaiKdjY/M0G3bskrgbqGOUlrNoFtPqyObFhycmDNccCSlwt7YT6BbyH0+cVIZY+AsXcj7Af/RO1A7Ek2phMQ/C3tUoQbTm0wxc0VSSO5vRzR7PFUycra2tB51a3sHTUYjNQOCbG2xyChKtlQOLIpVf7xHX6n0w8p2YTysioBRkI4MyrTJLuksJ86xwC1XbpTpOM50qiiOtVV5KMJK7tgcTqJALYBeu0snHl6F77yxV/gnDN/iccfX08gQ51dq9zEOawjkVHSzOhgacOPhnoJZPzeTsRjfmTnBIkNMiXNECrnqMoIsuyvYftOP9XZ0NRW6bgUNykw30hmYdBl8ivTZC0clmExdZGblVyRlEHGKy9Owb+evxT/ePIW3HhDOVzekRjwGlFY6IJ/wAKTJUJsNYDOjhaqGKpHulytN146iMYUJpiTFaRBzkdtE8PGjfvxxN93Y/uWKgKo1bj+c/dhVFmTYNi52S6cNH8fVWQKwQA3XLou0mWgf8Lwnth+TxjZHTSIUZgEzSbc80/H/LmjqZ786TCUj3T5leuVawOBiLhpxegWCgewv24Aiza9jc2pQgwnwLV37cQvT7kFJW+8ilvefhxffOsxlC9fgte/ci/aaPbCS2LZxiSG9zVhy4NLENXy026cRyVNzlsPYf5kbv9HnsTiHU7SGJ4TKvoh6odsFtZlXobg9XBmv6xZqn6l1Y2zLNxqvfKR0pb8O/K8siTDAz/bLOp/KRlB2DQSkaxpCBuHQ5OKCb3i/qIhpRCPT9M1bNTr2VYNHyuDwpDhlRGxHTDciEhvLep1J2NYogZlp8zD6JNnoWLeDDLTUT5nOirJPfbK85Hq7UHCr9S/GOCp3AJk2eY25tKIQqWPua54qZLOl+abKxwWvZWm48TYIG6mUTy8zKAjw2RXE9fxi9PImM3McDW5yVyJwZfZLtcEfxE8Q5TqOUI+DabLCQ0tKezcmUg2P1NsO7jhmXinc7I2Nw9ZhXmwEcjaChloc2GlY1M+MRICX9nhgCYnF3JuIfXy2dAZgrDvvY+mMDRVUZ9IUZUjXYHvLxlXeAjR3JmIm8vpWupgmYFEDkXfE4rJN6J4dDebzaKxB5VPKJqSnPAjw0unXZ2Up+xamtKmp+BUi8GwldiTQ6lRCmrPCtGUn6fIRwDgoOEOTyb9U8CQTfr8YCcbMkKJCdC3bj5AIDYRD/6pGhdd8ltikA3o6SrG+ec8iCef3E2sUDdYXL5OKcfRDKVH6bB+trR6YDE3wO3SYOxYAjl1MFGFI6Synn/uWqxauY3yoiwxKKyIptG8pkuAQGMYNZFEnZ2ZGV+oE+vFUY5PzRTZCQrz6qvT8bXbb8T4cdlUdyHY7Hb09+QgJ38AjS0lKB3Ojzub4R2opfgpYonrheuKYtXJ5Gdh3ERuVg9KypwEdgnUVnfgvHOfwVlnPEKEZzNWvWdDa7vytSFezpA1CWrnAA0EDEQcn7LUxHGq9cz1Eo2kYO1zCtCtj2lQsOgMYrwxCptuI1F2JXymEfWaLmaAOrNc1wlTYxXqbBUo69qCx864Gfe++DucM60ENikKqxTG3AoL7vrDzej98zOooQFKjkQx3hZF6K3VqNrRRvllvaf8U73x0ras1cEcD2KCsxHNd/0J/TQO6GgQ4jCKPpsobAr+MJWTH1v29NMxv4xIo+gQgyAF55uNrK4MbsItgI4Mgx8FUMKkDfnzDVNuQi7fUCkVkbkhZB28pdeIONU51aCoB1wItsR/VRSQFb6cNruFofSorJbOpajDTOjCXmSZQ9COrIS+IB+6wmLohw2HcVQljOMnwTh5GqwzZiDZ2S30AjR7o4aizKZZ7SDzZUPHAoz5HPvTQG7SOgpsWnuMptYK4Cb0bDPbZaNJEOUh5NXr9by8oDHH47Kytpsj1nZ5J0P6m4tsjilcPx9XjkxAAdz0d4yu+ulL2kj9nj/o3Z4ZurxCZBObtebnw0KVZsqjiiOmK2cz2OZAyskDHNRBHGRbae7JzLFoDHTZetj3/4HqLSIeC+ROQXWUVvAjf+TP/ylMnKaVymQxHV79qddyPPRjsGVPk5n3hLJ/2tBPtB5rOpVGHFFjOXt8yMsl9qQK1aI3bMLmHROQos7NASVdXDyuytcoVx7N5kiViFnJedmAlzhEh04bwbrJcBgNMcVl72xCKJCDe378EkZXLKaECRxMAYwa04hQsAJZlkeweUsYRpokMXtX2ZiIR5SLoqJ/Svx8zP4xNNBUNtteB9eAGaMr28U67qDw3RHWlAgxrKkuhPyvoakpJoCPkIbiVuJVNIFBnGcEvNSg6LbFIqG3P1/s7hFhKCxTiXt/uQzvvr0Ghw71Uxgd8vItqKmrQG6uB+7+LOQVuyheK0KhBpq+U+egthD5pnIJsIxTxkR8SVh4h4XfgAN7q7BudQ42rB9P3nqcfe4OmpG0KevuadFriZUR+1PXJEUdDNYPGYo0Go7AFAlR01N7G7IxfNpYSi8qAEHFB7ZYxGH6WLU5HgsN5rm5OfijZjZOChzEK/bRuPH+H8AhhWiQ8Yv6Z+APEOsO9/Xj5uunwnf/Q+ghNj0u0YUxESf2PL8aKaNZAB/rCqdPHZycBK5Uh5Ma18PtC0DDj4MRqPK+1k07t+HVt9bg7VfW4o2nl2PVW9twqKUX3QMMvnFqN1ZSjpAzK3J9uJtsdg36k+F0GdCV5TgC7vTa8JBR/FM6m+ImPWZdFuHI5iU8xaawbGcYvjEqwrIR8bKb0tJbYQkeolkPzRp142GO9UNr1UPWUxgD5YlfpRMlMjZA7La7FUlnFyTCD4m3j4l1Xe43bFg5GWjTICtAlwyf4zAs1BaE7/piC+zxeFKfkJJ6KSnpqQ8R4Mpa0jvCXF5kSAima0wm5XjSLPbsxnPjgu0qEX2wcM1/kqKua8BT6RHruI8tOnidNhH6nORQmK2BlFBLbFbKUowA2ZwCvlNDvdPGFEapJK40fnl1OEDnR0Jr08J+4CHqEKSoYsqe0UkEkKQvS4OJABQa6cSxCKPadC5tVOHHadmfbWZuQ2dEWwzFR8fM6LyeAHJyOhR9ZGFgMfKeUd7GxYyM/KiDsPKJ9JhRCaDgvJEtGBYb5WYeRxyPRbBr1344uzvFuh0roJpXtvVGDdas2UkA1Ydv3v5XFOdtUHZM0HjBLG7G7EPQkz15ci0Bzlq6zkjXKQrH19NfOv3DAYY7gc8XJIbbSccDBBI+GE2EUKyLXA4j0NgwCvzCbRZeLluwYAXeeaeWgF1HwKXUq6g3voYHERKZX6VITq6v/Hwd2rvHo6ubmKmRVI5BnJIYNcaJa6/5OR57dBeFIzZZYEZrWzFKhjtpYKGEKV4ThY9HOuF2h0V9qsJP94vhNMojM0lEwndufwp3fvch3HbbG7jjzudx9XUrMHVGLdUnd0IlGItez6/sVOqEGZwAM4pbAAsfs/COId5kT+UL2nOQW+ggQkRMns7zjzmfAkSKLX7i2rRNketSMmZddwrGX3UKDM4GaL50K2aOctDgwHtx012PgnLaXJ5A/wCuvGEWDl33TUT63JhrHkD/uu3oaHdDTxXPbSXx4wcEuFpiwwmygyYLjNRnOE0jgfzeqoOoeusQdK8eQOzF3Yg+twlZb1bBsbYPXesHsPdQL9wRL4wGRccYqIXhB3jZZAJghhHgyGkzKDIDpTwLACUjHqEWfpw3ojlcH1wupTpE3tRjNnxeCaP4Dwo3CHcGsrmGZUrP1LkCDZii+BEmyDrKBym6Rq8HUU5+Vy40xOw1RiKmxITRQ7M0sbOJ25zjooZX9/BSW6pAy7rPbh6k2HB4Lc0h7Fl2C5EIZroCbKlMWtJxdus01LkJfTU6BmCDQea1Xeq/bAaXGDJuqB1TPi7oZkbOgCveO8mP79bX1ydW/+W7RcRT7tHasmVeVuB3ITD4Srk0GpEBvxuB30FLlScqnCuGFJt6hGKrI1KEgDe3jEDFC1vtE0hp+Fn89DIAGQEiAkiUylRM2o8NTQnVu7qKzcCnuPkBidzcXKFYOTQY8PPoApwyw/IxGW40fvIqFAzRlLaP8kvFZ63hWuC3IfE2H1YaOo4ENDTNM5CTp67K9YeZdLycV9JXrFuzDcve3obFi2swQNNBt7uX4mS9SIo78Xt2H8CO7T246fOPo7hwm7jJFaM8v73sVPzuN19EjzMHM2YehJzKIyb3BlpaY1SmoQ364kaM6ibDkfOPO01zsws2cy2cTi3GTWgTxJ7LwB9NdA/kYl/1CGzfNV4AcCok0dS9Cc0NS9HToyFAUzqO0vHSbULCa7ki/3Rst2sxdtx0vPjSLDTUjkJjWxnfqiBqCpx6ehMmjPsNnn/eiYqRVgwMFNDMI0zlprzzlrI8L2KRILw+frxYAReZyiVzJmMp9HblIMUgTiA6dmITxozvpImSFwN9NuzePg6vvng22jtLlPS4nUh414OyjUkd1Hi9k38UhEGU2oMBRnAXbiudgWYhWi4OBeDysqFAbAQ4KKA0CEzCLYu93A2tXZjQuAeHTAWYe9X5SIUJcGlQlTUKMx0CNiqErIU+7MfMb16OdfknYVjChbKeZhzcWAOj1TQIcgLg0roulgs4Lb0BA/3d2LrPjeD2flTsWIbT297B2c4NWNSxGhfvX4yFG9eiYPFBLH1sI5pdA6SvvPWQ4jqhHwlVgKgj+sc+Q8CpuBXD4Es251OwViXPKlgLM+jH4TiMEk6AO/tTeaA1wBSohcftRq+mAnoapZP80qVe6nft7Ug5u5Fyk5v0gkZo0oUYvyYMMg08Gv6YqVBiFWRZEdNu7gcCVwhsGW/4NN9co7pM0EgcDoV43CGWCz1RIma7OgV4ZS3lTfnaJmGwjlgCA66ZDLPd/PQNNYrtA4W15qNKZgKiLdjBd/HSicdnTDXcqs3OroCdwZZAN4eXDghozQS0VEGiEpjNsuEK4DUYsf6iVMpgRXFHpqkeCkbDGKqGiZQprrEI4GJgVNgWA5miiIqhyygTwvCBqHj1nGL4mEGW3/3KwGu328XULRMcRVi2026aWog9nNxO1VUVlA+F2XpDRmIh/D4HOkF/nc5sYnhZ1LmVrUlKmmQLxkxxCT/u3Bpit31obuonBvtnJKLP4++PNWLx6wepUyZhMBoJUDuwfFkXLr30FZSXE8MllhhImvHyKxci4DVh1twDeOP1U1E5pg3RiBWlxbuxb2+X2NrFeRMdg5SZe4vaSQY7CuW3uYl3LZCCe4zElJuo5Shz1DxOtwPfuuNKjCxvw7q106muGYg08PSXYfq0N7BuvRMWCyMxR831pKEwSn3wmq0q/K6Ea6+twN6DX8fGrQbs3TMJ/b5swdD5UeDrbtiKuppnqa6yEI074HFZqc/FEIkaYHeExYOFvT29BLp8X0MBiUQySm1lQK+LZkycFMXV052Lp56chF//8iosffMCdLaOgNVCYG1IM3eudBJe142lH1phT7YVwFQ6vZZAwJplRYSf96fzWrGXl1U2HUYYBex4YOP0lTplm/JHtgBRcoRCCejbWhGdMAFjR+VRmWi0ZOE0RVmU8KI9qIliVFdjafDpPu8SujaOSXChccM+UfcUnK5RrhWGneI6yg8N7pv31WJg1wCuqfkXrCYZPZZyRGi6H9OYYaD+dmb0IM7tXof8J1/Asp8tRqPLDxMNJlxm1g/VHP2YypcGU9UI3RK5IBGFYFscKCadRxauY16+433LYqATvoKiDAq7xeX0X6L6M3StQqs0VjlO0UBptCHY64G7vh7exhb4GpoQaGhEsL4RkaZGRMnEWluR7OtDsr8fSR+N6rx/n/quiJgrj9qMyyTyywkKMkLnycTDkWS/N5qiNtUnJWK7KUmXlJJEbJNajSZFYJsUhpcYqAySIZmUkymLYLnx9A01zv0RN9PeJ5T6JyPqjTN+NK6lpSW+8+83l5js5huRU0zzd+pgZn6hMHVIrgAGV2azrMli1GGgzXBzGKFYHDbtz4vdXIGFY2B1vgv9wCHEZbMAW25QlbWoYHmY4UZOG4ooHbdyzOeYQfGLzPlOrwjD7ZFWInGFatM57nSSpIU/pENVTYUCMlSLrr5sUijKJ9coZbXLWUjT5SwqKq9tssKSoooOwjY1PPuR4U7r7EmiMP8Qioc1EPvQYs7sxxH0v4zWViO0mhiWL2/CSTM2Y8b0Jcr7CghgOhpGYvacg1h07gacfuZ26AhI2tvzUVTcR5OHBFqad1B+DYc18GGNTQVipuX1+jHgbkOEGFZB0QB1jDABuU0ww81bc4jlnk6s24K8HDe2bZ8IrSWOrTsrMaI0gKr97yIaI2ZByiyWRLQ6Ak4uF7EGAgkWfqsYD4b8gMQvf3EWli67g8rchj07pyAcp0SoeW2WFE4/9Vns3uWEwVSInt4c5OcOIBzUIyfXgwDZA24/XacnRkdsl0CG79j7g0xxCcQYvE3An/8yF/985kdYt2U+1m104ekXrPjtH87B8pWzFaabFg3VVSLGusF6QFmgduW2oH9KAGpwh12P2qwyeGlwz/e54Or2CobKMsTq2KSBKe1mm18RKvPWOY6OGLgl6EG3dji6Or0w8Norh+eOT0LBKRj/FDtFdWcknc45cyZaDAUokQJIHKpFIEzTXzEoKOxUJqIi8k0gYqGpdTTmQ3ObhGu2PYda8wi4ZQuyOndhSziItwx2rIgbsd8noTLSjXOkWoxe+ire+/EL6BLxcuqs4YoMuRRRIFLJIbtUI/yoAAKc2RblV8qmGrVu7DYrte8uGrzXwmI2izo4mhHXaPUwxLoRdLWhR6qAJkkzH9KhuM4KV8QIZ20jnM2dadMOZ1M7ehrJNLSht64ZvVX16K+qg/tgNQYOHILv4CH4qQ5DBNLh9g7EiC0n/T6CFBqMqb4Fs9bJCPsika4AUQdJw4CrJT3Wyik6S5VOdU2GhtJUStaRSSR1mqTBICfNBM8EwIkcBXCZdH7QzbTD+uFHFLGswA5OMI328fzcrPN0xUXl/P0wAZ5inYXBlmxxV5EMAymBosJsGVjTbgG2HJYML4BTxZAnhaFrWdEcRchueZam0nxjQ3kXwbENFZJHaf697xxnVQHSqVMmK4BLQs0uKkbYFEa1ObyWGkiWTdBQWIOWWFicQlJ2y4d14qSpVQIDmLi7XCPhcFipCJR/ErUV2FBEwsX/ScfgdkVoXOrgosHnM2Pe3HdgsnQiGExh795mAsRmnHfeP4EgJcRCzG/MpFrs3ZfCeed+E4eqRmLMmBbUVY/EyMp2YpZ5NOPaSkAl00CQXrvjDpu2FbcMo8GAFmK5dlstmputOGXhfhw6UEmgNUMQw7VrJ+D3f7wAb79zCRYs3ILl786mZpJQUdmCQ9VTUVb6PLZs9dLERU8DFreDAeEob7ujq5P85BPpMvm/9NJe/PWRjVi1ahdOP+MUPPnsLXBkudHdXYSUnmqBxtJTTmmE37uDQHckevpNNPNww92XheElvejtzad61Il44/EgpcP7QoOoqSmGPTsIX1+OWLZLpmz451NX44knbsSMWb/A127/PX7ww68qN0qVZhBtxevN6pIPtwXPPrh9lU7PoCYhN8eGUHExGjW5KA050bXlIGQdLxexcNspP9Ut2pQMP15bV1eNx55bhd5+Fw2eQWiMJozbtQX7X3kPmvR7Pjis0D/6I40WXukDseSdU1mAjvwy5KZC0NJUus8TgpHi5odEaG4nruGbxJLegjWHevDCqv3I7+qCLhRCRKMjAGnCa9+8F6PfeR0Vj/8GkT/+FC997Ye4L2c2EjQtP8PSjWFvLcGqh95Fihgov9xHR4OwYrTCZpA3GvSwUZ5tFhNMnH6a7Sssn40aPn1N+jphyI9t/gLDpk2b8PDDf8U4IjdcbFUX+bwaH+sk179Gb4KBGHnAMh6Fw8tRXFhApCQHeUUlQOlJcLV0wNnej962HvS2k3509MDZ5kQPuXvanXRMbjpmP2dLN7oJkJ11LeiubkT3/hp07TqA7m374Ny+F3079xM41yByqIau80dCOhOpQkIvS/xeYEnLTJeXGMiTuj4xXcos6Y1M/FcWYEvswpq0CtxTme4HiQDLT0J4t4K6V20m9bXCYuuVQn34XZRi7YQUXIAqd0gGVtIuFWQHz7GbDaEWTwWyqbPwUzkaOmfgY6IzNpry2RzUyaPI6lgi3qvJmKyWlsdixSiKLP4rWCokjauDooRh9qPckOEplNohDjNpf41Womm7habiFhjMIWKBdhGB1cpvuqLpDElfP7PISSguNhAQMJsl5SRllEkJZaG0NIXlGxZ8TO5IJEGjv5vGI3LH6LyWQCGRAztFvXt3HxadsZgYsIvqRURP5Qf+9ng5nnrmVpx90Tl48805GD+5AV0duTSdDoi3Vel1zeKxXv544+FlEcUQys1LJa2kmBZjA3WuIEaN7iSgnYKcPDca6zTw+E7H6QutNACchY4OPZU7ir27x2Da9DoEAxaMrHBiy6b1VKkmSocGJo0VHq+Z2oZnF9yEOlxz+XsYP+YnmDX9rygf/idMHXsXvvX1ZcRm4jSY6GhgUOrPbKSmNlZTByujQSgXZnsUbo8dliw/QokwTctlbN+6VezB3b3rIAFbEiNH9cJijVAdjRVjNL8kR5ZjBJg63HrrdJy6cBjV6QBijMiUhir8ARl+gpFBl715eYrVQmF0rK7ENO0WWEYNQzMcqDDEEXxjGZwRrlcGZQrEhgfzdLw8EDDIRKMhbNzZjJzH3kD1zlaEkmZ4QjIK4RFrkOLpKm4HvpYMtwMPTLz7gAGVBy9emjBb9AgUlsBIjN4Q9CHgiYi17VdXrMLGPd1UX3rYafYwI9ILx68fQPSvazFm9XKRpxn+BqyafD2mnXYqMbpeRJw1GG4M46xzRiH/oR/hH4u+AW+PE/Os/Qj9/UXs29FGMxweULg8BOTpAvJWykDAg1VbtmLl1l1o7+sW5ReDE4VTdzAotcb/VSas/GfDe99ra2tw772/xm233YaKigpqS3U/IoVR65L+CZbMAJzwQ3bVwDH+XIwtL8HoylGorKzEmLJhKJl/KdWTAe5eNzyk3/1OH/ppFtLX7UFvpxt9ZHo63MLd2+Eit0vxp/N9XW70k+nrHkBvF/kTSDubu9BV10oAfBDr9vS08/xBw2BLTJdyJxOyCv7FbmK7MjPdVEonAJf0R7BctrkEbKsYeDz5qKCbGbFYVuDXnPF7Jtvb2+OP/OC88pRBP5W0nXLCFCQDTDOBV4BxhuGlBPbjzf3UMWqeXY5XvvwQnrz2D3j6+gfx5l1PY/Oz69BHI1vSlg1z31oY/XWA3ppW4DRTEYaVWmlE1Rx244I6iGIrxxxWHNO1bGdep47AHD+P5Lm5NjS1jBDLCa1tNPpyLTIgUtZ5qrt3H79cfCoMBvZQFHlIhqqOdZtZVsDvJ+Y3QB1WR9WgFXfJpUQWvP4osYdajB23ZfDx2ZRRwvPPjcSy5V/F9+8+BRXlfejqHkvXScQyaVAiFme2xmm486KFmAB/8YGFO7rC5pROzQrOIxB/kqeu2obZ86oJ7OxoayvErLlVWLJ4LLHbUynJGC66eCzeXXE+sdFtWPbOHFHeufP2EkseA5v5OVQdIqZuM1CHtKC/10EDELE7CpTgJyp1EbS3WLBjexZ27rRg40Ybdu6wY8/uccjLd4ntboJ9crWk+lBUaIOzazTVSxwhv1503WHDPTSA5RGz7cOo8r/jH/9sx7hRb+Gb33kSK1fOhqOwnwAaCASH8eeUaBBL0mAYpJkXPxTDpVcGVCF0rKXuRKyEzvFJAgrSR9G2VC8MKFRBsJB+lMwdhzadA2FLNk7auQIrXt1Bg4GVyqnsPWbDgMmGmaKV2ODO+iZY9zTj7PZ12PT8dni7AojRwGsmsIpQB6fZPIXn9z+wrjFwMdSxLrCepIGH80T9Iakndk9Z1FMfStEUe8nabXAuqcHVjzyISQ1bUKINYljEhbOr38U5exejvGk3hifcxEtkXN2+Fbpv/RBr7n4TKzfFUNXdTwNVI0ZqPbjuiR/jhTNugdXXiUmxDmz/w/MIxClt0nOlipSX2fcSyL74+ipUPbcbB36/Em88uAqHSKcMRu4rCjiLfke2UGb6E3pG5eL+xH48EPUT42e7oqKcdDyq9K90/1TLzfEwe0ppjdD074VkzIUxaxhMBp0Af34HsM2ohalkLCrPvgJ5dgn2XGLgWUYx02JywfXJ0BKPJhEJxRD0ReAfCMLjCsDVS8DsZHD2opcBmk0XATEft7mIYCSTm3oSjYhHdBJ/1pu7fEqi3kTzKympSSXJpIjrEugmtUlZR2zXQIArQNdKIdLAmyFHHg+KUssfXQa3iPFaLr8Agpzx0olFUwxmU4FguSqDVcFWBdpBVkuG0UpdbqCKTxIL2fqrJ/H2n15D3aFGYnBdaKppxdY3tmPxT1/F8g0GbK3JQkuDF5a2V6izEGNhIOFGJGUQUxVqRGW6KNpeGJahxiY/dpOSDzU+hzuaPXSefDBiRDbaO0Zi+PAeuPuzD+vTTO737R2DqdMn0RRY3deZ7kzCZqVkpVMAnkGAR34LsQ4GXYl6WYzqKJ60wevRoLBgL4xpYGJA5/XVPz30JVx97TRS5g4qawShcAG8PjOxRCd8bityCzzkn0BHWyt1JOVF2bxeLV6SQlN03u/LW5CMJg36+gwE7lrMm1+FtaunY8yYNlJYqv8dp+GsRZVie9PkyWbojFeJqT0/Arx/byVOPuUAurqIhYzah7VrdhIQmZBXkIuW9hKazkeQR0C4evVMjJ3UiK9+fTG+9NW3cP0XluPGLy0jxvM6vvjF15Frd0HHn9dRsA/dPRbk55vR0TWGymZBTx9/xRWoKNOgpKSM0vPikktfx+evfQDvvFuOb37jdjS3FmLSlHrU1diIkU8kxs5tzksbDIYEbmRT1xdNI4Ti4wcFGI35fgC3Kd8k5T4vBl0yvITE6jl93mi4x4zHgUQ+ZhhcSP3q91ixl9edGbh5BkHh0m1rMZnQ2FKPjWuacOamN9FqHYE5a56Fq7ETMYMZGpMB2n374O7hXRiUH6EHad1jPRR9VCgY6bCEYDAMHS+vccYI0J0BYvub2nHz0ocxopF3r0QRlXXo09pQYy6DX2cWe9g5Ds5TQaQfM4mQfKX2Bdy24jmUvXkQDbu92FXbg1JbHAsf+SlW5c/CDKkLWLcRVTsboSf2zFngQZm/BLJ6017E13ShdPlKXLDtRYx/+kksu/tl9IdIh3gdWMmusFU953KpP64XHthqamooPn4HREQJx5ekw7/vR/qvcW6HVDJXift9IsFx5i0oH1WE/BIHCofnonAYGXIXDMtWTHEWcovsyKUBPDvPArvDDKudwdlAesxLHgQKRHb4fSo+dwD2HCv8ucPat3YGXRY9f9WWsiYYLY15pE58TLnizRE8QtP8TZlcM+Aa00yXlxYKKSBvIkhvGzumfFzQFaKu5fIdPD726qRpNNfWKGu3adBlsGWTCbYCjNNuPsdbAgggut5ZQ2ynE6PmlmLcjAJUTslF5VQHRk/LQnmlDP+2VfCVnYedhbehszcIq4umuDqr0E9uOP4/OPrykCUATzFK07IoLiW0IuqxCCeUQrXZcHS8D1dGyXAj/P4xNAK7aHpsI7dZiYQwtM8JNLedKr7DFRffYlLi4Jtxg8IMiwz786sfI2EqgzVE02MNDDplK1OCpqW8Hi5L6WUFvp5YUrYtgF//agXeWNxI0zY/XUeDCzFMv88mboS1tRZjZFkHVakNPm+z6EA9NJX0ewfQ19uKfz61Cs8+sxeNje3ENmvR05vAjTe/B3/AhFXvnYQLLtpMLDcPY8ZfgvIyQhfKONfHlVdOxVvLzsZpp2/Bm0vmUTPFMGfOfnR2jUIw8IzYbjZlSh4OHZoo1lcvvXIdViyfi5eeX4RDVRUYGLBTHmxIxYi56EIKcyf1EIBrBbZuI5bcdxJmzDAiv/Ak3Pb101HXzE9WUbXKbgKqCM1KRmHLpmE4c9F23HbrU5g5sw633/oKddQklq8YQ8dTKBzpUVq4w4s700eouZYGJLGFjtdAqGLFQxJ8QrQxO1gdUyjKtmHcTedhbTAHHkserutejeo7fo/Xt3UimOS3u8k0fdbTbASoaqjCc+/V4oy1KxHq6UWIRsjOQjumnz4RHmJecb0RRV2t2L1sJ7R6frRf1au0YeAlw2yT89Ld1Q+Htw/elB4+kwW+iA4ztqyEJuxDymyDgbo9zYNEXreRnrxNOrBdsojdJXHSudZIAg3eKPrIz+D1IGvtEnz5+Uegf2EzmvtimD2CgObmr4vHlsdHunHodepDNAvifsPrrN6gH10HPMjbvQNjw1U4aCtHmS2Gie88j5VPbRT7Y1WVppyLQUgdiFThT92sXr0Wzz33PM2SFhBZKR26sZw2YtsY23ys0UET6qP6DALFM9KxHEWKJyJ/4U0ozAIKRhQivzgH+Qy8w3JQUEJuBmAy+cVkisiUEBCzXzHb2crxcAdyHEZUTCvD6DNnpp7e5DoQCkWgI9ZGaMpFI0M2gy+5qWtLzHLZrWRCqO6g+ygiVOpo8nFAV2SMUZ3XMRh0+VM6lZWV+jy9rlIBWQZdBlVOPw2+wpBbLCWQYaAVe3IpDOUmwVs9vD5MPHM2Rk+tRMXkUSifMBJlY4djRGURKqcNR1bgIKKtVbAXFaDJugip1lXQJbxCaYYalAFLcdO/QVs1arjBY1EkEnKI2hqsMtWhhBHrfQ4dLPaxaGwqwoyZh8gzfRGNkZs2FWPcxKvgcPAeWcoSKxV1ArFsMchw08ek3AziSX6DknUA0aCBplFhAmvqpIlsmsZp4XJTpEzUuH9RMnIshTPOWoe7v38/tm/1oLs7hSyaUjc3FcNu98HrNSHLwV+UMBNj9ZJ/O159aTUef3wr3n67F6PL3yNG/GcCw3VYvaoal1/6JMZPrMbjj1yKmbOqkJPbj8VLzsI118xBNKa8lzZGaU6fZqWm+hyBgpvYrwUt9cOwYOE+tDQPg7s3SWFDxJKtxJoXYTPVQVFRP376k78LSrBl02Rs3zQFO7ZOoGkdsVcW1jzmFHZgx/Yc3P3ji3DLrRfDYIjjy1+ej29/9yfIdpSIoAmaXvO+3PMumIxH/nYdOtuMxLT34aYvvg2zI4TdO7Kwe/85OPOMEeJJM3WgE+0r2o30SxXKD88C+H0eysBHqsfEgMOpuiBsSpeY2ZlXzEHorNOwIlgAnc2Crxx4HvK3foFn/rIWL6zYhddWb8MTS9Zh8asHcfaSJRi2aw22Zk1BsucgQjfdiumzRyPgyBNtareZEf7jI9jc4KFps7KkdaTwi3x6+nvRdbADo10taNI4EM3NEjfIctrrCewM2BPTY4/kgEufhUNeLdovuxGXb3wFni9+A/sj2WgJabH69MtR89XbsGrUJLygs+PVG7+DJRdfi1Ya7bTc76gixl0+FzVFkzBF7oVzwy70uIIEnIpeBqjsrs4QTnLvwib7LIwO1CMQjWBEtgzXo0+jo5vfv8EDjo5sHcJhP0KkA3oaiHiGwbMrj8dDg/xTYiA57/zzRLxcZm4fpU+k3TwzJcO7XwyRJuzesq9/x/N/6us5sCKScrdRXjPaLy2ak78Ec8kk2HKNyB45DDmlhcglkzesAPnD2eSjoDQfhaUFBLDkHp6XZsV55M6l2WA2ho8vw8RLFmD9+o7WVw70ttkNMr8uKi2kcczRSDQp7sRDtIkZbiolvlBwmMQPX2JQ3e8LlzkxPlEZjIx3LfBHIwOBgCY7FtO0ajSp2yvkrHPPGHOr5MgbTj2fckgNzMxOLCGQTQxCALBgwErjK4bcVPEJmhLbJk1FztgxsJOy2bOsZGcjuzAHucPykTuiiEBFDxcKoS8sQzBuhC7ahwJtDyKOqZCpg6qdRulAwhLHilvpVGJNSjQ6L0MwMBIgcuOnFYHPKcsUKmCynwKgZpMOrn5Q59+MufMPwdtnhz3bL4Dk4MFixBK3YNZJ2TTm8FohA62SjohTuBXDCh4OJ7Bv70HMO3kJMT07OjrzMWpUFXbtvgRnnjULLzzfiBnTtqKzdSyMNr9gmPwkWmGZC2XDa/HKK/NQWmZALNyDqdMPoLWlGOMnNWHj+gq4PFNQWFgOR/YTWHjKk3jppSmYNGkDLrr0Tcyd/R7mz38HI0buxssvnInqmjICupfw2su58IfuwXXXTRYfbaQSi3rT6VKw2YqIvVbjlIV78e67c3HWOdvFk2P/eukcXH/9OBo4jDQLKMGv7g0SSz6I0WMGMHFKI6bPrMGEyfWYPLWOlL5XtEU4JqO2IRd/+MM4/OPJK3H3PXfitNPKxDos16/JCDQ1bSU2vYHY0jhUVF5J9ZBNij0G994bolz1IR4x4PXXh+E3952Du390ByZOyKGZg/L4Mf/jG1ONjR5EIyvoXLWYKfAA1txmgrPnKowZl01MT/lSAz+uy22SKayeFgLH/HnT8PaSvUh5wxhjDsHh7kDhrl2w7DoIeXc9yrbuwCkbl8Lb0o2t9skY27Ecb8w9H1/9/Q9Qkm1AbWcA0TUbkZ+lg87tQvV+momcchKG0+Ct1xgoXQXoeKdAODiAV9fvQ8nyrZhZuwFNSSs65s1ByfhxKHn1WZiiPvxp+lXIzc5FaW8TgWMS4TknIZZlhpxbAPOy5aJrlZhlLHzsPpRevBDhyZVYOLMI9skjMIrIzKRK/sQ+sUqLHlVbGzCpYTuqAjoUXHAaigmceJnvvW01KF/2FnyuCIri/dhgsGIgt5xYbz8iXT1oLx2LSbPHIBmPYs3mLTTT2I8DG6vhJlI1sowf0NHTrKsVL738KkpLh+Pqq6+iNqWZE/dBqmfug+psVPRJalGalCHZujz1tXtf233PXxY3vPf2m86qjW+7Q+374nkI6E2OLJ1kIHpLwp+AlwqnIFG/DhrCA9nugGSkurSaqVwWaG1WGiSt0NNAabDTzMBqhdFuoT5kgclmgiXfgazZE1G7ptr/tSer1wRp0mngtzQRdlKu4sQWYgRJMerzNFymolJSirKbADdG+Y5J/Hgcgxq/cETLD60lk/pYLBnT6ZJmsznV1dWlAtv75P1D7YkLqzYvjAs7kcyRaI6ZKB01YkwU8lixRiuWEKgczHop68IWSwnkFoBLRjBhtsnQSMpv5dIUDYOcCENv0sBGo1XepAoUzRyPktmTMHz+VFReMB8m8Ls6JZCaolU3HYnunTAm3TR1IxAWNzl4uqPavI6jGr5hMgSEQwxUaXxlqsPgqLhVkKZ/wp/9eEvY1Kn5qKo+RQBrdo6HqwD9vbnIy9bRdPodePjF2xTHkLBi8TR26MfxMjPjjyzygxABv5mAK0LVxFNeIymvEXNPvhJ3ff8idPYA7713CrxRmosz6/UBs+c2YPLEt9DvMmPAV4hsux/a9IBstnnQ3mmmspuonrowbkIj7v3lXVi/rgKPP3oJqmuHYc++Evz2N5/Hjh3j8LNfPomgL4ZnnzsXX/nq6cTMoqJeuINw2SNRSm+2mYD4GmLU7QgGLWglpn/OedswvLQJ/oBBzAImTzThju98DT/52Q/whS9cgEcfnoCXXizFyy8NwzP/qMD9v5mG275+Ji6/6nME8rfDav8tXnz5J1h0VoUAXK5jXl7hGy6RsMIJQkHqSNRu/Dmhaz5Xih/+6EdYu+4+/Oq+H+LAoV/gkUd+QSyXrg/z9UpbDbabGPAz24HHdqp9Xl7gNqBjXkogp9APoQ/czqwflCY/gThpZDYufuKHWOaoxItUz3E9dV45jqz2RpTu2wJjTTWqIlmI60yY1LIYz1TOx9WP/B7FNh0kmu3N/PL5aCaQSvr80FHHL9++Foe+8Tu8trIKVU4n+gMeuANuHGiqwz9WbEdiXRPO3vY6ogQskVAv8k89GRqqjx6dA37Sl9IZk1BkN5Ie8qseU3BTb5Dv/TtiB+owcNqpCPAjehvWYdejS6CPBaDz96K7qxd+Zz+8XZ1UrzT6UN0YiazFy0sZ7lAc6hev9mQtdfv96KnqwoSGvegx5ELfW4P4176FET+4E363B6XmFNreWA0f5WXdjh3Y/m4Lxr6wAmX/eAWtP3gCa9bW04zHjwf/9FCa9RpoIDWJJTaub2HS7aP0N3JTXWtSQTQf2uU71BYO5BQUaDoi5vBTmzo6vvirF/cuuua2Dd+9/vKd6//2/a6B6tVRJD2Q80dCf+YvEO9LUN1SB+EnW/mT63o2NI1ikOeXchDgStl2SA4HDUw50BYSYSOW27W5Onr33w9tbIkkvVYdaQV3UOotKd6KIkTYabfIvur+WPKRQZefulBfalNIKJFwKHvU9FIyixSa5qIEpqpRwXfQ0LFYfmB/tkkJuBPEyKbjVGcd+RHLomkLD38pQrlUOIIUMS/+oqBECEBtKfqThgabMGxojxTA2L0WKb5bLzoaN67SsIM2Gx5l02DI/tzxlA1DyjH/HxL2UcMOCTOTYMCLEQSKZpoOW0xEPakYGmKhh6rHozj/TWza0kPMhTJJFyrpsmHQHjJ8wyTOX7aViG3RlNdL03abOSKqTKcnZaF8XX1VMc678B48+PDlFJEPB3ZPIMKmxMvZnjF9DwK+EIFUAcWTQCSuRyxkJPDvxsknjyVAtGD58hkI+WQMH96LH//oSQL2EF556XS8tXQBxo9txW9+9zdK349vf2s2zjn/doweZUJU7JFmYWCixLiuSVsuvXw2Xn75VHR2t+D5F2ZAb0xgeEkddWRlLZA/5XPawgI8//w3ceElD6C16wGs2/AHrF3/APZX/xFJzR+x8PQHcO9vHsQLL3wPP/7xImLiOgJx5aYjJ8VqUVRkwYB7BLZtIsbUkYf8fOpQpPZhAtb5Jxfgb49ehWee+RoeefhzmDa1mPyV99eKG2FUz2IgpQFcrByIzIvCCOFy8JdA1DVdZZzi+9Tp2QwF4PbhWYmW2HKc9HLhnJG4eekDOLSIBhJfEaq8VFaaTfLzotnaOEoCHdgSdGHJTXfj9reexbyxBQSKcZrYpTC22IYx938fWyQ7HCE3YYAGBXu2wfiD32LXPf/Em39egtcefRurn1yDUa+sxXWLHxJfQOGHgTYOH4855y/AwMAAXBqbaAvKJXWXOJJURv6MfOGIfFhL81Dyz4eAL92E6iwLnp+wEF2dHTQD4g9vKjrI5RP6LggP+VFfi1tMiBG4T4h0wtVOwEXSRODs2HMQfcEURkW6sH3YBFx8w3moWDgJ7ZSfbE0c1qoD2HugFQcOBHDZW8+huHYzpvkP4vyad9D947/hlbfXobW9RQyWJcXFAnwZbBSCw/VLJSHD7aW0GTVCoBk79zW6enzRqEErSWxyrWZtXnaWpj9ljzy1ub398u8/tvWqq7647o9fv25/1eI/9geigbj+nJ9DY50BydVLcZLeUtsdhjfczmSLOjDpIWUZUP3u/tA3H9q3YY0r2uUwMeVRAlMYvoCv4P2EKWK4vGZAakS1lZAIj/n7xAoAswkTQFN5WJGOJe8792GXF4R6suQjX/ZM8IjPEUt2u4ZsjcdjTF04bVju1LGOy7SObJNADwGASqGFW1QC+Qs/9TxbbFOl2MziGWrhz0DMlcVukTLXQxJxYgat3jwk8yuJSRC7IT+fnI9hwU2QimcJ4OUGFkCXbtxBo/odcU5lSKwcDJbcWQUTOjIcd2iqNd7on5+1isL3IzePmC61tdEeIUUrJgbhw7Yddpq+n0RKxo+bctQZ8fCPbAYplzuE2rptmDtvFQ5WjRKAYM92YvvOL1Lxg1i9agcK8nw0bc+jPthEIHsAnj6aGuV4KQ6gtc2A+qYzKc92TBj3HqprRtNUvI1AUUss8lYCqELsO1iEF19ooTSa6boIJk1pwJmLduL0M3Zh3PgWVFcZ8c1vzMfEqT/Hnd85JX2XWZkCqnnleuAX9ZSP5G+MVcBmn0JpjMWzz9RD1l6Aq65aQGGUNmTmaDZJmDQpnxhoJc4/f6IwixaNxYL5IzF5UiGKiy1ESPg7ZgzuVK8MdNwZyfAxb0HTaHNx5/ckXHb5hTj9tLGkTtT+nA9qG95by09S8Xos9xB1+UepY46H20ojtplppHdRkuskAI1TXlNo7zKipfVSKnueeLk3N1BujgNGZkZqW3Fc9KMDkR9OZ1i+FfOuOBXyjMnYkDBjY9iITQk7tsXNeNtRhrlPPITbb78CRZR3Bly+jo1M144eW4zWEWOx452NGBkcQJmRSEQwDFN9EwoOVMG6rx6n7VqJyTXr+SE2WDQpPOWKQfvb3+PCBeNx8FArNKs2YVS0CyvKTsYobzeKuptQH9HCfMUF0M47Gbo//RGBsjHIuuc7uPrWy7HgogVob2wQD2nwwwsCcKltKivLxQMj3nAI1av2YPKejTTjohnjqedi6rwJ2LirHmWvvEbsW4bVVYu667+Oyy6bD7NVh6r2IPK2rIWO6meZpgLzq7Zhxo4liBCjbDEME+y5uLcVi9uJgVv9CLi9+MY3vk4D/nBRl0r7DBkW7vvsjrSuSD7897fr6rqjQSMNdhSCWppOS6mklsYLk14r6Y1GdHkT4eW7Wnv+9cbKlv3LFzvDvU1R44hpss1WbND6uigq0l+zERL1ZYlmuxK/Y8JMYEuwEurzYMVLe7q/+0zDpm2eaHeOUbyaKU6JxCk9pkAx0p0oHZM7GaViRglWIykCGllKkZGiybgUT2gkbmG6LpUgzGBAS/iSyYTRaEzmHcxLtqBFFI3/HSkfFXSlkRgpBfODYm+uwWAQL/RNpWRtXsIXOG928RmaYl7TTYOqMIxiog6VY2HzH7tJuCep58R5RSQepvnx30BAeZba40GovQPNxmmQc0rE9I2BOEQswhRuRY6FOnLWWGou9T2CJyiUpJ7Atre3F5s2ViEvz0zT6CwCEDHgpQPxVxt06GjvQ/XBLbCZdmPspBoCGEqLxz0ioHZ7AFu3zoLJtBle33kEPPxUGpXhfVnhO778XbIQ6mq3Y968NWKrmayJESj1oKOVP2O+GTnZuxAN7qAm3cfjMPIL+lFR3gaZ68UMrFldRKW/AMXDivDMU02oqy/EJZcdJFsLj/dzmD69SABvTd143H+fhK6OCLyeOJzdeuzbZ8ETj0/A089+Dp//wo/x1VvmCLAQU740ALIRDJ1AkcGM2eHsWcNpQKnE7DmVBH6n4rZbz4aVptLcbIOdiQzXnfL2MVJfal9xzCCZNlyrKrgN/vh6+tEkD6MqcvC5axZhzpxRdC3pkho2HYb/jikUhoH44MFu6DVvo6UpD6XlThok4+gk0G1ouhgTJxYgHCLwo+A5OTnUZgS6dKSWQdyJpzRUVsZ50tGMs7KyBKdfcjLmUt4mXXkmJn7uXFx662U4ZfIIQRSYJ4m6o2vYcPxsJk0agcjseVhW5URXYwexSDcmyTQopKIwxoMojHsF4wuF/Pi7T4Lz+7/G7d+6itg04PaF0bFkPcbGu9GLLEz0NqNooBNrU3kY+eWrMP2Mydi2z4WyV59G4yEf5JHFGD2mCO0tLXAPeMQ7Dxjc+Bt9lRUVYt9rfWcXupduwcy6regl+tZ57uWoPGkktr27G5XvvYNwSoveqB/Df3kPRo/IE6tanbIZ8SVvwWFIIdrpxun1K8V33mrNFXAOtGKPcThGEQb5O/qRddWluOWmqzFjxgzBZo8lXLe84O7a82rkV//cUpPgjbFUf8S2eAWRgSFJHJMUQEpQ2KROK6csJr0kG0zJ2r64f8n6A51Llr7TsnFffXu3W/Ym2tsSIaczHg+HUiGvP9nT7onV7mgOrl/T1P/QCzX7H9zYu9eNZNBuZChnsEWM2jpKcZNNjQFZACw1IrOPCLUk2SlxnjIQI+4bo1kqj6psEvqwPpHSpxKxWCyp1+tTdpedP7zLTX5U+digS6xI1hJ6MOharTrdji534Jo5w09xVBRNormPAqYq2AqjdEJmrzyxF14kovORn8Sdi0bglM+LhHsAsf4+RHr7Ee4fgL/fjSDZXR1uuEdfTNN5fn1hmilRw4UkK4aFtgHD5xPopplaZkdlk+Gmf+I68iLWpScA7Mebi1ei+tAmYlmjkJvL63y8t5WGSArEU06DTsa69Ycon+toCrwX2Y4IogEDdh4Yjfq64Zg6ox4HD1SisKAXGzZKmD33ZJiMSrq8Vsgdme/s8l1eZmIDAyFUHdyGeSevJfAtI78kpk5rgq9fRp/LT1URRlZ2HyZOrhVbtIYV94gdDPyugdY2GQ/95RKcdsZJWDCPgCl5BuJUtwvmL0FDXRbp0xcwZXKe6GgL5g8jkFyAppaTsW37ydi1+3Q0t1xM+b0Z3/3eVQSkxYjxYjW3MNeJ4hA/PialV9wkAkDJ8A2vadOKaCAiFkUMarBeqc75WgFW9BvUPsVbRD9o2OswN11B14t2IX0wpj9lLvz5x+cyAE1htGk3GeXuu7I0wNLY2I6AdyN6eg2Ye3KV4E4dXTqaXVyASZOLxdeVeZ8uv/SIgYjTGRpwMt2KEUBMwv8tVO6CbAsxYDuyrUbhz+eVcJTXtBk8pvPlZXmYcsUi9E+ejk1RI6r7vIgO9EHyDRBrTWK53o63Jp+OkQ/cj1tvuQhmvohEQ0xy51s7MLy/A6f5DsDq60WHJhcrbcNwxrevxzDKh3fCZHS++AZOad6MtjUHUD1iHAbggoH636GDh6hudDARw62sKBf7md/aUIXKd5ajvLcejVEtojd9AdmUv66XViJn/wEYol7sq5iEU753C7IpPEvSYUPrsi2Y0b0PpZFe2GI+HLJWINhZjw1fuAMTzz4b/vfWoSAygNxzr8LZV5x+XMAdlHgXtr/9r54nlrW2WE2Eqgy2AiB4ei8R+NK0mPwU8BXbGRLU3gmDTpOyEKuNS/pEQ7fPt3J/a89L+/zNi/d6Gt/e3NW8eENHw3OrOxqe2dhZ98Yhb319IOY26uWUUUuakJJipNj87EqMJmn8li7qWRJPnUkpmO0mI6RNERoDosmkHNVq5WgqTkxYisdoNh6ndo1Tu8b1qXAiodUmGXStVmvS0ms5LugqNfkRRN0AzA9E8HYx6ojEt+Mat9uddLsCvMhHZyldZjqC7SSEcitTCfInhRaKyE/bBPyIOXsQoVHZX1sHT009+mua0NvQip7mTvE8NT9XzY/x9bZ0oD9VgPyK8cjJsiIvJxf5eXkoKXDAVjoDoRgBo2svTS34/aOKwoudCmoH4A5JSsB+fFON3eJOLk0yVq+qFVP00xc+iU2buvHoX1eAv+rK7JbX9niLTFe3i1hiDfTaVowo78K61TMQobFrRHk3XnjhDPg8Flx88VpUVU2jEf4pPPLIPrpWSyBOUxxKj+NobW3Giy9uILuDptEmRKM2UDNSZ2jHvj2jxaPAZ1ywCTfc9B6uvm4NTprRhMoRTtgMASYEYptVXZMWd9x+Ic4853rKvx9miwmf//xYFBfoQdMfBP1GipuoMAtVN7UNxo6141t3zMaf//w5PPbYl8i+DjfdOJ0GCFJaOq8MUAx+XFdk0zE7lLoTzrSb6pEMaxUzUGpS5dr0OR5chp6p54cNDjeq//tMBmByu7ERDx+ooMVuBrU0sAlzxHFPTzcOVTUhFPSisaEOLS1BbNk0EzNnVaOvu4DyrIU/SNNOSfm6goiXBj++YaYK66hqPinhelUln6bpV14+F3c+/wssWPk6jIvfRPvTL8P7r5cwYembuOvdf+LGi+aCP9alSkmOCeVfvRpLvVY0R03o1eRg5UAcWefOR+nwfBFmzuQC7P3ij1EVs2JspB3W79+Nhpf24EBnAKu3bkRndyuVNQlnbydeEw8+VGFG41bEiFi0mG0oGpkPZ48LjsYGhGQiG4F+aOefjBF2Jh2KlGUbEDzrHIQiCVLDMHr0uYj7vVg+cSZu/flXUXH6JPRYC8STZN2vvYX+4FC9Hld8zdh+qKs/xp/fFsyM32hMACul+M3HcQJbZlcEkCleUuVpLH8hgIARETY0Q4jazLpkns2UtBmQCCeSkXpv0nOQ4KgzmhxIGvRBm1mTtBLgaoitUiIRjoNaWAFYAlqOm9qcAJiBOBWTUnKcAJf4BTNs0nQSmdCO0DYpE8BKYcpVUEr5ZTml9+j5tQwnpDAfmemO6RojDWQNyLpoVI7odBojf6iNeozHk5AvqMgxjSy1X6rNsvED/tTQ1GmIyZN+CyabCIUQc7kQ6exGsKMb/vYueLt74etxw+/2we/xw+8NIugLEksJEYBE4PeR7Yugr60D+WffisoF58BBoMLTwpwcB3JzssnkEIMkAO3aSlo6R4CHyHG64/J7WIeYiGJYeHdDD6W9c/s2XHLJH/HWO3ORZR+gvL6BguJrUVzEX5SgyqLaWr+eX2qzDnbbQVhsUTidORg3vo2Ykp8YbgXa2gtwyqn7BPh2dZTSQPMuTfNPwbixWQQmvIWpAYtf20rTyLewZ6+J2NcUrFnTjJnT3sKIkb3kNwpr35sFjysbdYcqiAVX0IxVh+FlPcRuE6AqwTNP5+Phv9yES666FRXlYWLoPkyaOIELipUr9mPC+Dfx5tKRWLDwK8TGVQbGjJEcR4AJ+/N1Kmh9KKPWa3pwU40KkB/X0L8hdzqv7MrUbPUci4tmRS+//C7V2W4a9GS0tNWgqHAVTp6/EsU0Q9i8YTomTK/Dju35iKduwOjRZgQDEX6KCA5HNg1S1sH0VPNpCk/Xi7NNGDWyAJMnjMCkcaWoKHHAcpReyTkpn1yK1uIyvNU4gM0+As+5U/Gl392FAjsviyideeTYQvzt9XpUeltQoImgpLkV2V1B+LS5GJCMcIUSaG0aQNbWOpy+4gVQp4IxGsSSkSdh/re+iPrqZuS99gZiwSi8/n5o7rwLk8cNE/GzyEQ4a6JJ6FdtQkHUjQ5DIdZ5vRjz179g4cQSJI061K/cCYPbjXivE9qzTkMJlemDJNLwTvJvz6ypa+mPBHjmRLWf4LVcZrbUDnFyM/Cm3bylC+TmHfLkl2a+pBjMhvk4ScCa0GqkpE7DrwqTU6SjSWpQDkfslAyDOAM42TT4EpDLZCTeiqUsL0CKJOWUYLpU6AjFFyUcU5YXyNAwFOcPRiGpSyS1yYQ+pk9GtJFUdnZ2Ut+lx6fBdMVDEfzIGx/QAED83yLeL+kosRsfXec+4He6G0FTEma5CZ8PIQJL76Fa9O3YB+e2PejeU43u2mZirl3EYPvhItDr7x1Av9MzZPhFFuJ5aQ9cvX4MON1ImkswetFVsFPjUgGRlWUnALTR1NAq9lQaimcgFeyFFOwiZqk8YcOG+w/9FzZ3W/6xLfzJ1NX1ozB/J/QmL9raRmLWSS9hwGsnBqmAFk9bnU4XOjuqiMk1YfS4ZmzeNAnzT9mDe+5ZgEcfOwXf/NbreOedOWhuLMGFl2wA76kOBwx4b9mr8Pn5dYstePWVGpx+2lLMmf0oujp7YSY6k5c/Hq+9Nknc5Lnjjldw7Q0rMGFiE+afvgsXXboWleN3YuceGb/79RjccssNqGt8HH955H6MHy+hucUp1iJ54OD3546smIAvf/VUaI1fJPC1ibyrYJjJIFXJZHWZYPyfJoMgmLYHjzMkFJLgdrvwpS//BLm5f8DWLXHYLavQ0mrCE3+/GCfN5XXxFA7uH0WsnwCC6E5XZydeefklcQP1P134nU/Xfels3Lnsr7h17VP42Ut/QeURgDaqxIqvPnorXi6ZjX0DEooSLoxu2IHbm6rx1d2HcNGaPVj00mKUvfEyGgI62PUyVvqjsN5wHUZkG+Fp7oXR44YmEUdPbjEmzxydjlmRls4OtOysRp6OyJOkRaqvHn3X3IjLzposztuyzLBNG4PehBHFITfqthBJ+UCJE0FpDuxq8nr4ZhnBI7VSivcKMIjGqZvy/I7Zp2C25FYNT6cPN8khN1VX2p3KMIofaTrbmXFEqAMo8cqcTiqmScmC+aaScpzobiKZkPnN5XFmuXGtNhEmxhuUg0nSnaRb6x5kumuxVgGXY8hHXl5QRX30l98rybZNq9W9XeccaDjg2hPcvA3OLbvQvmkHOrfvR9fBRvQIkHURyA7A3eshUOWXTqRfPkGmn0DW3RuAd4CYLY22/Igmb3LnabjVGMXEG26HKX9o5H2faHmT+DhIxHaZyHLHPGwKmzaZ01weJNvaPBg3bgvaW3Oh18YwrKQdsfipZCugyzOe7dvqkWXdTUDfgkDQTJ2Wb4SRkpqvwa5dt6K3J46vfWMJfvHzGwkADPjm7a9gBDHR3fsieOrJXQS4O3DmGS9i6vTn8dCfZ+O8Cy8kAKSOdN0kvLvyFvz2V+Oxe4cNiYiTAL4XSxbr8cufTcY3vvFlPPr3PyGv+GX86r5Hcd9vL8Hw4SYEfKyLyuOWBt6jSBp67bUzcc9PnqaB4FaxbnwsyQSuTPPfLPkFDgRDI+Dqi+Gqzy3BzTfdj6oDlTTXNOILN7+JERWd6GiRUN90Bg1IDvCn0519PaiprhZs979FChy8LjsMDvPRB4p5CyfgrqW/QfO11+HvoWK0B5Iw+ZwY1nEQI+t3wtzThnzCmQXRWmzr6sLis76AG756CfzEeJMtHQjHJbGe6xozCQV59nSsPEDHsbehB6M3bkKOu530RUa1Jh/nfP0G8RUmFivpUO68KQhqSSeJqHjWbEFUTLGOIzEC8rpGj9OTCOt0yvotM1EGPAZcsvnNRUNgS24GVIo2TOOmMJRCiI04TkkhcS4FGoYHQZVBWBzzOerPg2BLg+8Q4JKheBSb0yUATiaTBLyaWFKTjMdlOREjI0dkBtsEkZ1BsKXjDyioIh95eaGkpEQKBoMy0Wo5povJ2jCvHxAfJHoZkGKasuxiT1ZX3XmxRFjv94YJICII+EMIsJuM30tuTxQhnt5FEjSF5qe3JPH+VyMpk8VqhJWmTfYsE2wOYrH6KHInz8aI6+6lZBhgji2S1QG5Yx2kgtlive5o4JJpQqEQtm3Zj9lznqFpaSlCYRMSsXakNHdj3txSEWdHew/279sIk24LJk6pxppVJ+GMs7bg5ZfKcfEVv8K0aaPxi1/04vZvvEHXWvDss+dg/sJ9FOchXHjuTgLqrVh01hsoGbYG9/yoHPnFD+HGG6aIuC00nzyFOsqu3TPw3poZ2Lb9TDS2XE1DwRcwbcaXcfOXr8XVV8/GzBmFNA0e6mhOZw+6e5woyM9D5agK4cdroiNG2Ij5qk11uPCeU6eTpn3EjP8b2N2HEX4Ji95QjD8/1IJpU/dh0lQnZs+rIrsB2Q4/GuuBu+6ag8uu+CHKKzTipTI1hw7h4IEDOP+CC8Tnmv5XxEH9Zs65s9BW7MD6pB2bXBLa40Z0Esx4QzH0+bx4W2PF7i9+C3c88EOUZhvg9HrR+eZ66OuaYfA60XP+pZhz4cmDrwuKxMLYsqYKM998EeZYQCzXNUXMiM2Zj7GTRogwrHUDxOU6l22GI8gPfQSRf/XFcFiOo2veg3jjlcXNa/YN9FgYvRlweTkB6SUASWznIluOEc6nlwR4xwEzYJruK3c6xG4CdrPRyBLfaFP9hEmH4S1hBOS8TMBLCohSlxFLCnwDLSWlAVgiP3ZDGyVCG+XtuXJKF5USUlzWyXED+Ns+uiQMSOj1enETzWw2Jx37HMe9icbyiYEuL+hSprWSLGkMhpT5teq+ljOG2czmoGt2vyeCoC+McDCGaJTfY6psqdEZaEps0cNiMwiAtTLAZtP0RBh+O5BFAK7dpoe9MAcFn7sfmuzh6SwcTWLwuvrjfa6BcKpjE4wFozWSMSd97tjS2xuizrce809+HVs2TsLo0Z1o7zChoPh2jB1jB79xacWKPTAZVsJsrqHSazHgzkZB4U5s3PoT3Pj5hSgvN6DPNQZ/f6wT37trKTEuK/7x9/Nhs4dQWtZDg0gzdu4K4N5fLkDZqPtx53fOJJBIZ4DEZtVh4cIyXHDhTJxzzhycc+4ULJhfTtPgHLGZPmNFYFA6aGrc1dWNstJSYr7HYf9pCYfD+Ntf/4bly94VSxJlI0aI9XYa0cV5HoD+22XECCP1yVn42yMGVFcF0NyowYb1hXjl1bFYvPgKXHjJ3TQbmEL15hQPLuzbu1eA7nnnn4/CwoJ0LP8bQrwMPb2tKJ5YQKDbAM+E0dCdcRr8s09C4uqrMeOe7+LGm85DfhoQOwd8cC9eDU27k5SlH9JNN2Hy9KHlBW80guq3t2P6xrepC/AMknhWMISqvHLMOI8ITjpcgvp104od0PX0QuNzIXnKKSirOHbdJjvWpf72r1U19V1Br0mn5X25Ys2V9JJAl8A2hajEj+JKvKOA3JJgpQycfENNgCxv9UoDsQBk3ndLYRmUxfovhxOG4kslRRwiTjovgJbXcCmdiMSsl84TljH4MhiTLVO6FE6biiWkREwXj8djxHLDqTDvy01YPJ5kggDXWmNN6XH89VyWY88/P4YYqETDrAn7b2vkp6Ia+548u3L335ZtQk6eFXlFdmJ6WSgoYeNA/jAH8koIVIflihdTiJdTlBYgfwSZ0jw4im1wXPZLaIsmpVMYkmQigtbaXf6lL/+z/Tc/uP3A9ZddsHXe7IVr/vyvddUIEbU5AXG7ozRFb4dWn0BPnwMjy2mKFSpAYVG2OL9vbwNCwe3EzLsxYVIzNm6YjkXnrMOzz8zB5z53rXj6kOXrXxuN8ZN/ihtuuFq8M+Dr31iCXdun48tfuha33Xo73nr7Cdxy20v43nfPIpapXHOk8IaBEyWgoVBYhM8npnsism/PXjQ1NmJE2QiMnzCeX8cpZhgCdP/78XZQLrm4FPc/8BtMmf4GVebbyCtcQqD6Ov766IO44Xrl7VX8mksqOLxeD6KxKPx+v/D/d0lPTw9qa2vFLOvTEv74ZjgYwUBXLzrqDiISbMb0U8px6S3n4JZbLsSCSaUEEUPC37VL9PQhFaH6MBDxKVfYqypJjRYGjxfaGGEeUc44wUeBLgFfdQPcvA8gLXl2M4xjRsIPHexhP/oOHq8fRuDuqI3UtYe8BsIIAkCxlisAV2zdUnYYEE+j6T519vSSAgFnSEIylEIymJRSwSQdk1+QTIDcQQLugDB0XkqlAoMmmQyKa/g7LEkplCQ3yE5ISYpPUpYcePmB2S6ZlCYVTSVTUV5a0CYScW1Mm4hqNGJvLjHchMblSvUR0+X9uVZYUx+0nsvyiYEur+lKEi+tKMOOUaPR1Dp74q/15v8mb8TI7smzRiK3wIZcAts88So2AlkVYIen3wY0olC8LShreBEspSUwF+dBshqAk78DadjJIh1FYmhtOBRY8uLjLbfceM3WC867bNNNN9+++76HX2jacah9IJTSJVbs6Xe6mnbyiPiB4vPFYDCQspGbGhd6LS95GIgNMvol0EBA5XV1YPT4/cSexmDixBbxWkVovo25cw+fkt713cm47Mrf4Cu3fAer3gMB+AtiO9ZPf3E/HnjgBvEI6ychvFeWZhqCsRYXFaV9jy3Mcrdt30YDSSFqa2rhGfAK0PUH/CIuvsH0vyR5ucD55w8nkJ2Cq6+egNNOI70aWp4Ev4icxe/zibJz/fy7pLGhAb/51a/wzD+fQnNzs/BTZxufpIj98PRj8CWmhlRChrt3AL6+gXSIw2VMUT4CZ52B97QmdMdTyBuhvOVNFZk/jaXV0HQ2CZ9kwHLDeFiIqGhpxuVyetOhaECjNLMnlNE8XgebFug60CQWSo8uYTS2tntaeoMBPT95QmBLWRX7X5mtEpTExJNgBMASZGIZqYicSpHN67GakEaSghQ2IGukgKQhNxnhJj82dJ5szWEmfU1Q1oowbAe10ChgS/EThedlhXBKq40S747yFlwC3FhCq43rtLE4r+UGtcEkzdZTbjqZLsjR5Kil/tigq5X7RcRyUE7JVEOyFOVMsDtZbDaZHtzU0PLA8v6fR2DtHjtvHIorSghg85FXWgRHaTGyyJiHF8NQXARNQSE0eXnipRRJXRyBCCnK1G9DV34mxRiDq6c1smrJMx3fuvULOy684IL1N33pO3uXvLPB6Qklo47cPDkv1yFbzIaU3aSTqtpCvtp9B92Id3D2jiv8uRy9wUNKymCmITd/hSoOjycGZ7cT27clkZt3CAUFAbS3l2DG9I14/oVrcOvXLqfZSjqSDLnu2nI8+vg9NDw/j83bnsNPfv5rTJxAg8cnKNFYjBj6AMaPHwezWdkydDypralBd1cXDS4G1NfV4g+//70YYPr6+hChaaPYS/0pdPz/VOEHVHjfeIRYHT/oEQjyFz8/feEX+Sx/910BiLPnzVU+XxMJi4FPfSfCJyUJAbbpNiWL1/DFXmnt0adSeo2Ea+6+Hle89Ef0feWbGDssY5QiMRHgUidDiMCbkA0b9CPFzWqzx4WQy50OxaALZI8dhrDBCBOx1xB/WNN3jEEt3IOWlm6vP5TktVYeJhI8PPBaLoGtWHMVRr3RJRE7JSMlJWK4grGGpARCVH/EXIUhNisR400GyPhTSYlsYryZhoCYz3F4Bl2qJ4qHjJTgY2K8cQZgvpEmlhiSCS0DbkwXi8Xjen2cBmjBcs0+H3+RPcU30PKr8pMnwnJZPiroiojVu3WcsEzlCAnQpckBGbGBWE4kKhwayyO1rkO3/q36nq3beg9ZhhXCOL4C+hHDCGTzIeVkQ7LZIFnMkPl7aFSv0QAxfvsc6Of9GDHriPiGZa85f/WDO/ZesOjstVdef9u2J59d2ub2RqO5eblStt0GnV4jpiOkX2ItR5Y0RC6Tsfe2NnVgoJqzeFzhdWZIIaFA/IavaFwnngp7+YUdePXlHTjrrJdxxqKtePftU3DJFSvxyN/KccZZP8bIsmOvA5SNMOGOb87Bb35zOSZPOpwxfBLi8/mpw47E9KnKzbjjCX8PbOOGjWIpodfpxFW3fAPb9uzF+rWraVodgKvfJR4O+D8FugRA/KAMf0GDhV+u/e+QvVTvjTRzstrt2LBpM6KRCLVlQOyeGFzq+YSEX9TOYM5v+RI3qXVKWdl9LOG9OvOIHH3/d7eJLZiZYiKGkT9zItbrRyE3EcAF4SrCQB2kGA1cR8wUcohMpahvJzQ6GDvaMOBSvh94pKRcDWhq8QykZH7ajLhOSjzbyOu56T6t3PSiWmHwjVAIZepPcE2lCIslAgJfBk8ygrnSMduD7vcZBmYOz0sMBLhkE3QRAFB88Zj4olKYwJm3jUXoPAEuGbKJ8iZodslLCQl+GMKl0yX5XQtZWVnqaMmN94EN+LGYLq9jsM00209AKzxJpKhw8ybYlEaW4yMsGstmf6LrC0/U/frhh7e+WrWmxunuppExGSego2BsYhGEXQn0BctTnaZz/dv7Czt+/7v7d19x0fmrr77uSxt/9/Bzda09vgAz2oL8XMlAFJ/gnRojFeM7m1Rp4pE+1Rh0cmJTjdsZbt9PiHr8DsVK6fPyI6DAiOG9WL9uKk47owm33nILrvncdzBp0jv417Pn4ezztmPte2EEI7/FVVfz9/hPTHw0hd2+fXv66JMRfv/ryXPniF0IHyRVB6rQ2tJC9SzBaDbj9IsvwKKrr8Mf//ggAn4f+np7aXod+sQ7/X+yiK8X05zVQGyM2Z+ZBv1PW1gPVq5YTiRFC4vJiN2r3sXGLdsI8GlWR4MfA/8nC7r8rgXl00waAj/ea846QCQpHeLDy4wFE9A+/3T0ueNYFK1CQjbAxZ8JorgzxZqXDT3NZn0pA2w+/qKJK33mcAl5uuK7Gl0uo45oNoijSoLpqssLvFJJJIq3jPENL2ULF+WfHwIVwEtF4ffb8VYwYYj0BY8wAdXQeQG0abcIS0MRXycAnNxhGovD1KeiKV0qoieWm9Lro3zjjAhmnGaJYmmBTNKU3perYmCa5WbKMRvyI4Oudac1xe/S7SXA5WMGXspEkmqEGG4sKRPVTCb4CeEEr33ECoySLmRIxb6/tufVqx7Yc993frn2sV/cu3Lpb+9dvuH+n7258/eP7t32yxfa1373rxvevurrP1l68eduXHXfI88c3F3X2W+wZqXy83IkI3/LhogoTcMYbKMMuFQ0XmxP3+HkJ0qocciYDNrEwZZAf+2hA31IDa03HU1y8yzo7BwuqumCCzdj27YJePnF0wmEI3jrnUq88NxZuOKq9cRQ2vD28ntx1w+uEDewTlR6enrx8kuviuneJyWkMGnX8YWns+vWrRUaEAmFMH3BQgQiKVx4w01EXWxY8vrrIl98YydGwzwzo/8LwKu8+lEWnzVn1stvGGOA+jRl7Zo16KV65htSI+0mnFpgwWOPPQYfDXz8UAcv8/BLgT6x+mcVSfE7d7XiRjYvqbAiEKAp5z+C5Bg1OON3t2PJmNOwsd+InWE9OgpykFt2+GzObtFDN7wAwRQNMLEQug4pa9eHC9HWvvZYc084wPfQCFSJ5dJQIW6kDT4ppiwvyGJZWLBd0tcw2cx4wzSJI4YaF3twqU+EEnEpSIZt4SbwEeCbPq+6wwkKG6cwhO2C5VJiIYIUwXIJRYhBJ6NJnS6mj8djCb0+xksKoVBI7Fbwer0JvnlmsViSvKzAWEj5Uc0Hysdmumm0F4vKlHl+tyQvziR5eYEKlCQ2kSCKnkim5DiNt6nCLIPer9cEFnfH9/xhp/+932z1vvXL7eGlv17R+N5flm7YuXTDtubuPlcgK9uRyst1wGYy8iN94i6mYLa8YZorX+zR49GOt3WIUY/vcA4ajSzFXL544MDB5k74Gun0sWV0pQ3dznnYtycL2bk+/PDuZ+Bx28Ve3MpRPbj16y9i88YePPXMz/GLe++AI+vDVZufOlVtXc3/FzDbu5e/2tssQNqRl4/xs+bA5QnAaDDjKz+8B68S6DIL5rVdj9szCLr8+18W8Y4Hokl2m10wQQakT3OJoaW5GRvWrYNOb6Rpux4Tci0od1jRsnMzNm/bKXYxKLtJPjm2y4MK30hjZs0Di9lsYcQ9odnR8WRSZS4uXfJnbP7Kt/Gv0RNw2i/vwAgiLplio3RMlSPFQxJZqQh8zfzZnSMkRYNNV2eooz8a1GnlJPgnHvVNsYnzflya5qeXGMQTYtGUeFCBX9iSXuPlJ9TITWAQicUYiBkLCOUVEyakCLM/AywDqzAMtjFeTqDzBNwMtBRXmOLlByGI3aai+kQiRgQ3Fo/q40RcBMNVAZfxjpdWTSaTaKijrOUetwE/FuiyMOiynQbclBwOs51QDbNdXmJIyakYG4LmmI7YcK5eo823anR5Fp22wK7V5Fh1mvxsi5zD200MOqobwWCVUU4BVWFkyBECX3JL/C2ZSEpsYqYGIEOFGTQcVq+T4+t3d7eEnQeP25sMBhkXXboQv/r1JWhrMSIvfwBfvnUJvnrbq9Bod+OH35+MnXufwG/vux1Wq/9Dd4o4deYwdapXXn4Va4jt/LvAl3c3rHrvPTGNjhGLmnXqqTRyEbgkE4jSuZkLTsW88y7G448+Kjq709kt7uIz8B5fbf77hXRTTLX5fQvMchmIPsmZSKZwvEvfXCpu2qUIAOcMy8WO6nqEAz7MybfihZdeFIDrdrloZhL5xOqfCS1Hw2Xjx+R5CYV17+MwXVXGltrxrQdvx/0rn8XlF2XuLFKEUzCX5iFCg7tVSsLd3ic68mES96Cxu3/AH+YHIQSGJIm50WxWMF0BvOTHD0oQbsgKfmg0yvJCShslxhfVamnGq9VGdAzCOgJOHdu6IcOfliF/vVYsFwjDx+wv6fUEunrFn8CWgCBiSBoIZuOxpMEQpR9hbjROYBsnVhs3DAzweq4AXCaczHBP9OZZpnxY0FUjTxWgIGWqMok7dya3mzOS1AaDSX4emaolKcfkZCLOwJuIkxLRiEUm/Vgf4oPsNEI5EAvWwk02sVRl6kDHlBjZfE41yrm0v3BTY9G0gKcGykJ4pjHppdimukCXv702oCR3bFl0ZiEuuPgH+NrXv4Fv3bEA379rFr56y+V4+tm/4sJLl+K++66HyRwRL0j5sEJlJybZj3t/dS9+de+vxVcA/h2ybetW9Dh7aCotoaCkBKOnzcSAPyBeQM39LhII4qY77kR7bx82rt+AUDhE4Z1iixGvB/67Bof/HyK+XUdMkGZU4qVJpL80OPLk6ZMTtf42btyIutpa6M1mlDosKDEAv31hKQ65wzitohide3dg9/4DYmAmJiUY9yexk4EASgwuLJWjxyAnN5cGgPig38cV5stZx3gUmcVeZEec2DUDak8g9v47KzEvGtrdnmicJsYamd+dm5Bo+KeiM+CKm+JgssY31BRbZbmMGcIwZlBMCnYwcDImSNKgoTACN+jfoGG/tH8EBjLJJJsoDY7RhD4RSxqNMWa3EX0kTuAqbprx2xM9xHQZ77Lqs8SyQgbgfqiO8pFr/2X68WZgdjt5iYEyFtRqGXwTUU00EZP5hh8BbkITT2rIyDRSERRT5UWFUSosSi2hFH7QUAUolUjAmYyQ6g0+X82GEmR/AarUmOL56oxzQ89fkyFGHWvri7ham5q6EFc+RXI8ufHz4/HIX3+Ohac+hdlzn8d3vv8U/vKXW3HWmcpTcAoBoR8l+mHE5XaL9UKrzYZsh+Nj3cg4URlwD2DtmrU0bdYRy43i5DMXUQVpxJohAy6vSceJVeUVFOErP7gH/3jiCfT29IpHi70DvMzwv72bge/g84+/aHDBhReJm1k8I/kkhTq9WLZZ8e67NGPSEuPU4dSRhXh77UZ0kf/m3iBM1D6nFtvw8iuvinf79ve7yFZmGx+3/sX7OCgO/jrG9Bkz4MjJFXvGeSmFb57yk4kHCOw5zKchRcPz4ZeIVkYiKB6eJT7+fJgMtKGl3e2TCWEl3rPIPSvNcNkmzzj5x5nlMnGjcIK4sTupSTIIR8XuAjKphF4sDbAR4Jk2ql+moesEQKvnec02ETPEWATYRiIKuw0G4z6fL+E1eBPEdNkkGXCPeAgis/KOPD6qfJwhT0TONJtt3q9LSkZMX8vru0myExqThphunG+nxTVUWbzcyxVFwZXH7IThl1fIBKJsGFCHbJmNLIWof4SFkcko58QdRwonzpFb3LnkYzbs1lBYLZlQJOnf09DbhFAnnfpgKS014/LLK3DF5aMwbix/p0wR7gCKIfD9kCykoaFBdEC+lvfUMqv6tGXN6tUKa4rFUD5uHEaMnYABX4hYrrLOxz9mPEGfD6effwEmnbwQzz3zDF2ZQldXp7gBRwopyvy/KvyuBgsNhNNmTKepf3pa/wkKx/fGG0vg8/qgNZkxnd97O9CHp5dvxF3zxoEABZucPpwysgiBxmps2LJNbCHzejxiEFB17qMK37h79eUXsWXDerGkpOMdG/RjRXz5pZfw6isvo6amGk3NzYJIfNz0jpQRRbmIXn0p2iQtpmYpSw6ZEnK1J1q6g16jQcPbnfiNWcwIxHfK0u4EHRAIS7xUKQCXbSIt/B7ZOP94/yxhUCyui8cIKKNkYib6WQhQ2ZjjZmEIMiOmuCnKRvXjcCYCWl67ZcxloE2bRFbg/7H3FQB2VVfX67mNu2VmIhN394SQEEJwCFqgSt0FSvt99RZKheIUigcCSSAhLsTdXScZd5/n/u917nuTgQIFCl+Bv3vmvOvnnntknbX3MXeIAx+4L06NOKMN9z0A933Lv6Vn8OUMCAPFXgwMIPuxSaREDIFA2Chfw47FkYhBzdIjKarYrURenNl6JWI1s0A0fGFoH7cc2ocIh/V5pdbzKBeBOsdrsu+OshN0lN0/1Dk3zyvHYX5qSKDOY7HoQoePN5wLVB/nZBcfWgiaZKjsViU1ZOzs+xMOSKBJgZPNcBpKMo2PU9gPdOeOHaqQcbjr1Etmo93PMF9gudzSUfy+EL71i1/iyKlT2L1rF7weL+rr6jXQ/QybGbiQpXyk0gSYvgSmj1L279unhl6bbDZkJtgwOt2Gp5auRkGyDeOzE3FZcRpWlrcoFjynMA2LBAg7OjrVCiYer/dD25jZ55eg+srLC2Q/hB6FhWrFCLJcvotd11jx9xswAOmZmQoMtWHQHy3wiqaJL/30KpgmTED50ZNvs+lG4Wxv9Fe3+L1S+clLdRrLpXkhxnL1ZLkR2nSF2cqWgMvpFSVeQhFjRPWfZYOXHCvwJEslgIbsoaDQUuW43+VsmgtY5b7YOd6T4E0IOjyOUIIArTvmYr0TuthtvJfCewDu+460D6vnxoorwMnM/Tl+NbduoscDqSa4bhqbSMUFOduEUCr1J/HJCswo+Vt4r1RszOhSp0U5G6/cJnsRGtLlJj1XaAkLOoT17LOn+uJG1bIakji0C7PxjJNWaF3HtEkshEWL00ESSe7h4v2sJfX6sNvt81x5UfGIxOJpbL6NhfyDS0DUP5+o5Dar9QOx1fz8fPQXtnn8+HHk5ORgzmVzYlc+elEF7pVX0dzaIkpEFMPHjke/MePQ0ulW62/Fv55b5eSHFQkLH3s3PP7n+zFl6hQ1oCKRFYRUGKoVPI7QnyWRb6I2QCHAJSclq4a1j0LYKPbcc89JPEZgdTgwq08eyo4exNMbd+ObI3uCCyQUJFhwrsOHSpcfs4vTsevUOXisiRjUn33AhYXLc9RGGP/vN9u2ynv/8eRT2L51K+ypSTA7rJh76VxYzBYB9A5l4mCP2LraOgljC3Zu2ojLr7lWEQqanvg+VS4/ovS2SdAbc4vRlpCGseMHxM5SQqg9srzz74sPnYwKmBJQpUxLGeZyOCRnOr8AgVqbTGDBL1lXETaW+ZCUb1MkEtST3hoRMvv9YZ/ZHLa5bWFzsCPSKYkpmkuUTsqDmgGMTkC561jAWW3VPSbZGv3RgAAtCSRnCyOzzTmdo5be2YmdnDksPpHNO4Hr+wZcyr/FdONCtiuJFiXbFTBSdl26QMDA+SZDciZgjBiDRtXaCL/cGhBEjpkR4DPCoEwCAsYXRpZwHDUQH1miOR7HxlVLwN96LTbuOnafxyAMWrKOx2KMBs40+FucjXWNCDWo8H5Y0UbysO74QHGMrKwsXHvtNUiQQqS67XyMcvjQIZSePQszW6wFNMdPvwgtTh+nf5OQszBp5ZeOwi0/y00zwxVXof+oMXjxhRekEOpRU13dNUT1o2RAnwSRQqfm0a2oqFAlxmyJz5v87wnjiIxh2bJlaqSf3mTG4KxUpPqdeGDZRlzbPx8pJj2OtflwTtLllr5ZONTsQrkrgOsHFuDNVStQEwNEdjWMx/37kbKyMvztr3/F4YOHYM9JwYAMYbhlHnR4nZrJQioWgus5yR8uIUjJZmH6ZSewbccuNdNaVaXExceQxjMuGY4vfvfa2FFMIm1wt7QF2n2RIPOmiPAllRRCzXQRyZkRTmYuYKyIk5Rrtc+WeW4NauuPmPwmTsKrdecyd4Y7LRayU+VSU1PZ66BrX0hEl+t+LSkpSbmMjIwwR5eR1dIxUN2YLY/fKXI+cIT920xX0J9L9yCYr3Wsd7hcuojNpqNNUICXDJhvEc4p5FRAWVJV9XpmP2iJyKhOr2NzZUQvkSrZK6yPqu5ltN+EpI6PMVvNCWQEotEIp2ILCFEWbUUXkHs4WIK1oNyj+vJxpnk1aYZkf2HKhkiTK+S9bHhyTu8hwwbA+l5TQ763UFVjCzP7dVqFAX4QoWlhydI3kJ+Xh2nTpsbOfrRC1vbS/Je0uRSkYphz1dUo7FeiDN02ixFWmxl2mx0W1UVK9IkYmyFIyI8kkh7jhOU++bcHkJ6Sgmxh5SyESclJqnuVpNdHxoD+r4QNWWxUtNltisVR+E3L31iGp596Us1f0dHeruIsKyuja05d3vNhvpXP7Nu7F2vXrFUMNys5ETN7pOLBBa/BHvLjooI0DurHU8dqUS6ge0lhGpLMBiwpa8WVvbNQVVuPk+0+jBs1Uq3MnJDAuZEvzAn9bkKz0FN/f1KAvgUJuamYWDwcM950oKzhHKLjeiDqCSrArePKD+fPwReOom+yDc7q89hRXo+Bwq4LemhzR3PNQA6R/ijln0LurcTRzcvrXtlSV26zGKT8C/VlzyYui8OlcnSRgD7Ksa1qoUh/OCxl3yAsOKQPCJaEhNlJ7CAkfJaAG3K5XKr/rABqhAyVK/KSpXL79v13uqYYbd3OaF1dXRerFfduQBuXDwy4lH8bdClcGThaKDEWDOqckqHsbrcCXjPNDAJORjkfNAj3lJo2SOAVEdWXBkY1mEIyuKCuoHBIH5YKTo71XJ2TU7upYb7spyf7akCE1H9qxJncp004LAAsmZFODQWWylEAl+qK6qHCocJRnzsQ7Ftot00aM3CyLoVriX04YVcqTqfIFYJttg/GjNhXdvXq1cgW1jt58uTY2Y9WVq9arRgLbcYFxb1gTcjFn/70NJa9vAgrFy3Dm8s2YMemvTh3qgxeZ7uArwUpaWlITrTCLPuhQAhJqSlIlXNPP/JwVzjtAh5WYYL8BpXwnxLgpU31wb8+gLPC7IqKiyDsRp0nyz17phS5UgG6vW74IyHUV9WgrqZGAVxCAvvuXkjfDwLAtMc+9+yz8o4gTFLBXdm/AJt278eBQ0dw4wBt1OPOeic2VLWiyRtEtsOCaTnJqHIHsb/JiZv65uCVHQfRa+AQcF4RhoN5TZkYWPHF3hMXEp2Vy5dj/vz5qodMYn4aZuWOxpXuYah6fTeiXj9O9w/D1dqpBmjs3LZN0tEAYXaYIhVAWXM7Xli1AdOnTkZxcbHyz8R1BgWg3+83fyjxnMfaFSvK1h9ornHYjIxgZVqQL5KyLODLci5lXPb9Ag4BvS6sFowUjsZyHtIJ6HIrPimwlTRS9tdYV65IHDQVfGr7/8rFATbu3k3e69r7kn+n71I8RXRjMRbBuiBo25UMrXMTeO12dpKDVRhvUECANlDGkDFsBFfkiESMArgCr8Jw5SsiRr1BtIoogZITMoQkX1CliE1QrABVAauo+Ap0aduRZ6VW7JotPj47vPhBdYTqgPhJa7zw5iS7MXrFpOIZhtwxpg/72WSEHg/b/tgLQVuu+/0K7924cRNEhcH48eNjZz86OVdaitdfe10NazUYbAgGDDiw84/IS1uKKaNPYdSQkygpOASHfhcay1Zj54ZleOOVJVj68jqcOHoaXk8IaSk2JKWlYuTIIThy+Ch2b92McRJWj9uNFAFjNsLwOz7Id/+nhIMNFry8AE5nJy6dM0fNH0z1muBFxpsq39m7Tx9sWfUmmuvrEUgRVVsyoqfDiZOnTsLn88MhacwGqPf7vQQsNoYR3EyORIwvyoa3ox2LVqzGTSVZUmB06BBa8JcDFbihfw6GZSZh4al6jMpNxsgMB3Y2Opn5MTjJiKVHz2H6lElKu0oUgORcEdRMuoeF3/jC889rk9I7bEjJz8SclNG4uLkXPIuOoOOcMFhnFjwRHw7ktKDm2Fm4fD4Mkri4dEhvpJp0eGHlmzC01iOv70D0HzBAFWraf9XcFB9jOkfbj2PZ0rWle0o7m+wWAd2IKrsKcOWtSoulRithkPIurFe2cp3dxoKyw3ltBXhVz4aQ3WkPR2wRNYk47a/0nu/4iOUj8/OjAF2ckD+pKTCwaeBbzAw6YQxktha/HyGDQcBPyKtZlAaS2QhnIYtGBKMjYS4xGpZ6OqwPE2wl+7J3vtR8BrY3sM9ezMQQZs8HZWiXyFagS6M6wlxAjoCsQDssujXtPvKSMNtDperWw9UZ8F4xrWB0csmUDMlWWsA/sGigy++z2WzK7vlB5Nix42rC8WHDhsXOfDTCUWQvz38Jra3N0AngZmbaMe/6Y7jl+t24eKYdwwbpMXiADsOH6zF5ShRzrwRuvN6Py2a3YfTQc/C278CGpUuxeMEybFi+By31bZg593IsWfQKEkUtz88vUKsQJCcnS0FkQ4tWiXyShUOfOUk4F+NsaGzAqDFj1OQ+asYtYXFsPCwtPwd3UztuXp6D5KgVZ6P1aIYbFqMZDdV1KBU1nA1i7OZHW/y/+mYORlkj2ozJakdBWhJ6pzqw+I0VmJmmLfNvNOrxl0PV6JfmwI19MtFLNIzzTj+21XVicl4yhqTZsKaqA0UpDtRVVsDjSEWfnkWqtLM9gJUFw0BHe/vjjz6mbPhJKclIFcC9InksJpRlw7lgLwJnmpCiS5asb8bgqgRUFwRwWL5vxohRuHHiMDikmJzctA4ZvnZIwUQgowAjRo5SFQN725hN5i5zzMchkfo90QVLNp06U+PtsBoNJF5CrNgHVwCXxCoqLFfYrj6qV43mgq4Bo5R1uYkjWEJmoXeS8cMS2LA91B7xm83RjNYMxXC1Nyj5OMD335aPBHRF1H53M4NHEJDAG/U64LNFVb9PW9gWDUqcGcLmaNgUjupj4Bs18FeiW64YYsApGUtqPgNVCI3pQpsAg+cJtNGQJIxRXQtJ/mEtGYoYBNvlWZorFOiyM4RBnhRwLK91eW+emTckd9Ck3tAnM7gfWKhmcow81TiLqGBk7x9EWOnkiUpL91HKju07sGv7dmFlSaIaW/GVLweRn7QMevYC8kqMcBm/gBQg9nJmkyV7OkvWTXboUdwrgsnTwrjlZj9mzWhHiu0YDuxZhyUvbxawMuDwgYOYMnWMFHRODiPgI6quxPm/BKD/tJw7V4rmtja1ysGxNUuR2m8IrAK2bBjkKtJkvYcOHkBDZxsmnEnB6I4eGOsqQFhAcH/HGbQavLAbrWhpbFZd8DiYwCoVLU0PSuTzCVBxaWlu1swK4SgSEx0Ykp+Fk4cPoWdnDawWec5ixFMn6mghwDeH5MMZYDbXYWR2EjZUtaHeE8S4nCT0SbZhc70LhQkmbD12GiPHjI/NguZQYEi1/9TJU/jbX/6CppYW5BcUoLBXMebax2LkXht8C/ZD38BJuGgeEY6oj8IX8iG5PoTjQ0O4ZmgfGDpbcWTNG/C3NcNgtqK6rQOhjHwFupwcxyppzHd9fKArGFG+OfKP13Ydq28Nui2cmlXKMXsoCblSk1ZJ1AQiwnCjOpoWEJDyHowa9UG5GoIRHDsYUozXaIy0BoMRSZfIvqZ93W2wn0jApfw7oEvpXvK6zAz6nvou+26a3heNSIYhYBFwmZhCaKOWcDgakdpJNIQo7btRkykiOxFR8mJsVcA3auC+AlQ6nYCwXAqxxhPSwPFDml1HwJaOYGsQF4kaI8KG1dRrxHLJOrqmllDwlkkpxcX9h4yCvUi8+3DC/pP002CUbN3N7vd+hF3HcnJzP9LMzML+yoIFrBHg9Ztw5eUJKCnYimhnpXw1w0eA1O5VqaUOYi4i4SAYx4A5NSmIYaPCuPqKMC6/rAXDh/lQXeXBoUMeTJg4Wk30nZycovr+fpKBlwMdVq5YAafLBY/bg36eOqzeexD5/Qbh7MkTCkQ53HnH3l0wt4Qwxd0LXgFo3ZkWDA0WYFywJ1weF3a1noBbslyS2a76sZ46dVJVnBzFFgdcxgFZ84IFL6OqogIWRwIKs9Lh8DuhP75b8olZAe6r55rR5gvi64Pz2CoEjzxzuM2DYocZowR43zjbqDL+4DQ7ihMsqPJFUVvfiFYB55HDhyEYCCpNgxX9urVr0dwigGkwwhsNwCqAWrTejfqV+9AuaUQjBYd6MpeZo0Y59iHRloTcq/ohISWAc1s2wi/Aa7EJIQqGcKq+GfqcHqIFTVVmBeZr2vA/6sa0CxKA8+w631OvHzjh8kd8Uk7ZP5cMVlxUQFavNZZr5gaaFkSTFYw1CAmLCDjzz6Tj9AIRi9MSDplDEcGVaFNTE4H2Ewu2cfl3QZfSVfJoZiDbNdeJaiLASzbhkljjxCtJSUmqt4JivMFgNCysN6QPCTxqEpUai2LUJi9mPxlJiHAoBrzULgRgIwK8mu3WHwNiOt4vTvizbJUvopTQ6k5QkDAQaJzucGT6oOSkgYNKphvSh3zo3OTx+aWQSYYW4KRd94MIn6FjweUyMZWVlcJatNVojx89hhMnTuDkqVNqOZfG+gY1QQoLGScseSeglg/Fa4sWoazsvBSWBPQtScLcS2qh69gshEEYKW+K/9AsEE8qxova53l1QnOiKihW7A8jwR5B3/5uzLksgscebUIkmoWePfNV5ZmYmCTh0UD3kwi8bgHIc6Xn4BXAbeh0oX9eJpKqTmJreT28EZ0acdcp7K6qpQ6X+PqjJLMQ/so2hMR5GztgbQ5ivKsY44wD0NTRIMy3VHX/ys7KwZixY5Wdl7bh+Pdv3boVb65fB5uQi7TkJAzPTIRn/1b43VJJ2a1YfL5JNZp9TQA3QIVOhOurrK5qR79kO5JNegzNSsKCUw0C0nr0TbEhz24S4DNjzb4j6DtoMFJTNMAlICYlJWLmrFmqv/iC+S/jjQ0r8crptTgaqcJJ1IurwTFU4Yi4M6gT0PUivUcBegzLQ433CFrOlMJAJith9wTDOFHbhKSSQZg4caI6R9MZtZqPD3T9qDuy0vn8spMn/ZGoECg1yU2AJkLVJ5+Ay0mtZCvxG4iEY204EaNcFxyA1BQmE8t92Bp2hv1GY1S0l0hdXZ0WuZ9w+UhBl1KBCh0du5EReJkpCQ40+rMjcqI/MRpM0NPMEBXwiRoFfCM2g+BYWAGniaDLB2SLqFUcWa+ArkS0vIhjI8M6m8KtOOAqUAbsYaNFkjBgiYSNtOWGYaSRl0BCpU7yT4ItErl42sBLzdnjPhhFjQm/hQ0s7MXACpWZ84Ow1pbmFuzauRPL3limmNiWzZtFxT2oWte5VlZleaWaZrG6qhrnzpeqSVI4oILnaNZgrwSHFOy4nJBrq1atlnCwsceMm2+2INWwGhG/VwIrOoOEVzJr7O5YMslGga865A/3Y1uKgInEFxGdZQPWxCB69wHuvbcG4yeOUWDL7nLxhkS6T5qwm6KwHgSEHR7etR1nWt0Yl+lASWqCYnatHmF+uTlIlCJ8TetAhFx+BHdVwRwwIoFqubDLmtZqnK6R+G84j5fPrEe9MOMf/PAHankdjmDjfLxaF6w6zH/xBRUPNkciZvTORaj0KJrLS5GY4MBLpc0KYL/YPxte0c0kw6o+0+wuNjU3SbFbOYUEkwHDsxLxMoFXwI7dufKF8Qo1wZJDpzFt0kT5roBqVMvKzhbAtaGkX1/cdNNNmDHjYvQbPwyWkQXAwDRE+yQjUOxAWx5w3tqB8kATPLUNqDl6BlW6PUg0ieYp6W0Wba3Z5cHOinoMmjQdo0eOUFmBaUtw//hA14vSvctan115+rRUJBI7OvZWUqtDKIarADji10cEbPW04bIXA02JF0iXziz0NhIJmznQwWKJZJ3M6m7PjW8/kfJRgC7l7SWPXTA4Wg208TJDUtUXgIp64EGiLxGGJO1Y2K7EXSRiDUoih4We2oXxGgyRKJ1RMJOGX4MAq8kU5jmhfcJ6TWGz3yzM1hw2RUxhQ9gQMQvMhgwQRA5HLfJISNihvFQnb2APGc6Uofe5g+HbZ/e6xFI0PkUUr1hQP5gEhH2qvsciBB+y0H8lvH/5smV4/rnnsHfPHtU4E4nqYTInCoimCWgmw2KVODHZYDBbEBE/2fsgFNCp/r0uzrxfVYkzwoJramoU0FOLWLRwYawDvQVTpiZjzOCDCHecFMy0aQkS++m+r47VPne7dmLXucuCxgPZyibqj6JX/zBqawJY/HoHpk4drdT35CSaGT6ZvRnYR7la4qvZ6UJiSzWGWYJwd7SrLli9s1KR3lGP1ft2Y6h1MMY2ZSFS1g5TWSdapbzvQzlWCk98AwfxZGgz3rSX4erLr8SDD/4Nffv1U2vTMc1ZATJtXnrxRdTW1sIigDu8RxYyfB2o3rtdLVOz4FyrYqxX9UxTjFJoBWzCZM93erGtyYMpOYlq8meOEAuGI3AI8I7KScLS881oF4Dum2JHpgDvwTPn4bElYfAAbaRasrBpdk1jhcxJ0WnyKczLR35mLgqKi1A8tB8Mecnwp5nhStOjtY8JbQlRDDudhqpMFzKzokiQStovzGV3ZQMONrvxhTu/grycHJW3HFJZfKw23XAbTu9c3rJgXXmpxcz5IFSPBbXiC0eWsoeS3OWnTVdwQ/XBZzuOUdl9uYCZsuWy3SfcEQpxnpdoSkfK2xvRPrHyUZaWt/vFY900TFPnXaNcOmFrOmG8XE5CiGhYlxmJ6PyhFD0yFDCpFOZ5Ya9dfgkeq30CNLcS0WpLEOeW5+P3CP3VC3gbgtagwRjkQBe9ORDSm6W2FIQNWqsbnOHTL8/7c8+rfjUdxg/XmMU1xTpiQ0eTkhKEzSSq/XcTvzBjNrBs37ZNDau1O1Jlm4rUVDMyMvVISwsIGPhhT/AKu/AhXGqDpyaK+jwnSs9EUdvIoZ0GUfftcm8C7Daj5MGI1EFWlJWdEzZiFbU3Gd/4qvjhWSjxRw2LQEguwygSp6KM3aLj2hfJBa/zmPvx8zTFdD9HHiYKhSmAzqAJV1yTgvGTv4arr5ylZkwr6dtXqbwsnJ8k4KUatGvHDpRV1+LQ6qW4OIGLeLYhKBUm1WqrMLw6vxN5uTfiet9kHF26CpsbDuMEatGEDnTa5duHZGDwjHG4Zu7VGDJwkLIPV1SUK1bKHijnz53H6dOncb6sTCpMK/Iy0jAjPwUVG1bgdEOzgKoP47ISMCjVhk6uwSdCAw/ffd/+Csy7Yg7yy/ajwhuGK6LHiDQr3MEIbMIuIxKXz55uUIMmbuqdiQanB4+dbcMvf/dbpCYnq/eeOH4Cre3tMAr4c8BLs4Cv6tqXaOc4Fxgkj8wePgC9stIEugI47qzDxPIBMNem4VHdo2ivr0Rdix/7Kusx/Yqr8btf/1rqW53qu52ekQGH3aGY/Mci3tNY/uCPT992776NaUkWiWzOGqhX861wIUnJS+6ojotKci0zk0ew1SMx6LVAm5pRyntAtExOtBDkPAkcYZZfmh9m/1zxPZbpP7nyUcfq20seGa8ubuflqA9jH6MaMkzHHg5+gz+a5vNFjYHUqDlojhiTjWolCrO5QwhvUtTcKfshc8Sa5gxTozCbUzg2OmxuM0ccYUfYGmyNqGfTzCTMCIhmIixYFzBJ1jWZdGodCw5f15kNzW2d/ptmFvUvGDJxBIyC9B9CaFpgFy2CDFv07bZ3X4mX9s9Vq6VAb9wgGTkLaemFGDEiGxfPDGL6tPMYMWw/evfcgvyinciSQu94tRzZo3cg4dcu9O1RhgnfPY8JQyPo0VPUXwGSMydbhelyQVQjLGY9PF4un27CDdemoCB5C8IeQWg9u8NJMjB8zHqxFIkqUJRzPOhKpbexVO7H7us6VqYGgzC5IPr1B/5wXy2GDh2s5igg2/skmhmY4ARZNn6dLi1FhqdNzSlMxGSa0Fae0yMfo3qOx55tR/H08YU4YKpFdGwmSm6chjk//ByuuvF69CsuUbbcbVu3YP5LL2Pr9u04V16OY0eOYNPWbWhsbkKywwGrIwGX9MlH54kDWHbgGMr9OszpkYx8YbnspRCPmjSbGfMPn0N4yATcMX4w2r1SyUrl+fye4xiTlyGAS0SJSoxHMVEYb50niDdr2zEqOxl6jxNbKxqhCwdx+MRJqUD8GNGzAP1y0pEh/qYlJ+C6iSNx+YiBmFCUjamjR8KRk4f6dqfkEw8G2G1wDzajsLkQetFYXmo4ilO2EGZfeSX+9657YLVbVd5OkG+hCYuV6ceWpp5yHNi4uvqNPU1VamCEWhON/Wm4KoyODWd+qffVAgXsHirHAVGJgxEjG9RUm0/Y4reEouZoWIBX9VwgtgjWEHQ/8fJxVGVvTyllauBfvHcDIyhu72Wro0cBsCfKSSeE8UYE1KJ+v1GbnMKkOR7TMZJpG2ZnaL/ZH2X/PPUs7cUeD9g32BfhpPBCcP16fUCvWtX0RlHaWzt8gbkTc4sHDBsxDbYP14OB3cU4Ko35kd1raNd9N3G7PWohQvbRNFsTcdlcCy6atgcZKa/CFNkIBE4KAW+QVGhH4EwIbb9Nh2ezMMcZdbDcUAp9Wi0Cv/cgY2EY48a3Yco3m5GZbkJ9vRsnT7fCqE/D8GG5mDG1UkBlt9QsEhYhp2RjFHJZ7V/74z+i5FsiqkBp7kLh6rbtfo77QQN69PWjvSWAV19zYuqUURIPfjWyid/3SQNev1SMNOPUCGiGasuQZbNAqJEKIxlcwOfC0mXbsG//ITT1EzX+hjEoHjkQBqsZFWcrsGTxawpsz54txWlxicI6R/YuRs+0JERNFvTMTMWVw/rCmpSMkrwshBqr8dKq9chLcmBqToKKSc7Izx2qcKlWE1aWNWFtrROPPvIQ2resRI/L5iE1Nx8vLFyCMrdUxIUZygQREuhgg9tAYckZ8ty6mg70SnWg1RfE5AElGJmZiF7FRehfVIAB6QnolWCWSjofHWYH9p89j/P1TbBIRvCdOoQXXlmE5bv2oeL0Kbyyeg3StvkxzpOPK/XDcNOIOQhPz0STsw1hb1BIQZrqIUHmzjj62NKz8ww2rl5dvuFoe53DamADO8GWpoWAaGOqx4KOa6OpLYJhvQAyu4Wyl5LwHrk/ZGFrr8WiJraRMhgHXc3/T7h8TPqDkrenWPQETnQBMMc4czAFI4vjn40dxqi9jz0qzCnKmouObJigzJbJ+Dlet5+0q47Q8bHTfFaXrwO7qKVwpjObTc10FjVE9cagkURXH4nq9G2dbt2cEWmpQwf0mqNLH/bhDFZS/XKFBTKmfwW6nM6xtroaHZ2SX3SncNMtO0WJWi7ZqE2uxiplxpKEJOo0wdgvAGP/IDzzs+HfmobweQsMvQPw7jDBctsROPS16DW8RgCvE0OHWZCbW4iaugB+//sVwsCA9EwTErOlIksUL5myBF92C+tKCgIjT/NYwbBstH0VCNmoc+o35tQJbsUFdRg7MYr58+vQ3pmMAQN6KZWd/V7Z6MJC+rEV1A8o/LqODlG/LTasXrMOw5JNorbrFeM1S1hr3U4cOuZCTmFvZF3fD2PT0lBi0cPc1iwMuQMzRwzCdeOGC6gloV9RD1wzaRTGCrMsPXcORck2zB47DE5Bx+M1jUgUJr138yYMSbYgP9ECH2f9kFhm9NNcYDUZseRcE57fdwq//fNfMHXmLJzbsBx5c+chvbg/Ro8bi2dfW46a9g5MLMhQeYtWIn9Y8rPZiIEpVrQGI+gzcAgqRREflW5DXmY6TlfV4KHXVuFQqSS+uwPBs0dQe3g/1h44CldlKXz11ThR36Im2HF3tsHeux+utk1DL28aElOS0KM9EWm7ndiZ3yCMW4ec9CxkZGYom/XHCbqR5sNYs3rT2b2lzmbOu6CLSM7iCjJsSCPb5Uw2bEgThktAFh4stWUwqDMaORsZG1TCfnFWpzVMQkaMeFsf3U+0/F+Cbndh5MQBmNvoZExGal1qtLtDExQoF9QVvOV8KlKjK7FSPRd/lvdyNFyHMASby6YLmoN6yTx6XdjH1jTJQUajywv9sCKTfvTIksvNeRM+dA8Gt6hrbKz5V6DLxi4OQ2W726pVz+GquceERdBOKsIsEo+hiNTrhQEYCv3ouLsICV9ugO26FnhfzIB/WyIMRUF4F+RDlxiGaVgDdN4GYSXV6NX7BAYN2Iik1GYcOGjAI3+P4vU39DhXKkxOwCUrSwdbmlQ5doFUk4JVhZ2aVVxEKhBtPx6QbqCpNjHAVvvyIwBukvAPGarDvX+swuAhw5CQ6FCF1CEahoJxhd3qgf+cyDcxTF52VUxwYPfp8yg7fQK9yVLlmsUM7G134ZrKqZj+jXEYN7kf+uTmoU2AzeXz49JRQ1CYn49D1fWoam7HxD75cHt8uH/xargaazG5f280N9Tjrr+/hMym87DVnUe+zQi9UeJdgJLv54riyWYTWgIRPHqoHCuOl+HXv/sdbv/a11BXWQWDaAcpg0YjLDrYgCGDMGHUSDy7+A0cr6zDuKIs2MnGBXmVdxKd2VYjkl0t2HjwCA6XlqGHuwne0uPICrpwWoB/wd5jmJhqglMY/pm6ZtgE6Fu8AQRDYQwcNQYDp8xEq82B8cF8ZHdY4W1ohV+IY1abBb1a7aibnQyb2YoU0Vw4+k7N9SDycQBvsOlAZMXqrWcPl3vbbBY9S4I2yCmqei+okaZS8QTDEfbH1wUjslWjUMNGDoxQ5gU6mh2pHce6i0lM/Rd0u8u/TDmy4Le7OKi+07XYY0rkWMF3YVOhzpPi0TvDTp3JZFKg6w+H9Wa9XvJQ1BCMBA2pdisumdZnjr1wUuqH+3xhurEJpmn3ei/QJVsIBUMo7pmPDRtPYsOak5gywQhrYkSBoAJesw7+LalwPZULY74fvhVSpTxyHsZePugkeJEGMxxfaES4xorE71cJSMpD/PpwQHhBh7A2HwYMD+CKKztx081OlPT1orwyiOVLo3jmBWDT9hDKyiTMHh1Cwnhg1cHqEJC3CzTaxFnESVhYxlQiSQXAdswL4Mtt/KJIUI+8PhG4nQHMX9CIKVPGKBspuzLRxisQ/7EU1A8k8nryTM4VwZ4j/fv3xbOrNgojLMWRuhasqq/H7NIpmJc5HaemN8Db3Iwnl6zGto0bMdToQ2NTM/6wZD1aThzCkGg7Nh44ht+8sgJZnhZclGGGu7ocf1u9DbnGKGYWpEhdRL1X4kzSxSJ6ld1kgFvikeaEh3eegMtgwd8eehA3fv6LaHX6VF/YhB69JM4lroQkuAUci3v3wVVXXi4VxDm8snEHeiTa0COZ0z9r5gZ2NeNf/xQblp6tR44QvnQbhzTrYTPq0CM9GUmSX9afqYYjMQlDC7Jw4MQpDJgyA9Nu+ypa5R1bd2/BZEMJihpsknVc0PkF5YRmWmtlX8JcP8YOgyuM5NQU1XuB6UjW/VGnp69+d3jxsh2nSut9HVazXmJAF5RPI/AGEBFwjfVekI8PGAw0PTCz06xgDOk4RbdfFAFjRLX1hCwhpf1266P7iQfe/yvQfS/5yFK0L/rq3JluNemO1WrVGT1GfcgQ4iQPXA/eYIzoDBVNvuAXr+gzK7HXhDxBndiT71+Y/1Rf3RD7Z5sFdN+dMPNejvWnjB07Es88fwrLV9SgR7YR6RmS2ZPkgtuEzl8WI1hmQeikHcHjVhhyQ9A7ouh8KA/mUS44Pt8Iy6QO6K0hDaiZrRhrHJthNcDVYUDpGTN27dTh8MEg2lp8Knxnz0WxY7sTGzb7sGSluGVevL7Uj6VLvNi40YO9h/woLQujuUM8lX+DQw9LkgCBgDK7Nqv3dH9fnPmKEjhqUhivLWxCXWMihg4pUeBGe+AnycwQV5GTEhIxecokVLv9OO1x4que2fi292Isa96K/9n7HBpP7pe4KkfU50GaVExRZxsOnqtEvwQjMm1m1HW6hB2bcfugfMEEHfY3O3G83Y8vDMyDRxDRIO9wCMs1iav2BLC6rBFP7juLo82duPLaq/HAo49h7LSL1NL3XKJHzx4fknfYl5w9BhjVvkBANJZ0XDfvWiRk5uL5DTtw/Hw58hOsyHJYReM2ICjalU3ekWI14c16J/olW7HoyDkcqG1FYYIFW09XIhIOYvoV1yiGO+SSKzHrli9I/mjDsteXSH4xYFA4F/3rk+F3eiQlJT3FT58hgoyTUtn01aPM3onSw+yaWK2G7qenp6swMg98VGnqrdkZfHHx9uMNzojHbNBT9aPJQDWaqTlUpDqQiAqIOinHhgBHqwkih4y6cEj114+aCLphe2xgxNv66H7i5ZMAuh+FqNxQjGI9G+icTqdBGKjOEHLrg5JbKXLZaBDcraxvDX7v6t4Tk3uO6QtTGh/7wMKF9thRnVPgvRfTjbMEAiA7vF988VQcPOLB40+eQW2VMAq7HonJEaTOcMOSG0RgZwISf1EN59/y4Xk+Qyp4IOlHdQjsToRpoFvq+pjHHP4vBXfzVjMee8SA3/0+GfPn98bZyomCh1cgq/BmDBxxI6654Qbc8ZVbcfsXb8X1N9+Aiy+9BqMnXoGCkouhT5yE5s6hOHoyF2s22DH/5SBeesWFDZtEXT3hg0velZhuQEKGRJ0wYhXFfL+AjmZmiGDgYAPu/WMZhnQ3MzgcGoP7BICuAgoBDPbc8Ht9CBjDuDxpJL40+Hp49Z04d/oEauX78sYUwypsvbBXL6SEPDjX4UG5OJN8glHSrTDZrlY7re/0IMFswMvnWvCVgblqJBl7zDS5vNhe2YBXj1fg9VOSflKbzrnmWvz2vvtw251fhyUxBZ0CcmS4dCpmaOeQsGl/3CWcCIkLRjB23BiVdh5HGpYcOImjZ8tgCvqQYaOtVY9eEp6TLW6sP10Bh2jnI4cNhbO+BqL34LqvfRtDZsxG/4nTMWbadOGIAezfv1/1541YpBLxmjG+Phs+Bbrau006bVBIj9NGVBf4cdJThb2798DBARglWrdAykcGutVbg8+9tvtEhyekhgDLKYKuMFlu1dwLaipXmhiEK9G0EBTSpOZVkWoiFBXEFQ1NDYyI2GyRpCFJ0YqKTw/ofjSx+J+X+HfoR40apW9oaDAm+ZMMLpvLJIlq1vv11HtFXwpYzlW1hY/8Y863h1zz428gdUzssQ8mnPja5XGrqf/ik16/kxB0Oa+qTwo816VyOl3qeOvWnXjm2efR3HAQM2f6MXO8Hn3f6IG8FhsynywD8gII7kpC54PZCFebYRzpQeoTZxVLEjqFNevM+OtfzGh3DZYCOguzLp8pKnQJ0lISYHLYiNUQEoWIsDCGgX+MIkYSMZOzbLEaYhmKBsMIeLzoEOCormvG2WPHsH/vEZw9eQQe5ynkZ7Vj1sVRTJ1qxMB+OlHZxS8iEBfITw/hj3/U45XXhuK+++5Wy930LumjejSwnvtPAq/6amFxDAPXi3vsqSeQHrbj12m3wGzRw7/gmLKtvpQuwPvFQlwxdqrq3VC6bglO7dmh7PUlo8ej+cRh1LW2oV3U80hiGlr8QYxItaBPohUHWz2oFIjwmhOQ1qMYw0cMxbhJkzBoyFC18q4/EIZXwJwAy6hQscFtHB7UOZ6Nn5BjOZRgwyzxlyBp6e3swM79B7F13Ro0HD+IlM4G9JPKuqXTiUf3luJLn78do6dfjEjAj8K+/ZCelYOA16M84uCdCvnG7Tt3obG+Dm0BJ9Klsv/z0YvhqmuRImEUZckEDwI4bmlU5iFLshnlxX6Ybh6IKV+4EnYzh5PLHyuIjyQ9pZLa8jv3rC/9fVGzW+eymAwSQVzj0OCNIuKW/OqS97hFPXVFdGGuHuOVCkn0B/gs0ajfK84WCgVCNlvQ6/UGufLDp6mPLuWjiMVPgsS/Qyega2hubjYk+3yGDqtVga4hEGAPfkskGrWdq2oPLvrV+Kuv+epP7tNnz4w99sGkvaNT9QHllH/vBboUMiGq3lxxQk3A4nJLoYrALdst23Zh8eI3UFN5EEV57ZgySofpl4VRlGiG40f9kDRN2Nb4DgQPOuD4bRkaG2340fdNOHZyML4kjObqqy9BclYafMKOpFRAiAw8vqA4jqTslrTMhnJIzI4fdh2I8F6qr0ZhcWZhqVJNwSSgffbMeWzfdRjbNmzAmWO7kZtZIZVECNdeZUFxoTwYDcMv4Hvl9RCwvQ233XGdWumgd+/eXSOaPpqC+uGFE8U8/Y+ncOjccXwtOAVDoz3Qvu00cLAJXomJRab9WHddELdefROsAjCceDzqdcLT3IjE/ELUl59HkwAvhxW3BkLoMNgwdeIEeBPSkFPYAwU5WcjNykJSRpZqPAtJJeYVYOZqvhR+vXLdouHtMaJdk5/YTfyNpxHt0glWMwxCu9taOlBRVYnqyko4z5/B+lUr0RKM4rqrr8bQ4cOQkZ6u3hsM+pVZKzklRS3/v3XbDpSfL0NEF5LK9BQeO3kF8sqi6IQPe1COjTiFStSL9mJC39mjcMmXb8Hg6eOgEybPATZcwJOT6/xTwD+U+FG/5hed07724iJvUO+RAkrQ9RJoo1FxArwx0HUL6HLfKzGpFq+1ivNEIhwUERCwDXBgRDfQJdegXMjYn1D5TJkXuM3Ly9MLyOlMgYDeb5Ts4jPqdfqQQRJPqJfF2NoRikwZnpQ1aszwy/XJgz5UNiKIsh/ovzIvUBRLEEBU7FJAiHMXcNQY93v3LhYQm46hw8ah1ZWB9bvcWLTYia37/ajt0YGWWgG/K1uQebUUtgobbrvNiozcO/HUM49g3NSx8Imaz0YWixT2c0cP45EHH0RVWTnGjR8rYQxfiBTZIbt6yzGPZEeBolQMrAgIUOwg397cgscffgijJ47BxVPG4KK5s3HZddcLgx2BDVtNePDBWuzZ1w57ggH9huoxbjjwq9+cQ7/+g5GU6FD2T45o+ujY0YcXrmq8Ydsm5BtTcGlTCQJtTgQ2V8AQMan4OBupx2GJ67GjRiv7fEZaKvIKi9Cj7wA13DY1KxfWnB4ob+2EJSkN3/3JTzB+zhXoP3w4ehb1knvYHmtSjYlej18NE46yaUi+O2YBV/FNUfvdHe+JVUzKyTk+Q1HPxs55AwH4fCEYjSZk5+Sib/9+GDJugjDcGXj6sUeRnpqs1sSj6SEhIUGx7DRxqWkpkrRRVFVXqwmWUkUTOVJ1CiUdSXDK9zzOFcBwFEFrCANnj8Ps396JqV+dh/Se+QhwbTzJC9RYCLof3TwMXrSfWOd+esWJE5GoLiTlIGZWUKYFcWqZdTWtozBc1U83ynkXgrqQ0cAZsLT5VkwmEwdDhe12e7yP7icebOPymQNdrk7sTHPq22ONafqg2yDgqzcJ6Op0EYPTG9CN6ZvmmDq671X6zJFst489+v7FL4WAjmo0bXGciyBu9+I6ZWyAINOjUM1VhUuAlzZPTovILcGXqj8LXU5OJiaOF4C76GL06zcana4cbD0VwMrqVqxfH8GJ40Y89LAJl1/7K/z29z+DV+oPtnhzTt9aYTwP/+XPWLxoESziZ0FxTwwYNgyhkDYSil+nvlDKjNqPfa7ailOHchAv+GYJX5uwuqWvLcKzf38SacKeepX0Q0je2X/IAFx5zWW46NKr0dicjyefasTClxvQp28UA/qGsODVekyeMllVShy/b5bwaZOex176H5Cd27fjVGUpJvqK0deTDu+ROkTqXfLdwujlt07XgQ0J5zHt4osEvNIVQ2QcEGNYCS1+5RWsXb0akVAQsy+7DIPHTkBdmwsh2vUlndmLhWyQ8KiBpE5pQA6HFX6JBy2a+afFtbqnO9DKye6ON0kyavvir020jySHTeWfoLyLTDYgAO8PhpCelQ6T3ojlr72GSy65RK3czKlDuSwRRwpaLFbV/lBeXqW6LmZnZaK1qRmLj72JCnclgklhDJkzGdN+fgdG3jEH6blZCLvFbxftvdrcIszHnMaU8pGkY9SLqgMr2p9bfeaUsOeIREWIgyLUfAtRAd4I/ALwfrlTAa6ULzV3tk4AOmTUBkdEEiIRk/wJ41V9dHs29YzEejR9KoD3swK6FJUj2JgWXxJewM3gjUQkj+sNYQFdSWFOt6tPMwcNV07te4WhYHwC8K8nrHm7MOMzdQ8fPCjg9DoOHzqsGsu2bduOpa+/rsbGt7W2ITUltWtWMGZYsgUyBwK0SdggAZigy6ATgDmzU69eRZg4cSwuu/RSjB87A+3CStas68CNt30bP7r7B2hy+ZXJgi3lh/btwbZNGzFx0kR883vfw1XXX4e+Q4bD7fGqyoAREi/IXfvaoXKUruvqBFl4GHZhRDfdciPGjhyJ559+Bh1NjRg2egScwuS8omKzY/2kqRNx5bzrYLAMxmOPNaDyXC1OnaoQ0EpCn969EBSQSkn+zw2a4FDtrZu3YIWo4FGh+de2DoY1aIB/fzWiPg5dkApGsn+j0YVl5uOYdPF05OfmKaaYmJSIzMxMbNq4EXv37kVGRjr6DRiIufNuQIsvrNKKPRYUOMq7LnybDhkpCTi8dxceuu9eTJ46VbFT3q/u6R4PXc/GtjGn5QbNJSXYcP9vf4tFL76A/LwcFOflqV4PzGtMX5oyRo0cgTUrV6KluQnDhX1zxYe09FS1ZV5jPJwvq1CsNTc3B1lSsazZtwWj5k7BzT//FgZ9biZSpdKPeoPwubUJ+h0C8jRNMO9ytCEDo+XTj0Ainag5vK7z+bXnT5t1XNFX9YbjBwV10YjqJiYaEof7BjmlI7uMSZBCOk7pGFsXLepLDEtdEJYyrkB3c1PXir2fCvlMgq4n06MT9qmXBKGpQTQYrQeDJJjB5wsaMpKt+mtm9JlrKZyYDp3GSN+P0I5LVsuCuWLFCsx//nk16iw+uTTXqlLzBVttqiGGk5Aw4/J6vOAx87IwUGVjwwXZCRkhz/EaQY/HTY1N2Lljq6is7bj6mrn4xre/iXZRMam60jQRFibLcfIXzbgIBb1K4AtF4PYFVUHkdcYGYVdFikhXkYmfEOm2q4nKtjzLZYkCSM/Ow2WXz8XpM6dQX1uP4j4lUnilBIjjvMJRYb9DRw/BtTdeB72lL0rPncfGdWswSdhuinwzZyGj+YXf1QU2/wdSVVmJv9z/J2VWCNh1uD5xEobZ+sJ9uga64y2wwQqJcQFdIxoNTrxqOIBx0yahqKCHMjFkZmWhuqpKKtAlykZtl/S88oYbYEnNglvSn4Ab/5x4HJMNptpMeObRh/DIA39R/W6HjRip5tiNxNI+HgcEawoPuRt33QGXSch0aGtukbQOYsWy5di9azt6ZGciuyBfDRdmnuLS8UW9euLhB/4qlbQ21y/jnFvmKWpkTBfeO3BAf4wYNRK333Y7Jl9xCWzpiQhLJe7pZDsD50lOUGv4ZWbnKIbLvM38GDehdXR0xLS0fwOAdS6c37W8ef7asjNWi5EdSxToCtAKm1VzLwj46gJSUaruY1Jq1ZJdam5to1G1EUci3oiUnUgcdD8tk5fH5bMEuhQ1ly8HSfhSfboY6KpBEhRdICCMN2IMBSLhG2b1mZHYZ1oPbXWF9xZnZycWvPQSli5ZqhaAZGbcsmmLYqbFPXvJubOqcBJAuRQPZ6PiyrKDhgyG2+1Sy7xwJihVQGOFjxmXBZWOrISTRnPSas5ERv+feuopNDQ0CltOwXU33oTEzGxRFYMCqCySGvOwO+zwCcjSRkyQN0khY95jAWMWVIU69j4Wae1JHmvXYifUvWSknGaP/vBeFkKyVcn5GCzgweXE2dhGR6GffI9XwJcToQ4dMRTXzJunKotN69Zi/ISJyi6o5maQCin+7f8XsnfPXlTWVqNXYg5mlhcgc79XAHglNh7eilPRRjTBDak+FfDWm5x4RX8AEydPQu9evVU6MLwvvThf9TjhIPLR4ydg6MTJomW4YZRviMefikLZoS3VLJrxI8JuCUz3//WvuOy6axHRmVQlRVaqAFUe6GLH4uLQpfZ5PnZBbUUi4SiGCpO9aMZ0zJ07V9lz9+8/oCrcnHxtljx2M+vTpycqyivw5to1mMZuYpJuJAZkqZFIGGdLzyubPVkxR5uZpTL0C6v1e7X+5sxzBFvagTlN5P79+/DiCy9g84YNajY1Th+6YvkKvLluHRq7EYkPlZ6RNpzZvbr5lU2VpXarNq2jfLEyLUgcEGgDkrfVBOZsZuCy67qIOM6lazQq84LkOy67LgpnKJJcmhypw6dnNBrlMwe6/MlDnp4j08wdZn18OLCcNuoiEfaVMlZUtAc/f1XfqZkDpvaFLrbm1bsImeuzTz+Nbdu2ScHQq3kGkhKT0OnsEMDxYYRk5LyS/njgj/chT9S30ZMmCTO9BosFoI8dOoxJUpg5go2Z1CygWl9Xh6NHj6Khrl4BJzO8Al8puGqwhd2GN5YuRX19HZIFsEaPHYdJF01HuxQQg7yfn6j9RVUjCVVQq3x1Z2eHgLIPyVazgDFneRcVmn2P5JqKFPWjbVhY+KeAWXJ6cqIdpkgIza0taG6SQmW3qlmrAuIH1VI2ytmlUuGzxHOK5qfyRfnDFnuD0YKLLpmJl194EX5XJwYMHKjUVX4jv1W998MU1A8onJ5wwsQJuGjKdFgKU3E+sRmtdjeChgg6PS5UhepxJlqrVlc4oW/EzmiZArU+ffogKTlJmRUO7t+vGF56RiauvOkmtPu17ncMPr8g/i38Y0W4Yc1q0QT64I6vfg1BnRkuj0+r5tQ9fCD2XDfHnzjYqmP55TP0l0DNY64GzMqWNvW8Hj0wfPQYSQsukkmLNP+0EWvjxo/DP/7+d8kPCcgVQOYk6w7RhFiZnhVSwPgfKiSAbQm0RTMdmR9Vfpa8SZDmStKvvbYYr6pVlJ2qAo5Xmtu2blOmEmoBHF7N/EzSwbmECdzcf19pG27Fqe0rGhdurDmfoGYY0xrQ5MlghECLqF/yeVCYLheiFcA1COAG5R6E40w3MSI5P8Z07R32qIAuu4t9auSzCLq6+Mg0S9Ci9xv9tCwYdD6dwa8L08TA2cZCX7u658TsvmOHwJipPfkuwiV1mOHSM9KRLWoXV3xlA0WOMNpjRw5juLCgcdNm4OSRIygU0C0SAM4SN03U/meErUZFKxo8dKiwj5ACUzLm/fv2q8xaVVmlupJlZGYqUwMLyLGjx7Bu7TrFSMiQ5918C6Jmq2Kzmp2W1kh+qA4pArjbN27Ar37xCzwm6uVi8ZtmD6/bjeFSwIxmi3qvVvDlT3uQ/0rYHYnzA7z+6gL86uc/x7MPP4LVS16X41dQL0x9wvjRMFjsUqjYIt8dbS9I16HssOeDUZhin7598OD9f8S4cWOEPVvVQocs0P9XgyYIFOw9EdSLBlCQhKwxfVEwfTiyLh6MzJmDkDq2FxyFmQJeNuwwlEOXn4RbJZ7z8vNVpfjGkiVqpi2acuZeex0c2XlqToa4lsHf+Hco22ogiILCIvQbNFgqY61LICtopqnVHpvonuYAcXxMSwemCEVLG3b5i52Ondf2abtnfmOlTALA1TCoUV0QyRHib0pqEhLsCQK8jwsznqH85HwYZO6nz5SKH2YMHjhAtSPQ9JCQmKCAlquOEFQZ1o1vbsDyN5YKEKcqcKUWR5s2TQ1paamqZ8YRyeczZ86ESfx78oknsGbVGtTWVEseCSNbnmGeIqK/azqHW3Bs28qGpdtryhw2k9zLHgtSp3AIMKKc9CZ4AXS56reRLJf7Ydp0yXI5iWu0Q0DX1AW6scz56ZB/wzjzyRV2hNGES58YokaPJ6LX+TiFHBNHSyCPtxFuzvb13sKBDcU9i+HqdCK3sBB3fus7ePqZZ1AnoBmQgtjQ0CAAacFNt9+m1jrbunmTKhxGqx3fuuunah7WjvYOHD58WC3Tw5enp6cp1ZsASjsxVTaq81xLjkt40xbHEW9Tpk9HanYWfAHOUkbQlMwswEXGkZpoxQtPP4XvfvtbOHXsKG697VakpqZgz47tuOv7P8DN110Hb3uLsg+zAGiTmsfUXDop5IkmHf73p3fjh9/5Lg7u2SOM3I1rRS3uX9JH2OoL+O7XvwGd36NYDEGBYWcjnsCH8ouFKxorW5qf7EjpxWhRxWdecRWe+vtTwqr8arlwmiGoaivTx8csfAfZl7I/uwWoWgUIO31wmG3I6p2PnhePwKBvz8HAv96Mu178M1567gU1qIOYumzZMmUHjQiIDBs9Gr0GD0Gb06MAV30jHeNTtlpcRlXXQYuAvNvlkTOATUAqNdGG9tpKHNy9B5VnT8MU9Ir2YO/yh7Gp0kOlDfei6v1KJIq4DHya+BF2daDq7Ck0lJ2DQ16YLBWFAm+5jfEdd263H9fecCN6FPfEoldeVQ1oTY0NKo3Icgm6zDs8zxUnCLD7BFC5sCkrBRKAVatWSoWl9XwYN3Ei5t0iFb6A8vLlyxRz/tLXv47a5hZs3LABTfUNOLD/gIprXiN5qKuvV5U8z71rOke4+hYXJNCg5+0UVT5FqqwwFay3eBDUq4lx+C3RTq0cf2rlMwm6IpwIPWqSBGIi8QQBN+547HX5muHVVoB4N2Fjys6dO5Cbk6NUqnPnyzBlyiR87Yc/woIFC9Ss/WdPnVLqQq4wnQ2bN2PxgpfVRNPsYjR81CjkFPQQ5rpG+UVmUVRUhAlTpqH/8BFYKiAsCrxqKSar2r1zp1qWhwWRXX8mTpkMpzegEolAR/bkkJfpAm5RZ9fif+/5Oe752c9Q3KsX/viHe3H00CHF8B5+9FHV4Pe/ci3BbFSFmcVaK6DyI5LsMGPhglfw2uJFeFEqhuEjR6FZCtQDf/kLVq9chd/88X5UlJfjD//7c1hDHjUENVkqF3aSZzgUiItfcXWYon6lsHk8fnzjJ3ehoa1dqeoEQNp6aYskYPxfAC/DyMqLKjQ1BrJtizB/E4wwRw2wRUR1NtmRlZah7PF0u3ftRkVZhbK/p6SlYeqs2WgRMNM0DE34rdzvOuYPQYZgIgcJovp3NtTgm5//PG659hr84tvfwE1z5+CKOZfieWGGnKOBIMUn6S9TVgGu/Ko/iRqHaAXO5nr8j8Th3EsvxR03zMOt4q678gqsEyaabDczICpfaM8xCOKPfO9P/+cXWCN5g4uVdjo7lY2ZoMueNOVlZfjjvffhgT//BUuXLsHqVatEM1ouhOAQNqxfr8IkOiH6CSMeO3UaGn0ReJ1OFPXogYHDhiIhI1vyahqOCtvdu28fMjMyMXDQQKxdt1ZFBE0ONLmx8e1dRcLp9Qpd5478yGOylUxB0comM5acVxlMjtlioIloq137Rr0xKgw9Kny969ynRT6LoNuVCLWxrUuAl2uBEIDZRspz9W2u1oDf9a65gy3gBKDNAhqHDh1Gj6JCHDlwAE2+oKj8t6JX3xKcPHUSNRUV8LucairASZJRayvKUVt+Xg0QYAPZ1ItnKj+4sGG2sNYZl87FxNmXYsTU6ejwB7Br5y61gGGDMIc3hX1QlSNIzZg5CzphZmRr/CTa17yd7fjGV76CS6ZfhJ/edTd69uqNF559Ti0nnpmVDZsjQdkAOdZ+8uQp2LxpEyrOn1fq44VoITORZJd3LF70KvLz8lQBrK2uQbZ8Q8/efVT3qKcffww2+Qb6MXv6DNxx0zycPrAPucKwrRyppIA35qVIfJfnGP5UKZB3/uCHePnlBWoVh7a2FsXqhcN0S6GPT2irjvcQcSTYkSrqMeeKzczKVI1GySnJyuapAbMJLU1NUkFsUqBJGJs2axYMCcnCeoOq0lJ+xj+YeCG7nDWXzJ/CaR2TkhPQXleNb935FZSWnsWkiRMw/eKL5fYI6qurlBno7h98F0kWVlyaXwpo1Z6IZE27zYLqsrOYM2umqO+Po7ayQjStnvj8F76g7Pb33PNTPCPnsxOsysyguuTxUQmNVyraISNH4Ip512O+aCoBOW5ublLsmrbcRa++qtoKaDpgxeJ2umCSOGoQhtrY3ChxwcZdEybNmIkWl1cYvFHlAcZh3/4DlFbX3Fiv+v6WnTuHkn79cP1Nt8AbjAjQr1HD4hma92S60ZDEKcc4vEV4c1SnevLFgJUfFBOJ9659vVuvVp2JHX4q5bPKdNkIoi0L1HZhLTXWlFoCWnQNrYH2cIhDuv9ZWJC2b9uuUr2fZLYmybiVFZWora1BzblSxWy/86O71HBX2k59brcquBdfOgdO2T957IQqEEYp0PkFBagUQHN1dmLaxbNQ2L8/KuqbMf/pZ3H2+DGMGDFCTf+4ft06Nek2bbf9BgzAwCFD4fL6JNwSdlXAAatk6ptuuRX/ePZZrBRVcPmqFXjh5ZexZPlyrBVgX7d1GxaKelwg4HlE2EtrSzOOS8XAtbYcFqs4YXoC3my4a2kXtVVUylxh1MOExTz50ktYLX68sWY1Xhf/Fi5ciNeXvI71b67H8y88j2uvvU4tL243CmuyijotjIgmEYoq9N0QmLvOTjdmXnEN+o0YifnPv4BgIITGpkY1cEKZKN6tUH4EwrDQEZDYbY0Ml7ZNagG096akpqp1wNgXl2wtQ9zWLVtVbw2CUy8Bk/4S7jaXZlZQfqrfC9/KLRmrSfxPdliREA6gpfQ0fvitb8p7TbjtC1/E888/h78/9hiaBdDHT5qMBQsXYa2w0Ddefx1JDtplqb0QZ8h66Z9AViSIH/3gB5gg6v1Tzzyr4njHtm34+c/uQUGPQnzlK3fiV7/8lfixBE0V56EL+pTZQFUE4vwSz9+Wyq6ypha7d+9RrJMaRkNDvUqY/PwC9OrdC3OvvhqFffviyb8/iVq5Ny01TdLMiaGi8VgTqXmF4ZWKcuumDdh38BCswnCrpQJorKtV/lF7uOraa1FWW4+q6krVy6ZMmPRqDk1uaZH4eRfwle8LqxXc1IfzoqaBamy3281qRKW6RmOvds4rd0ViSdGgbT6F8lkD3beksAJdfavGcJmwMbuuJQloc4ec0RBnI/lnod2LDQOFRUWy78cNN9+CBik444RFdEiG4ktGDB+OW2+/Q414OnL4iFILL754BlIzs7Br21ZY5QQLLAtKoahnvQSgR06YgA63D1UC3GvfeF114Rk/frxaEmafqGtkx2QbF19yiZpPRhUkihQqwTgkJyRg7pzZGC4gyZ4SaakpSE5Phy05FfbUdGTn5atVCL5/10+wcOlSvLzoNQwZPBQNdXXYtnE9Nq1bjaaaagFOI0wCwi/Mn49nX12I2798p4D8EDjSslSB44KbKQKwbNnOElY0cNAg3H777WpLscnzNpOoyQp6LkR5rDQoYWHj8Xd+/r/YJmr7mdOn1XwTrRJ/ZLsfJ+h2F8UkCWqMQ6ls4o1G7JlA2yUblLiUPRuIeMxueLPmXiZaSKy3QswfApb2tRqQ0D/GQa4wzp2iXt94/bW4QypEZ3sbEqxWrJeKa85llwvYTsTgYcOVav/M008rNshVnDmtI/1QsSb+8c9mNePU0aNqDTZWCq9IRehISESxaDTjxo5FwOsVENyEsaNH449//CNunDcPP/je9xDxeWCUb2MeZAXOQRDf+t73Mf/F+cq8wC5fZP39pTJvFPBtkgqx39gJuOaOL+DmO+/En+6/X2kh7H5WMqC/ALcfNskf5ZJPa6qqMEG0pvTkRGG5TZKGTtUbZYJUItkFPURT2wmPs1Pi1IKHH3oIlVWVOHrkqFqX7R3TWH0r/yW0ZLYXRO3rNFuugLBsNVCOS1S0A3FudY6mQ24vtN98euQzy3SxP7YVIdDGdmU/ECXHqG7xu6NBD1tO/0lYGHJystUQ2IOHDqKwTx/c97cHlM1s8SsLhLX5VEvuyDFjsevAAezcugVGySO5wmp/84d7MULOc8YqvWSw3n16o7CwEAOHj0JIb5RCEcT+HdtQWXYet932OZUx169fp2yw7AI2Ztw41WDH2ak0W6JOdRWzC6OyEnm7CY8s8mMh0REgoyrMrkqd3gBc/iBmX3wRqqsq8Ne//AWNokK2tbTiiYcfVr0VkgRcivr2V4McOtxeuDgaidNVSkn4V11a+F427JEVEtC6C4+Ukx82Qhb1KsG8L3xJTTrj8bjQ2tqqKrWPm+2+lzDMcSBmWMg+OTcGeyGMmTgZCVm5Kl7itty4ozAn8du4lDoXmrRIJVkizPGun9yFVWvXYv2GDXh10atY/PpizH/lFby8bAWWbNiE5wVo5142B6NGj0KLMH6nx6s0IZvFjCS7VZwNCRKfhw4dUfHGvtpXCRtdveFNrNy8GUvWrMOCJUvxolSSi994A+s3bcQS0Wq++c1vwiwsPi7M6uy+d/X185AkjP71xa+hqLCHmgwnKysbQ4YOxcKXX0JFjYBvczuumHcTpl46F1xKnl3HUjKyVDc/q82CIwcOSm4AZs2Zo5g4K+IerNjHjMGEadPQ2NaJ82fOqHkf3KLhMf6aG5uFrPRQ+ZkVwD+nsaQ7I/Cf5R1Pvl0IvLHdT618VkFXGdhpaG+J1YhSwGJsV8dGNt2JyhZXJEDzwtvNS5yq1qTZANMz4BEGcPzoMRQKoPbqNwAvPP88Ks6egUkKW5YA8y9F1WO3G9bgbL3+3B134HMCpl4BPzI6LlX+k9/+AQUl/VR/y1YpcDu3bsYgYR0jRIXlkGH2eiDz4uoL02bMgKertwILEUFXB+O7ZEmeNkuJsEp42D5DIGQBYYGuqq3DsiVLcM899whTvQ1XXnUl7hE1dc+uXTh78oRWIOSf4ELSxef4vn8lHELkl4LJSoLPq3DKefXs2573CJh//lvfUsuLr1/3pjIv0M5Iuy/f/58C3riwFb+2pgYWSXMOOBgzaQpaOrW5b/klDF33L1LpEWO5BFxKf2GHs2dfonqlMO+wNwBtxQR1muSjwtsys/Nw+bXz8NhT/8AzomEYTALY8vjxwwfx+qLFWCkAeq68QrScWVgrbPaJvz+BebfeirwexYpFcmWKMN9tpP8G2C0WFPcowHgBcc5CxkEcUjfLXdr8zXbRin7803vwmqS/s5ONaTSSRjF23Hhkpibj9fnPwyEVb0dHJ77wtW+o5fQL5PupbfGrjJEQdu/cjt5yfoJoT1H5jpryMrS3tWHI8BFCO43K/sy11/r06qXMIZddcy2Wr16txRfzSFAbsv4WoU3XGwhf6LfADnYqmpmT1JZllFspmRrjFeE5uohEJssyz7GxfBqmcVcdf1pEyzWfcaGZgQnlY8JJApHp1jf5ArqQUMIo59Z4q7DA0PbHiUt69OihWna9oTCuu+lmvLr0DeQXFin7n0tA9vp5N+BLoqJ5hDER6DxS47OW53gMgqXkOgWmzPTsc1lTWYHS06cw/aLpUkDN2LF9hwIeFuYpwh6SUtNUYxiPWYTYCMPCwrWy3kuM4j8ZcRwsWEqSkhJVn8vtW7epuSAYtt179ijGTjumAk0RFkc+w0M1vFSdfWdhOFzBsBp2rMlb71bvjm2Vn1LxWCx2fOPuu/Ha669zQVK1rDmZkerN8B8E3bq6WmzbulX1bCBQXTR7DvxGNmRqkwVRVGzG4jR2Sp1jg1H8+N2EigkrxGg4LJpRCC6fF53+EFKzckQ9Bp585BGsEtbKCW0MEk9PyHH52bMYPniQmr/X7QsojYkzwtAvu4C8VSrWt2siBH+uKMHRgkw9FmqfaEoTpk9TWtfLL7+s9SiQqA4E/LjqqquxcuErkh+cci6K/B75uEm0kQ7O9yz5lWYxmhquEbb8wMOPwp6YrPw8dGA/EoQ995fw8bpb2Pj+3btVn/UxkyfjzPly+DwecLVsdpvkhEH/pNEQjL3uEDFXPkkDWGZxVTbD2rFmYtCE53nubRJvJN8MNe/Cp0r+vwDdd5JOjy6k83udiLyjWVeYbpoApwljx4/Dm6tWorO9ExEpfJOmTEWC3S51sqZeSw5Vo5iYhYxSMmiTZYFV4KecHpGwNkEJAbTsXKmATRCjR49WfX3ZtYdzKLBRZ/S4cXD62FouHsSEhZt+c0nu0HtmL75bm9OBcEAANQrYfV3Uz7KKCjz40MPCnv6OI4cP41vf/haSBXQJenFwV9lcHCsXj4BqdyG80j+fIG6HsHWXMHEe81H1jdptXdJ1zOuy8Qnrn3TxbBT27a8mBGIZZP9QVlz/KTMD37tOVHavXzQSAZBBQ4eheMBAdEhFqtI1Jt2SQvsYScOwOL+AWFe98y7C2wmWSvuQksaY4kT0ZMpH9x9QvQHu/undamKcq6+5Gr/45f+q7l7suqca1eRZOlbe1GRYsb6bECg17Ui9RYIp8SrJeJdoOXv37cfZM2cFeEPoFGbbu3cvWIUU7Ni4HkmJCSpvDxwxGrfc+Q3xSd5BYJTK4drrrsPEKVPg8agGLNWN8Z6f/1zNJ2GR548fPYzK6mpcfcONcHn92CYMPStD64JHs40amMN8Qj+7hCcMzFNvSfS3R+U7AS1Fysb/fWb5iOWzCroqYah+kOEq59LMCwF2shaq2+4OBcOhQCfYNvo2IQiwsYCmgcGDByuVcenri5Eo6hjZIjFCMUsWJj4gGdwUy/QsLHHGycLGQsdMR0BkzV9+7hySxV/O0XD06BHVW4HBnX7xDJgFfMm44kBGv2VXHJfkjgq7DCMoL397ruNxWM47W5oQ9rlF3TRJoTAocLAKS/magOw3xRGAf3jXXcgqKFIjm+g3JV4oeGzm/AuiOjcIG1302utqkUaPhLFdKoN2YV5uAWSyIUYCn4p5Id97Yf/tQjMLK7Cf/eFebN28EWeF6XNCd85p8Z8C3ZMnTuLY0aOwiurO0WeTZ85Em5tTMWqx0f3burYSTG1UHaRiigjjJwuNXXwHYcXEKbK0W2L+ysO0dXKSGrJOjuiijffcufN46aUFKCoqRIJoRowT3s98xPkelNb0HhKSl/EZLc+oN6lKbcDQwbhc1P6X5s9X4WA+ZHsEG3D3btkKg6Q1zSBMTxtHDcpd6p2Scdnn1u/1ioamV+z1O9//oWb+EhCmNjZk+EisXL8BM2ZfisOHDgkIH1LDr+kfu6updNWCckFUOBHtDjxymUGLht8DUFl22e1THbSq73jXez/p0v3bP1PyTmoHE45bczSqcwYCIa/X285l9t9JCLQZ6WlqNNaVV1yOF595RlhCu7KnEUyZsVkQ2C1J9W+UzEz1jucV4NKJP7JRgMRnOPF5bXWV6tLFhpszokrShjZg0CA1pp5sgc9R1C89kOeYd9lQxoLlk1LuFcbpl30uGBGQbUC2Ibn+2uLF+M43v4UFLy9Ai7NTCAXnx5WwiTfpaewmla7YOtf9ctgtwrAtSBaXkGCB3W6FRR/F+ZMn8OjfHsRvf/VrzH/xRWzcuk0tBe6WysAvoK8qhVhh6g6W8T2GOw7iFN7D2av07la88czfUWcrxPLVaxGUuGhtbYMa/fV/DLxUfTe8+aZ6J+chGDt5ChwZOWoGMRX9F4LfJeqU/KjLElRWlU4Bnk5h/kwPVnqSFF3C6zTD+Dl/RaySigvNFymiaXzne99FdX0dXhRAfEnSjBrT57/8JWiz8PJ+SauYffi9YocLVlIT4mPx16jvkP1gIIyvfP3rKK+swpFDh1UPDn5zYXExKs+fh6u1RZm91O2ShzSioOVfRSDk3XHWzaHc7MJG+zH9pvmt/8AB6HS6sGPzZnS0tWKyMGOOpmQwmMe1CqCbMPLkccaIHNEpUX10RcI0McTOiy6qbWPl1iblVg1nSpP7wuG3eXzBr0+6/KuG6k+jxBNDJyq7WkWCs429ZZHKUMjYLnr8t+YNnZlSMmkAjG9bcoepLhmZ49Q5435WdjZWr1whGU6HaVMnq0zLzves0U3iaMvV8pakOwufbJn5Wag1JxlYmN4JYVbzn/kHLp55MbKzsrFj21ZkpKWhWApA3949YbIL02VXIgZB/FNOC444+e3yUwqy7LOVmWWNBZ4yZMgQ5de9v/kNzj/yiLLBHT5fhoqGRtS3tKCupVkYbAvqhVlV1VSjtOw8Dh4+ioPCVjY8/yz+cv/9WLZuLYZKJfCFr30dN996K3KLiuGTgsuKgxLngdr3XoBXLQQXhIXTICwy02FG6a5N+OG9j2DVrlPovPJ3qCk9hTGJbiRn56lKjF21GJf/VEA/JuHw1507dqr5A+wpCbj+ltvQHhTgFBBlGN4S73LA9OCBCh3jWt2jVYZsVOTEQGS0OqnMOGhgwYJXVDo4pLIhk+RsYcpP/tAr2VDDSUhJxbhxY1VvAM6JPGT4MFWREvCsFpOy07Y0NqoJyKl1MQ00HzSRWxEUv30ClvE+0wxUPFV4hu/JyExXE9i8tvBVzBJGTwZLtloqlT7XdONAFtqduwBX0kKZK9TxhX31wSLx72D+44Tvp0+cwMMPPIB+fUtw/bzrCYhqvmhO2MQ+0opJx8VXie1vrivffKStLpFzL3DVCKn7xM+gFJOgIaoPaPvRQDSiC7G0clFKeTJsjEbDQpFCUhGpyW5sNlvk0zatI6VbbPx/JBY2pfnCLp/XzY6BbxdmWg4jZYbhEtScIOTLX/kKnnvqScmopaoBjBlPZT1m0phTZ2LnZRMTbYcMo6aqUrHlkcOHY9euXWpIr3nitVhb3onrv/w9lO3fgXQ7J77R6kL1jrjf3EpqKRshrymuIPAuBY7j2Ym+emFFY8eOwTNSuCKZGZj02kr0/dND8Hzzezh+8+3Ydf3N2HLdjcrtvuEWlN/8efju+DIqfvwTVBw4gOu+8AW88upCfPFb31T9ddnjQCfsXRu2qn2TREvsi7TwxUXjIiyXsiMFNFkAx9JRi0fvvw/XLziCYy4L/DO/i4gU0taS2Zi/6RA8bY1oamoW1dWrRt6pZz9mYX/UDW9uEP02igSjAz0iWfjbw39BR3u9CnN3iadxPFQXvpbX+K0RZbcMCMh4hL26OMJw30EcPHgA9937R9wn2sLerVsRcnXAaOZKyRYkUrOIObOo7aR1NoddNeYxlnlfh08AsbQU9997H+7+8Y+xa/sOBXCaVqM5v4CtV7Qev8Sb1otE444qjbqclm/Ya+aOL34JUclXOyTfJSYkKk2O18rLytUoSMY9v1Z7RvtA7isgJrGQPEANiU7L79QGjQj6fWoS9Yry87j5ppuFGWuLArA3DoH3LYCrRB5keC+IOmDQuY3oIl1mBnl/NMT9WFt33LwQH/D0aZXPNNMtLCzUud1uvc1l07nMQUVzJRMYJBGNbc620NevHjI1a8CUETBlxB75Z6F6x36TnH/h9KmTaqju3Cuu1Nht7B4KMz7ZBh2Zp8ZIWTCZx6KqH+ajD/0NVcIuOdfskf17kdF7ADyjr8KWFhOOnT6D1063IfncToweNgSmhAQEpSBrAMs/ZkLN8YAbNQeC5P44KNMFpRBmpiQj86KL8Kqw1hkBIMvuQE+DGb1hRN+oHkMjOpRIQWyROuf44H7o9Yv/wZd+9ztMHD8eIZ1ZTU5DQNHeIt8hv9p+/Ez8p5vIBZYljppLMQSxd+Vr+P7ji/FC9lSkCPgGHUXoyBkkur1TSmQiqjpCKHGeQGGvvspEw0EJcbZL93HJurVrceSIqNlSuU20Dkf/lh74+98fwbEtu+EoSULfvn1pXFSNjMqMJM8oJz/c8pwKpzqnhZUAxOOggOCAwYNVoxgbSptbmvAgZ3/jBEmbt6D09GmcPH8OpaLWl1dWoLy6CucF9E6dOqXmP9i9dRveXLQIBx7/O1b/7rc4LxX1fX/8I8aMnyDpGlJ5jMyaAMw8xm08nTQ4EuCMxSG1Kwq/IEG+taGxBmuXr1FhGD95gpzVq2XZq0XjuWTOpeAab6qNIvZ9BFrmqy4Tg6QR91WeVm/iUkJWRR4e/OtfMXjwIHzuc7eqSogaIkeo0TRHsqHFYkz8Ndjx5hphuu21iZxDgva9KOfLVVYVNrAI09UH5QuC8g1BQagQwuIM8quUumjYHDJHQmZtqZ5PI9P9TINuXl6eAl1L2KIPmAIKcDnFo9whoOsLfnluzzG5gyaPgzkn9sgF0QoUPWP/Vz3cbo9qVHv+uWfgESYyXtQyZkqaIWhOILASaAk82pbnRRcSRpKWmoyN69dj/gvPYPacOeCKwEF3B0zTbkFFyI6drUakBjvgF3Xz1UhvnH717xiSYkRxn74ISx1BFVELSyxcKoQ8jodRXVGOYaLttyg9DY1ZmTi5aCEGCMh5pTBxAIfT48LOgBur+vVEwl0/wOd+8xtMFPVWF5FvDGgrU6hCS49jeVnb197AQqf25SCe2+nYlzQ9wYKGQzvx2weewC9KrSi75NvIPbkWaAuisf8sUS46BLUky0XDCCcVoOHIdkwtyYDJnqT6jJJ9kVXz/R+H1NTUqMECQUMYve1FGGkcgJr1pSjy56DaUwfXy+ewq/0ASkb1QVZKJgICompGrxi7j3O2C3lDiwe1FUfAov1WzQpnsmDk6JGYN+8GZObm4viGNxF96RXkrn4TWL8JzStWo2XpcrS/sQzeJcsRXbEGjo1bMPjIaWQIy62dfTH+/OyzStPyBwNd76LQpi4pJI7h0MKiQhC7zgRRacK+wDY91q5cjl9+82cYfD4NGW02tPYJozCzAE6XE8ePHMHMSy9TEwMx7RXoikddACyeayYH9TaVrwn2bIvg0OKHH3wQRw4dwq9/9Su1NhtNC1w1hA3RHPlHUsC/LvEJ6K5bVb75aIeArpoT5H2DrpTfkMRvhKDLaR3/C7qfLFGpzJWBfT6fzhyMTWauVgaOgW6nM3jnNQPG5/UfOwGWfPXQP4nKx/LHzEfVymhS3W3+IKwwNTVNNYAx08cbggRfJVNyX2O3ZCbsknP22DH84Mffx//+6G6EGl04ce4YMgePQ2jYLGw524RWAWFv/kBkHVyG0IBxOFQ8G68tWwH/4U0YUpynhhZLcZCcxd940ORP3q39yTHDGnMUgU706dUTS04chfvwYbjDovqa9TgyfhQK7/4xbrnrLswQBmWQ6PD5giq86tHY85S35mTtKH6OWzoujpliM6Oj7ASeEIb2wzfLsXXA9QiNuxy5W56Bvq4ZdcOvF92wXQscGZhCsSgaAzZk1+/FYIlHvp8rEpAZkWl91MI04np2lVUVSEhMwkW2sfCe6UDtgXJkGlKhM+vQbndj1Po0LFq/EO3ZQfTv1wd2k01pHPxYyQbqG7qDrjrHrTiVFrHzdH7RJqJSiQwcMhhjr7senaNG4HBbMxJq6zBWqsCBFgfyjRbkCkDnWO1ItzkQDQWxcPQg/PC5Z5EhxwHFuC9oAMpv9RLtRTxWona0I+bXREmT2tYq/O03f0TZr/fAHjXh+uhEZHoSsNV/BHn9eqCqvFq8iaKzvR1jJ09W/csJsJr33bcCgfL9Wr4mMOu5QBlefHE+nvnHP/CFz39etVNwIhwCbVpamjIvUEtUYe0ugRrs27a56s3DzbXKptsFujqpWVRXIgHdKFcCDtKmKwjFyRrCBF2y3DjTJeimpKRE6uo+XatGUD7LoKuWY/d4PHp72Knjcuy6kM6oN/glB5uMrZ3O0B2zC4f2GDxxGqw9tKfeJiqLxzIeMxpbZTlBSkFBPu679w/qJePGj0MCO9fTpMZcGROuXZVos2Dfzl34+j3fw9fn3orZ201Yvn4V2vMNyJ37NZR6jdhb2YGIADqxyJ/TH5mbn0bHoOlwD5iCDW0WrHvtVSTUncSA4gIkJAuTEJAUBJEwxVRcvkx+tEKvCfM5QcwqzHHUrFmoGtAXwYunYeS3v4l5X/8GRg4cKCzIAs6wp+yBfEA2b8+5Ggx3+ap+6S/vt8r3pQpQOStO43lRn3+y/BBez54J1+jLgJRspArgWmsqUDPqVkT9wnApb/FKIiwhA3VnjmFSrhH21AzlJxlXvKB3F9p9Oe9wVVWVmgGuToCL/Zxbmlvg9XhVmMiU3w2wOffD2jVrAJsBI2wDURTIxvm1J6ELRhA0CvOT41pzC+9I7QoAAP/0SURBVOqS2/G5qik49voWrD6xAbaSJJQUFgu4GjXwjYUtDrbcMKjMK11b+WOlQpZIpOIAB7PRjGGDB2LY1Vehon8JVom6X1dRjhSfHw6pzDnaLDEYxmv+Tsx8/FGM7tVb9XygH+odXf7ySBO1FzuMZz0OK9Yboli0chHmf/0hjF+ei/ocF0aE8pHnT1OA7GyUyqanxJkniOtvuAWLFy5UmsaQwUPUIB8N5LV3dvkvjiYNCrvZLV++HH+UMtC7Zy/8+Cc/VtoYB8Jw6HxiQoKy575TOiJQj6M7N9eu3dNQZRemK3AekMzPScyF6cZBV4GwgK7UQAZDSCfgy7+ogeZeXcgUNCnQTUhI+C/ofoKEKa3r27evrr29XW8NhfQEXWOYTDckTDcsoOsJ3zGn99CigWNmwN5Te+odhJkm7hTwBgKK7XK57icefRS1zfXw+CWjyhtVoZet1+PGseOH8dcH/4ZHHn4Id0++FbcljIWntAGJk4oFUHvANOgirDzRIJq3FGQBXarcoYRM5FTvR+q57WjtO0nAKxUNfaZgSVk7tr/+KswN59E7WzJ1WoaysZHNMr8pwJVdlb/jWxH27bULkI0UpjV86DDk5+SoybnJnnjtLdJ1qD2sftXPBdu0Qb4v0WqGwxBB/ZG9eOr5l3DXyqN4JX0yWkZfxSUb2BKE7GOLMXj3Qhyf+H1EwlK4+XBX4Ognd9ngEkF7wICM+gMYMWyoAIJBLVdEhsS4ZqPXrl07seyN5WoZ9C2bNquVOzhsmkOzuezRyZMncUyOjwqbPyH7HcLaOCybE9nEhf1i2Z2uqbUZabYUTLGMQsPeKnSebYFRrdMluq2U+X6BHjhjrkGpoxbXh6cg74Re4n0NttbvQ3rfLBQW9JACY1QA0/UpsS39UPlE4ksdc5/X1DnZkThgLweLwYCRgwdh7DXXom3oIGyP+HGqrgZBZwf2eDsR/fIdauHIMNUm5c8FR2+40Q40ie9R4zCbDNhzcg8euuc+eO47iXktk3AmtxlOtGOGczDcBp88EEWGPwl7/ScRTDLi0pmDMHDwBHz/Oz/C9GmT0KOwh5rDQ3tZTPuR33hly4Y0zoh37x/uVT17/vznP6nRm+xzzB4WKam05dqUHZjf/k8ioHtw6/rqNfsbqrhyBM0I7w66EQ10w8J4RZHUmQR4hen+F3Q/mcLU1hUXF9OmqzMFAgp0DWGvQad1piXoBm+bM2Boz8GjLoa9l/bUewgbrWjX4nIkB/cfQGVlBTKzs9DXnIVXnnwOixa/quYrXbjmDSx85nmsf3UZSpCGP9/zB4x504P2I+XIMDhwpsiNN3MGYr8rAScaXQJSkgTxUiWFeYi+Hb8anYQ1u0/C22uE0F9hiQV9UFE8DkvPt2PzmpXwnD6AvEQr0lNS1JI8qvFEwhjP41JWtK0cs7BwMAP72rI7mio7vCaOt8W3cYnv8zkWORYeq8WCRLPod8212LtxPR58YTF+vrcey3KmoWWUMFth4AhKgU5wIGXtk3ju4An4J43G9miupn/zpRS+rPuWbNeajOZzJzGtyCFsV1u2KMHhUCttcDmYLZs3qwnQ2buB38mKjaBMNZeFWvUgkO9iRcfBAO0dHWoieKrKHOXHe4+fOC6AvQkGhxEjjQOR0mJF1aazymSkbI6xOCHwDgwU4YSlEuciVRgR7Y1BkXykbfNg8xursaftOJKK05CXkw2zzqTiVT0rDytoVVttn5/NfcahOq+cpqYzHSySDYf274cJV1yB3MvmoH30SPT8/G24RQDXQFOS3Bj37+1ajHagXTQLS+ZglhPVp/CPBx/D0R+vxLQ9BRjpGIByczM2Ww/h1o7J8ClzqZaPaV8LtHhwMr0Tl87Qi7bmFn8H4cc/+j0GDeglrr/cqDWkccg47exGeUeCsOiVq9bgf372M7S3t+KBB/6Knr16qoETTBfOU8xZ1N5L40CoUUB3Tc3q3Y2VDo3pvm/QZX33X9D95IrKmgRdp9Opbw+FdFKY9QZhvOzCIDnM2NrhCd0wLbOk7/AJc+Dooz31LsLCQqG9kQV8xzZhou5OWGq9uHvA9bh54FTM2K7DjGuvwvQzdlwzaAbuHHAJZp9PRea3Z8D0+VGwTi3As5Ub8KNlS7G75HrUdEr+4iw2KqSxkqs3IrnyAH7/nTuQXn8QKypagPzBoga2y8sFBPNLUFU0BqvajVi6bhNKd22BXoAw3WGFXViGTgqgyuziWLjjuVFzMcYq+xQ28sX34/fQZMHuagr4rCbYhH1HXe04tW0jFixdgV8v246/tqZI+GfBOWS6gGwi4HPK+yQbCTAXLfsznp1/EJfd+nk8HazEcUPvCzksFoddWwq7FwlotnvCKOg4gX79+il7K1dweObpf6ipINk4k5eXq1gUQbRPSR/07tMHPXv2VFNmJiUlq076oXAItTV1anhxjjD6kKj0nKmL9kUujd/U1oxUUyrGGYag8UA1PDWdCkhU9NPF4oYgXuzPwutDDsPn1qGvW4DEYcOojh5I3NCCLUtWYWf9IRhyzCjML4DdZhMlRWs4pTCv0E5K4O06li1BmN/Oz2cVydvZ00QvGkduRjqG9O+PvkVFcp7XaJrgfdpzfIaOwo2kEiwm0XQkbg9XHsPzj/8De364ECOWWzE5MhimJBt8wlafLt6MkkgOBnXkwW9gO5VUBuJYYRXYc5BwcTEmXjYWDpRh3AQzcvMK8POfP4ydO/apJYdsVqtUdiG0tbbj9MnTWPjqEtx3771obKzF3x54AIMGDYJT0ojh5RSgTCPmHVWZqZC+g4RacHjzyupVe5sqE+yq61dIviog9wclcOw2owD3v6D76ROV4sUVxXpnmlMtwy61r0EfCimmG42B7k0X5fXrN2LsZUjopx56L9EKkzaDE5fe4Ty7ra4OTHFlwbv1LLL+Zy4K7pyBrKYI7McaYXD5Yf3mJOhH5+LUvi34yZMv4v7yCEz9RsJdNFxQzx8LJSW2I6Cb03ACt8+dgEnJfeH7zb3YXpQP5JZI/e+R7EkiIHk0Mw/t/cZiT0JvLCxtxrJN23Bs60Z4aiug87pgCQcUEJEFczY0OnZx48gjszhuuVw79+ms4mxmI8yRgBCRatSdPaXmCX7+teW4f/0+3F9rwOrscagePhvhHn0hDwvYuiUoEhZHMvSeNgxd9Hu8tLwFU371A/i/PRgvrNyOswnCmPhpRDRKHDl4MrZLoI/qrfCc3YvLxg1Cc3unmsmNizGmCRgNHTpUqaslfUtw6+c+p6Ym7CcMkbNi9SkpwSBR1YcNH47xE8bLdpiy+3LWLi4impuTi+pqbSSWX8rtcGNfpHc4UL3lnOC9AEMsPCqI8qOBnA5OpxfFN+Yi8/PHsHZ5I4Z7eyFg8SPVmoixziLkb/Hh0KJNWHtkIxpNLiTnJCEjLRM2qfQIt+zxEKvG1Dvi/vNHgS/Py6+2L9EojDkkABw3+XS/psBXniPbjHfbao+6sePgLrzw1ydw+p5VGLXUgot8g+AQ0HObgrB4DViUsQdzHr4NgXV1yG9JQETrPqs85xxd6VIZhSV/lCYfxZABNUBnDQYNT8c11/wANVVb8dpr8/HSCwvx6ksr8NqiJ7B790qEA+UYOihdKkMLxo4drwVUfrgShVodWNJMzf2hPvZdJNSK0n0bG5burC1PsKlAEXSDEiNcwod2jf8y3U+pqFQvxj+Drk9yrkk4ZkuHN3TTrJ79+g0dNReJAg7vU1iguOICu32dqinDkJkjkXxxX9jm9JWXSr6YVICgXQcXnNhb0Ik/P/ESfrqyDNsy5yIr0Ahvj37w20QdV/lLgsmQKsd9A3Kcpbg1KQP+n6/HjJZMuNybsS8jC9HMXkKNvFJiBBoikk/DAto2K8JF/dDYaxT2pZVgcUsUiw6cwtJdB7B9xx4c3rsHpcePoObcWTRVlqG1oQG1Ta1or6lEXelplJ08iSP798u9O7Fiw2Y8t34nHth+HA+dasXzoRxsK5yIygFTEeg1RMDVoZkQggL8wvaVTTYhBemlO2F97THMK8nE7ff9D6I3DEDA7cRzq3ahPG2Q3MfulbFvjIva54+UFbLkSBgtArajrW0Ii7+nJFxp6WkYM2YMrrzqapw7fw6PPvKomtXN7RGwF2Hlx474XG6dXfg4lwQ7/U+ZOhWFRYW4//771TI3ZMcnT5+E3WDDBGG5rfvrpHLqgMGsZX0V9RKMePAUExS/anpH8Y3vTELn0CV4fUs7Rrb3gtmgU3bRZJMDozwFGHzIAudrx7Bt1ZvYc34/GvVOONISkZhog0MqCqN8CwGzS9TL+D6CcWw/dl4dykn1J1uCqxqIIFseNwU7cKLiLBa/uhAbf7sAnt/vwbQNqZjoK0GCIxEuc1DQKwJHyIpXcQijH78SE0eOw+5HV6PEky2gq+FS/D0hpx+G0x1SqS6A0zgefcd8WyreKyTsOkyduBrXX3cDLr8sC1ddZcEtt34Ot99agRtuvhN5qdXYtPU8Bg6ehvT0ZAW2BHD2PDFJpaO+RX3cu0ikFWf3rmt6fWv1+QTVe6Eb6P6X6X6qRaV6d9DlUGBdMGgIGdSYGQFdd/iWWcV9+w0eeTmSB6iH3o+QmZWXl8Ht7MSJwycx35+ChcePYfXqTVi3ZS8Wrt6KZysEJDpdeOhQCLstI+DqNU4KUBTpVdvQNGSWqKMCuMyYb3HiucGELOc5zHtyH8y98pD8nVlIS7Zg+ZLHYcgogj8vxnjjzzCvBQV8OfOogE80pwDukuGo7Tkch9P7YrMpD8v8CXi1FVjQGMHLJyqx/cGf47HWRDzTbseztX7MdyfiDX0+NqUMwOEeo1DTbzxcfUciImwaJrMUEglrQMBW1EwVSNolLHYYjTrkb3gGlrOn0ThqHuaeq8CUi8ZAl5sIr7MDz64/gOr0gRK2GOjGRYWbW20T//awL4SMtlPISLCitqFRGO4wXHv9dXJZr2bjevzRR7Fw8SK1hD0nb1kkbHbNqlU4dvwo+vXtpwo/O/gTlLnCRWZmFv7wh99j6tQpOFddhj7RHigS8KndXS5+knES3uTVseKq9unkWBeKoLqnCxMu/xZGlKTAPm0DntjRgL4tWcgJy/fpAggKDpgNZpSEszGhLhOFOzzoeOUIdq5ajx37d+NcaxVawm2IOoxqjTaLgLyZE9EbxYmm0F3LoNZBR7Vc0FaYfwTusBcn6s9j+54deHPxSmz+8yto+8M2DHzJi4tO52JouBhGh1Q45pBQwzAi8mhqJBHLg4eR8vuz+OrN30F9exTHn9uEEncWwpL/yOT5kfzOiNDdZIMDEYcZ3hUtWH9wN0JFFhQXDJYgZMIYXotkhxfpufOQnHItrOZcyWtLcOSwF68ta8fs2TPVChVc5p19cjkQgvH6noBLibbj9PaVDUu21Z632yxyd7feC/9lup960RF0/Tl+nc/n09Om66ZNV6+PgS6Zbu++/YYMvwLJAg7vU5in2GXJ7XKh4twZlPeai4PWkThh6IED0QIcMfXGOUs/NCWWIJKRLwAltXk0goSms9Db9OjME/anQJeeaX4qT1VmNSK9+Qy++oPLEV12Bv5FB9E8ORPPpg9H8klhlN4WuHuPEG5AMwNb0GPPKSf5jsBINkomLIUbiUmiRwpLzi1CsNcADFizGK/1m4k3zV6cvehWBHMKEc0qAEQ1ltIjz4g/YfE7IEAeYhnolpep+jLm7ElIqj2FvGWPwm0rRp0AblTA5cYjhzDg0ZPQze4HT7IOT64+gMZMVmYEaxH1fXTx/fiWTvyW/2B9KYqMbgEEE2753K3Kpuj2eHDH7bfh29/+Dr7z3e9g0qTJKCoulkd1amn3ckkLnuvRo1CtykH/+MyAAQOwd+9enBaWS9Y83jgUgbNOdJxrUfMhqDfLO+Mh6O4MwrvKc5ox4ZrpAoqj0TN7OnbuP4PNFYdgE3bW35Ol7KLEAdVzXzxKjjowMJyFsQ3ZGHpQwPSNCtS9chAnX9+K3WuFCe/ahSPHjuDU+TM4W1eJ8/VVqK2sRtmpczgtGtOBYwexe8cObFv5JrbNX4b9j6xA81+2IfGJcxizKoIZp/MxvDMfaaYUBKQu9BpDCAlwcsUwIc5Ikfe/gZMI/KQNd30zGTrnHjR58nHi+VPo60l/K9MVxyOjIHXQEEQwOYrZB3ph69I3sfrgBjRGsuA3mxC0XI+QYST8ET/ag9mobMzGG8srcOxImTDgy9Vac9Q0BPy0gRDxdH0viXaibN+6lkUba0oddhMT/v+7hjRV+X3WRchtV6JIYkb98THcZBba7vsWZizW7JyPwSqP69uqYTQJsJgkw9ksArJSjxnkOEpVPMYQjWYktp2HJ0eYKudJiOd8ZtJ4RuVG1NeAL4JQz2SkPvU5GAZnwWEUNTPsQ/Xs78NcU44eqx6BkXNHmG3yjnjY5WGWPOVfLEkjAsoETp8wY4sRBQv/igcLc9CjPA0/tQvbOrBC3icg6pfrZLIEcj5Dv1SY6ETi70hIhlnyfY91TyJtw2LUDL0RTf2nIup3wuBsR2ZuKkxfnYSOr70K964zcAo4dxkm4/5187bru1leqJba7CiPpKK09BxK+vZREwJxFKDDblMmgoj8XXbZZbjzq3fiD/f+AYuE9W7YvAlr167F6DGj1RL5TBst+DrVk+GyOZcJU9yJtFASkt02tJe1CJu8wHC7ghJz8aJL+2nYJWAUZIUh8RLdiexEA+Z1TsehpGY8lbtTMWVHiHN4aELwdSMo+nEIVvkbGi2S+4fg68cH4uvLeuCWh8y45CdNGHL7EWRduR4pl67Ezmsfwo9/8b/ovHQBCq7ehmFfOIlLf9aOW59IxNfX9sSXzg3GHN8g0diy5Q1SmeiD8Ak2acEUjshAy09yxI41ScexNvUYrrnsEuj9X5LLEn7PM9CFbXKn/PF7498sW5pR/HJPb182KgxNgtomXB4cjdlL8+D+0jYsv7waT135HB664Wd44JZf4rGr/xcL576GE38+CoM5AhPJhHikRqp1peX7Eb0AtFB+I6sL5rf3L5EIn/n0y2cadLOQFStGbxUCL7ehkJRMNgZ9QKFKxfHlyYkOhBvLpSALeBGchP28hR1SaJML+mEMOeFJ6yE5R96nMqm42ObCsQ4eqc7dTa0wFKch8bdXw5LgEIbrRCTgRdXUL8Jvy0fPl36FxJYqIClN+a/e+3ahlzwv9xj2rseX9X6M2ZcA150DMfvSq3HVwkWCJ50a8L6j8HtkY3VALxVM1uG1KHz5XlGts1Ax9RvwOZKFbsnzeiMSg53INtsFbkRFdgfQWlGDDjlWEi+QsY2S7vtKWPnpYCwcgrQePTFyxHA156uaY0AY9p/+/Be8suBVXHfttXj88cfVPLicJFut7JsizM/PWd+0rKx5LbQoGFYNbFOmTcWgogESMgN8jVJBiDrPe+JBUFt+p7j4Od4RdUXUYBi4/yQV0wvQZ6bCIyr/TW0TkYlc3Fu0CccS65AWtMEkjFH1DpFn6bjwgVdiwyWA7ZIjqZGRgkQUSI4ciB6YHCzBYHcP6Ken47k3JuHYwFYMCZVgkFzLQwaSIGq/xIlL/PCIH37l41slKlnYHDEgMWrFc5m74BEAvc47Vk2Gg9A9ckMmQqbvivIilVHsGfXdcpkxpUqAnHCETEgPJ6DC1Ay/kAVTsg3D7L1xubMX5p7qhRmbCzB9bTYu3SvH9SXIMkh+TLSphk4KzT9dafx+RG+G1WyUXKPXqTpehYKiqpC3eUQmI1eiUV3EogHuZwF4tZz6/4GQ7epjaytpYtOFW5u88HMyvQ8mnMyD0xHm5EnBqT0O9g64IG/LEzpRNTkEVtS1gJ0NaLHXqdv4Iy62YWp4RLV2eYV9dgbQ/KXnYGsKwGGJ2UU9bWgceBFqx96GrHUvoWDTizDz3Y4Yq+wO+Ny32JDUcBYpW95EZOotMN4zEbpUC3THmlCQPwr2LYuho1nh7c9RYmCbfn4ver30exjPlqN8wlfR3HuckPgOjcET6KTQpYaF6Tr1cD+3HUlP3YymPklweoUJvVPuilcwXfsitPvaEpExYDgMqXlIkvdynl32KfUIg+US8dt3bMc1116HZW8sw+xZl2Ds6DG48YYbsHTJG0rFFU80/2J+sgtZUc9iFOTlw7e1GTUbS9/yakp8Vz3WBZkMtlQAbgeC7gfkqF7i8etIygzDYwigU0BshKsI1zunYFVOJR4p2gWvJYikqE09F4/J7q/SDBEC4vLrEyDllZcyTmP4D/thSEolRj5agid67BRoNsfGvJLXaz51C646iIcyMWSF1xjEA3kbkRlOwU3NY9FqkSrbzki/XG74OXzeCAzx6Sr5fDxwIip8csz39PZnoszSJG9n/+ewVKxBuEwB+KySVx1SkSaaEBF/W00elIXrkZ6VCZtVGDT9Fcfvft8S1SPBYbeYucbQe5Q8Am1st8vzt5ZfNUrxA7z4kyPvVCw+86IlnodAzBh4S0K+HyHDYgfw3OJeSHXVaP1ope7W8sfbvBPgMLubEExMV/vquirldLyu7tJErrvNDjW1n/tPGxAJ6pHkNiJFRxVXgIkg53PCnZyBslnfQdBvRtEr9yP78HoVHtgT5R75JgKnbFmEs994Gp3jb4XeJoX0T+vhL22GsTgRTUVjYK1tRGL1SQXOqjJg+MQPg82G9NK96Cl+2/fuQc2A61A7+nqEGHy/WwuHCrf8CF3J8QnoXjIcaWu+CcPIApSVViNk4RJGLFWx76WorTi16X5ORCqN8jYfnn9tBepqqmCiTVouJQjTX7ZsGW773OeweNFC9SiXEs/NywVX4igrK1PgrMEK4/5C/Ef0EbSfb0H7kgp4m1ySRMJh33KL7MQqGT5NX/iJHDBhFqbb7mH+CEoFcxqZhYkKiIxh0Ub0PlhDBtzcKqxXn48/9dqL1/NOAEa9cFTN5HAhFG8ViwDbSXSg8fbjmDX2CoR9N+GqUWfhuy4Ny0ynhA/b5dl3flqASNitHilhG/akVOCRvJ2Y6hqAi9v7oUPnRtASgtnmEMC9UViGTUDJCZM/NshBvFTfyG18X1xIF0aeLwXtRreyTTMemSSqh4Xcx3eyDzI1hfaIC7XhFvSWfM95dHkjy9AHMjEYTDCy4yYrFgbgn0U84gSm/yz/NS98CmSh/L27UP0VIGM++yAiGZH9RqnWZucXINMShb78gJzkisDvUHUL+Fk8rfAnZ0uuoWkhBlgqZ8ccWSqd/IeSU9B6sBrBpQfh+M5kOEQdK2L3MNpdCai8j6usBj1oGHoJKiZ9CYbyavScfx/y9q6ENSz3JaYAKRkoWPYUWgsmIpheAJ3fC/OMfvAvP47AgXJlEnYNmYvMDQJkZIoJKYqxZx3dgJ4v3QfH/r2o6z0HVRNuhTdBAJTsVoG5vJ+iwi3f4nNhgLC35ME9oe+Vpi6VNTkleiUMCsi73a+22kbJW64JGzQYRZU2qTmHORKK2sTWzZvxs3t+hotnzsTdd9+Nx554HMtWrsDqtWvx2pLX1XpvHtEMCA4MnsIrFUw9OjydsDUbkJYgGgYxgtdE+DblCCz8U+fljHig9uWz7O4AGlquEiC9VijVShQWpqMzIQS9ZBk+E9ZF4NL5MNSdj5vbp6A6SYfflGzDm5nnYTWYBXzN6r63AygV65dTTmBWwRC5YweixgJJ1i/gVu9oLM84jzOJLbAysN2eox8cpZYascFp8eOhom3Ym9KArzRNRT9PJjqlEoiGhbMm22Gz1SHq/KE85YfX44dZKm7te2PDxWWrfbvymNCHtLBDPl2+x+CF6INygTdccNww2RtDbegw+TCw3wBVMfFPTXHKfPC+xYBEq91qNRuMEU5YorynsUQFia96X/IOK0d8auSDxNZnTLxarr6gEb4vUQVAMlp6RoZaoG/MuHGwn1gvuBFnut2F2UgPozDBAJku2SpviYNNl6iT2gY2VFlDSPrTPLT/bTWCq06LCirsRYCb3YmUxJ/3diIgjLB23HUoG/95ROqdKHj1MRSteRZFyx8WFd2KloHT5T4BTAlzpLlTgZG+OFtALYxAZk94zdnI3zYfebuWoujlP8F4phLVg65DpbBjT5KEmc/SlMB3qtfG3k0xmgF3A8ZLPLh+uAQhYZWRgAsnWzyq4U19LyX+SHeQ7eaNJhJXArqhgqE4tP+AUl/J0LhEOCf4vuiiizBu/Hi1OjNHgfFxzoHgYb9deZSgS9DkhjOKcfhvS3sLouVeWExm7boIn+v+6vixdi52xRBFgteM+jJhr6ZZ8i2PITWlBK5MNjZeAC1uPXouMx7CrNaBuMI5AfsyXPhlyRZszCyHTphvgqQnZ3egGk8g3pFagYhoFgNbRSvRjULEt1MY+z+kICbjetdYPNnjAJdIUCBLMclekvjhtAbxYo/DeLh4HwYHeuLzTePVaDaPXti3VB4B9ojJ0olmwOeypGJ+Es42D+x+bbLyOKpRYl8Z20ZhoW04bEGL0SVvi1+9IATXoHzjiWAF9Blm9O1douKTDdFG078YDPFPYuKkRrQtyEP/DD/6qF5niJkW5B06Vj8x5aFLwqmfXsCl/H8BuvHeCzQr0GlqiidqTM0VUsHhVe9fmMEIvGpFCYsFIydOQ3Z7Kcy1xyU/vS13MAPLmw1hL0JWKWQ8iGdQbpTrdsyCk5CG8hYn9LP6IGfZ92C4cjiGpyRD11EvHpGuxe6lI/0gmxTwDQqw1I+Yg7IpX0abrY8QUAvqxghLE8BXjFQkXNmBhO9OhTHDhmiHsOegC43DLoXhTDX8nXpUjL0DtaOvgs+WoDHb7sw8Lurd8qO2RiR5qzDGk4CQyQ7vywfRWF2F4x3ynXbaisl0+RC/WyXBP0vX98t7IkH5Diuenv+yWsqIy3xfdvlcXHrppZg3bx6uveYa3H3XXfjT/X/CY489hpXCeNnQpv4IuPLHrlxs5OR6XutWr4W1VSoZjj6T67E3KelOq7qCKD9a6gLJosI3n2/gFbkwUEC3BcY+AvLBoACD9iR/4/ZMskSaHK5qGYFLnGNxIN2N35XswJLck8JOw0gR4PRLNlyafR5znIPhlfQKB1+VSuqoJOtNwktdKHAnYpivDx7usReJNFSIllOd0Im/Fx7Ag732S0WShK/WT8NAVw46dF7FUmkuIFC6RPtx9DIg1SpfYBwhcbkZnU01SAjZhUeSUcbCrMwGwnr5vbE4YJxlhBIV6OrjOj8jgU7EqDOgJdyJw/5zGDxsKPJy85XJgSYto+RJKVPaje9LpBqxOwxWo0HPVSLkhAqY/Ki30aLdXQi8sV21Rtp/G9I+3RIVtciogOxDCPuQcl6A7Px8XHLxZBg2PqkVQIJHN9FFwpLNJNMrQGYu5z3dnZzmI9ySGSan4mCjE/7mehjzBWwnFWJoJAU9A9VyPXZj/Nn4vsr08g5fp4BQCJ35fdEw6gpE2OeW5+WWqC8I67wR0PdIQ6SyJfZ8FCG5WDH9K2jpPQ5B+uN1auGIf4d6Tew93KeorfzIfeObzqOfLReGzw1H5Jn9OLv/NOoSe8Ry1lse0DbqvRTZquOYY7ex9nroWqvQ1unBi88/p6ZsZLetn//8f7Bo4SJcfvnlWPL6EnAqwbt/cheWLFkiDxJwNeDgaEGHI0GtKfabX/8Kv/35r9TENIRRsjWKeh2TIb7Pk+r6BVAmmKXoEtB5rhns+Rv17UGS//fIHZOBhmCnYp9xf+QxtU8gZgOYU+8VoDPhipahuKJ9PBoSjPhTn314ruCIAtMBgSKk+i0S75Jb9KPlyZBE4wE5MqNTnp3S3lsqCQf+0HML/tprD57vcQZp+mzc0TgJE9uLBJwD8Aq7VaAZCwPD08b3liTD4F8jQL5L2OGf4asPCoMVDUfiRt8FtAy09qXx5xnuNAHnDqNX5WGlFaiL6jY5p8dRYbnn9A2YOWOmZlKQdDQL6eAadx+M6QozNlkMNga6m0jWVp4YYOhKnigpPK/FgJfL9bClgKsB53H7VvkggfiPSqxkfbbl7fafWCtoFLR/foi0Yiajy8rOUjPoX3rNPPQPV8J0dLXkGgHX7sArGZ7LpofZMMS3Urq/svs+M7vFirN+G+rqhdmKtP16BVK3dmKGtVMDRMnwWpaMue4SZ6Xs6sSJaNQL5QT/Ey3wPrMN/jeEWfXKkXsIrLxZ7mHXr5BX9gnQPKc9o+3HRO3GzlPMVuhbzuP6oB7h5WfhWrofSX++HOuPH4c7padEuoSBzysn98ffRVHHdPyhyJaXCJypBbh0zhxs37pFjSirqqpWk2OzYlkowDvrkkvw6iuvYs++fXjwwYfEC80PdmFiV76zZ0/jT/fdjyf+/gR6F/RE/+ISCasASTezQHdRT3c7x+sEqUSTA/4T7ahqqUTEu0huGYyScRFhnm6YwhLP8U/p9ixTnTkrDr4WyXbTW/vgc02TYTalwWB2YHxnEVx6vzznkuRKhjHhVnlKHpJ3cgJxPndZ6yBky99E9wDcXj8ewzpyEIoGlSmB4dUAl4xV2xpDOtQ5nOg5PF8w7Qswpj4JdzQPrtJapOrsEhoyXYpW+Wjgq51RICtMOCEs+YMNtl1pon2iRSqt5nAHNnsOIaskD1MmTFJd+Qi8XFtNje+88Mj7EqMtUZ+SaDHRH4r6DLpurPbtQuAl01UHWtPBp1b+vwDduHmBIoW0a18YEJt2Y0cfTNh4YLXa1QoSXC34K1//GpJ3PQNz9VFelJiNV+TyFpWRxXHLGI8dKqf9xK6xMIdQm1GCAyeOI7KnCmFPCNZJ/fD59EIklm5XvQsUOMf96+7iwt23XNMj2i4gMHcY3E/tQehUHXQJMVMIr6s4iN+r7WrHsevqmPvxH3l/1Ih+dbtw5WWzYPrN5che/HW4pqRg6XmXmsRcmSbiQj+6b7s8jAkPeS0cQsjjRmpaKr70pS9jxbJl+OEPvofVq1Zh44YN6Ohox6+Ewc67YR569e6twJEPcyas8vNleO6ZZ3D3j+/CK6++giuuvAKXXToHOSUF0NkkLZQmq4nGavkNdDyO/8UlCqPZgMRKK8rObhf2tUlgayxGD/KheWAngr6wirJ4sDXwuyDcJ/Mlw3YbAsKWgxjamYvLm4cITw1rz8m7o0LZdCYuxz9EjrlwAt9M7SOEyW29kOGzC6v1w6fnDGHdsg7fpxyP5Al/ELUlegztR/t2kVwwo6GtHr4TrUg02wlY2v3qj1vt+3kuLraISTQdmpN4pH40QJZ7dgVO4GCoFDfedKOa1S3CqSlF0yPovueMYu8iBoNZn+wwmmKYq4Tf1p36djcrvJPUxrafRuG3fpZFZat3a+nUhUM0+MWOPpiQYbEhITklWTXsTJ95Kb5441UwrroXpprjfKlU6WbJSSZR/xjRKtdrokpqzDEFVAmOOWGI4bwSLD9VjvDe80CzF+37z2F0QzpuS5GsVl0hJYQTdNM/ub97hu/yM7ZVLnYpzQ7//P1I+OYkGAfmIuIS9th1nT/d9nleSXw/5tS+lBRbMlC+Fz/qk4LsoUNgmTcEersJq5aswNHEgcIsWXzi4XubxEt6/BLv4Sl1rMWRUSqfXr164pe/+qVab+sH3/seXnj+OVSUV2DatGn4ype/gv/9+c/xl/v/hD//8Y/4yY9/LCD9RfziF79AZXUl7rvvPswRtlxXU4dwZ0DU7VhfVc17cdrL3wJCXQDMJNEJAIXR25OMvRskDVL+ipBrHVL1u5F/pQ9loTZYBKS6nunu6F98S79kn2nvF+B0GyTO1bt4RcBXV4SQcz7CwXWyb4+9WxOP3BuSMKgwyv3/9A51l9YIVhd0wjZHKn/HDknX59UVzoSXVqn1LtDCeMEP9TSPeUF9QxSmiByxB0T8suwk6Gw46j+HJZ1b0Wf8AFx+6Vw11JpAq9a041Si3bW69ylGk8WQkWyyci0/Ba4aukvQYl3F3oq+Es0XXOxsl3lhGqZ1nfu0yGcadOdhns52whbtznS7i8kkiEtb4ocUNiBwzDltuwTgW+/4Au68ZiZMy34Dw97F0DdXMVMhYhBG0N1O+l7CYcLJ6VjWYMfZQUGkP3qjZDygc1MFfn7lPEw+v0gOOLTXJjfLBWY55eQnvv924bkOH+w/ugjmi/ogdLIWeisrm1i0xJ/jYfz5+DlKfJ/UxCJMu6UWN/n34trmIrT8eoV6ztVQhQc3nUSkzyh0TcqjJL6Nixy//ZQSORnyw+BzIj0lCUkSp5wX90c/+hH+8pe/qFV6OYcuV4ZYsWI5XlmwAM8+9xxenP8idu3ejYz0dPz07rvw0vyXMGXKZDUJOtOG3ZJ0kjZd36ok/qHcXjjfPVghUblzjCloWH4ODd6hsGS/BIP1t7hk3u04WFwLs49PErg06b7t8ofIpba8T7tXA015kmp/5BAi/n3Qmy6Rezpid2ig/BagjYUx/jwP4+cTAiZszq7ERTcVSn6+RrJPs9xwBvs370dJRzqCRq2rmPJX+UP/tX3ND83xEoNLps13J+htOBOowiLPFrRlBHH3j+6GjctSCZngEHj2LlGj+96pYv0XYjRb9ck2o1myk7yxq0yIR13A2t39k8Qb0wKBgG4zNnP3He/7pMpnGnT/hUTtyek20e9ihx9MmNlYy7NrErs0JQkjM1tM+NJX7sQvv/cV9DyzFFjya+g2PIG2U7sRLj3Eh8TFolztM6/EttyNM9SQF819JuNvb6yDeVoeMl+4DSkv3ITUrS48O2M2Jh55UoCXfWGT5H4BwrfoujH3tnM6hxm+5/YifKYR+pKsLjzoyq6qBMafoYtd4Ib3cutIBRoqMafsVTw06nKgzK1WK2aD2hP/eB470idJTSY3qkdj2y7HY+7Ehcfx3di+3wNTwI2czAyJzxS1uCGBc+iwoQp8H37kYbz88suY/+J8PPWPJ/HE44/jySefxHPPPoe/Pfggrrn2WiQnJ+HMmTOqQrQnOhAMcx6VC6+Kf4wGPP8sPKcBWwRmqxk9j9uwcuUSOSmVlGkaBhVYUfitvtjjPYfkKIfCXvBHvScWscqfmIsLrzP1mXeiUZeEcRyMjnmIBKXi0kvcxgBPe+6d+9VSeCxVuZpzYa/nLMzfHoKJvcsQ6nxTspcbrYFSNK04hyKkK1MF/VG5ToVPC5H2jgvAzlnHmJdtOjPseotiuM+4V+OwuRL3/M/PMHjgILWMD4GWccw10Mh4yU8/qBjNNn1ygtkS1ewLLBHaJ2nSxWhjtEAL8GdIVFr8/yqGaNBwwfb6IUSyg8Z2LUrdSk5KUXauK6++Fo8/8Ti+e/k4jO7YhZSa/TALOJrNbHSIZaN4VlL78hMHJIIlp1PMyceLviKsefkVddrUJxOd204h/W8n8er0y3D1WVEjzwuQ29PlQ8zd/KNf3fZ5IP9kMPq+WXA9uROhSmFVqfEJc7pulv/4cfycCP2wOOQdDpiOr8PXPGvxbM40GB49gnBREhKNFmxd8Rp+d1Le0Jcsl2ui0S/18Fu3b3td10H8nM8NS9SHrMx0FY+co9Vu5wrBmgmI0weyq15ubi6yc3KRX5CP/Px8OBIcathwR0eHWsCSjZs8b02wwyPhURMbdUV7DGjUX/xYC4A6ZhjVvg5eBDBS3xv7Hl6HenernI0g3PQn3H5TC45cB9S0NSFBgDemlGvP84+HXbXaW7tnqXCI0+sswtj2CHueCr35c0C4Q7tPblEVQuy++P1djn7IyaSIFZXt1dh0YwR3fusiRN3nhT/0hyH1AazbGkXhTrcyeym7t3ouNtpODi74qwG66o0h+c4UNaA52IHX3VvxQNtiHLJU4O5f3KNs4z6/T8IbRmpKqlqDjgB9YSTgBxOdaEtJNoM5Eh+I0U0kCFoU/POoNF1EwDjE8cgiwUjmB3/xJ0T+vwZdfSQkoCuA9W+IYrwCvBazFXYB3sSkRAUSBT0K8bXv/gB//8fT+PoX7kB+glkYsQDdha6JfFhzcekCSUkWnwueSVfj2yuP4uTW9eqyeUgOQkOykFpmxDMYhwc796Jou7De1gZBJGG9Fns3P7SN9ir5IYNKMiFqNSDa3AmuBKsGW6h75Efdx32GT0TN/CV+shRUH8bEE//Aogw3Hpx5Gywd4s+EIjgiZpzKrseXX92DtnHzhKmKv2/xK7ZV8i7nuc/v5SxnLTXIMPiRnpWlGC6nDExLS0Vaapow3yTFfLkygXomFo003xDgOCw1OSVFNWoWFfdEWkqaRIkNHb7OC6OsKN3A8MJWA5+4dN832E0YsTcNTz/+lNwVFfU6Aan6AH788CgsnV2Hs201SAuJqi3xq3yUH/VJ8b9ugH5hKzfJv0E/FmH/TkQCz0seop1eritPYlv6FXc8FzufHhTVv6MaC6534sePXIos034g8VEYEr6FJn8Kdvx5MSb6esd6O8Ter+Lpgj/xGDFK3Likolvo2YaV1dvw09an8HjnMuiHp+DBRx/GVVdcCY9UZJwknqMwE5ISVFwzz39osUi6Jkliqv7DWgAlaPRQC6ySsJzUzA0XKAUHzLBquiDT5O/TJv9GzH3yZSEWRr0Dvbp3aUiLmG32BKU2/pvSZWYQJpaYmKTmZoiv+19T1wCTxYyUljL4uSaWAjoJThyclIsdU+LnmA0jPpy96Kv4/ONLcWrPZiSP6Qv/9lK0rzqEwKYKfHvY1Xjzign4uWsjeu57Afqak/KMPGyVAmwWdmoS9ZcgJSyG3ge2nIP12mEwDy9A1MOGNL5LftjYwn7EnBnMLM8ym7c2IfHQSsyuWoj5+jIs1w3GtFcFdJr8SH7wSqT97RrsnhvEDc56nBn9eQmugGasN4GS+PfwuGuX+/EDEbUrP3y/pwPoaEafNKm4BDD5+YxPMl2u7JsiDIsLH7KbnrYUT47aZss2R5hvTm4OsrIy1WTmGbJ1yHP2FAecFp/UH5qGwdepBjW+Vn7fAmislLoVZ3VOnGK79r5w3X8cize/AYsELRjQoUfkEfzvs0U48C0jlgSPwuCMIjFikQJF8I29K+a3JmSYsfNsjEQSwqF1CHk3ShacJVe1HgqUOONl4VQFVFUUUVXJJbj0WBo+gTe/Z8Avnr4IxcYHEfa1Sr5KlDuAZ//xJMavs8Fh49BejWXHYUr5T7/jTg5Nkv9PBqtwNliLmnQnHDML8OPf34PnnnoGY8eMgcfjQ9DvV4DL+XO5JA9JxYex5XaJyYHkVIeNBjoeauYEfTx6YiLkIBbkd5bYwJVPoXymQTcu79aQpo+ETRD1+N8WyRpUzxTwSqZUUw6mJqt+o2YzJ8bpjV6hNhgEWDhaKv6MlqX4cPyY+90c58O1GrHn4u/i6geXYHPjDuQ/citynr8DGXu+h+gtw5Cz3Il7jhViS2IhnnUewU1n5qP39hdhLN8FNFVo6r4UrKCQese3ZsLWMxvhKjd0tkShOZx/QgDP5QYaq4GqQ8g7uQKXlL+C3xn2YM2gFLxclourd6bANmeEMCI3bJcORsTdhsf/+Htc94+DKB19p3ghINJ9qDC3SmLHXdt4MsSPY0ITT2s1dJ429C/KhlnikIWabNfEpcVlS3MD1Vq1UoFoE4nCfJOTklVcs6IjK+Z1C009dgHuxES1KGWr2YmIPyzpE8vqCsD4+nfMEipYCnzFcZ9dv1wmP67xj8bGL72CFYd7w8zlnQy3ocCagl//cQxKFvfB81POYKv3PKKdQSQHLbBE9KrfrfYecTH/tC2h2SnfmChbqRCijbFz2rv5BIUVAZloYsiMRJcJh50VeGDEMdgX9MBv7g0h19KJUGQo9Kbe6v4X1i+C93/2YoppEDw63wVwjTkF5uIo2rdJFouG0BFyw2yz4De//S0e/dODuOHaG1TPhM6OToTDQaSlZ6i4ZCWozAoSl/8W6JoTYXVYLXq9YroUzTPVz44ALNINgOM2XkrEEYmRKM4xDLjg6rr2aZF/w6D5iRcmhj4zM1MfXzkiFFs5Qs4b29ragt+9ccTsjAEXjYEpUz3wUQjBl3MzGCXTmoXhmoRpujxe6NrrsdVpgS8tT3KRqE5xeUvmlf2uQ5YSOSCYmY1oKZmKpXv2wduyB4OHFCMhM0tl/EiKBc1PrEf2HZeg3zPluKIjGbfcPhpzqsow3lmGPqUHkNN2AobOUpxZvhaHU13Y33QepaVHkBItx+jW45jlL8NN+kZ8yxzAT+ypuN2ZjaknzCj+/BwE233w1LcDS08h5arBOJbZgO/97jH82T8Q7jFXCe1j31B+DwMeK9Hxj+j6lri8w3mCIXtsnNmNjObTuHXOJGTnF6oCzoUWqTFwvTB+K+OWBZ6OcXzBaecUEMg/9zlngz/gw5mzpSioSFATk7NLFF8dd4Q5/lE0yLtwjaLAKrYflbpyREc+lqw8i+ZBEzF88C3QmcYIQ9+BITkvY8zNk1Ax3IJtwXacry+HsV2HBJ8BdmGnVp3U7bSb0j/xMOITIJ3WhuSLporHmeLPEThX9ETgQBusUsFYIwY1pFjnjaDN58YeUwPWj6pH8GfFuOPeK3DxcDv0zoOIBCol3BXQJ96O59dtwcmvvIovtkyA2yKVtbznLd/S9SHiYvuc34Hz9e7znEVrfx0mXz6DKKxW3uAEOHaHQ2kXmmmHI+bNF+L53xFDCDVH13csXnf+lNlsFOTVEUU5OFLUJQRlPxgRpUpyd0inM6ut5JCQwcLanWMzIhFjwBj1GXxRe4c9Wge1esSnRj7roKsj6ArY6qSGNhB0JcMY6Qi637l+2Jz0gReNgDFde+LfFGbG7o4FnSytw+mCTcj2ocNH0NR7rAakDJ7KvLEtHclY7FTXOTrVyhuBr89obO6wYd1ri2EoP4KibCkQQ3vCUOFGx8tbEMpPgfXOSUibNQoFWzsxYGEVrrpsBq6pjGLcsQCKrpqOon1O9HQ5cHXffvhCFXC9MwlX3PM5jHi9HnmvVyNr9gR0LjuAyLAc2G4eCcuUXrBeWoxz0Qb8+fRW/OhIB/b2vRbRwhJt1JtijgwwNyrgXYeaxI9jJ99yTZ41W0VTLANO7cGk7ChmTp8CewLZKxd4TFTMVZlkPoAw7v2iEre3tKHGXQ/HaSAlYldFV0Up7yEAarerbTzqKfH9ruSQe9U8B2YDRnXkYOcba7A1egKDRg5DgqMXfK2vI8l+GYYXL8aYa82wX3E5Tpa4ccjWgdJAPepdHcouqgsEYQxIJSHJ75jggmFiujDJEgTDBrhec8N5xIXWiFQU0RYcTGjAviH1KLvBhqL/ScUVP8rBpWOPIo2akpFTdV4hbgqchrF4+Nk1aPz6GnyxaRz8NvZroCkjFvaYo7x9axYNqDLcjN2+k0i+rA+mTJ6i+uFy3ors7GykC8Ml8FLLUAxX0oFzLuzYsUtpGKwYP5yE0H52s/v1N8+ekmowLOklwKrsKwEJtlqqR6/nEj1cpFJiKxoOiz4QlkAowE0UFw2Z1ZI9/wXdT5ao/EbQDQaDXaArIlqfAt3wTz435urkvtMHwcDuOh+tsODzzyCMlzNhRXV6+M4dwy5Ri3SJybGb1I2xrTpzQRSAqZ3YdWZHL5Ceg4aSSVhWG8CaZcvQcnIfUgamoGjCUCT/+kqY+mVJqsp7x/ZA+8aTCAhFcB2sgn1yP+R/fiosW8tgfvM80j43Fa1/WAvLVybDPLE39OOKEWr1IfDqfiRkZSHxL1egoeIU3lyzBr97cQl+1gZs6DcHnl7jpdBLJaDMFt0D/U8f8JaNErUfPyFb9by409thLD+Mr1w6Bvk9e6uJVDiLG+2yH3wWqwvS2tICKZs4t/MU+vhyhDqRTMkb3wuQ5Npb6j6eFCETJpyFBfNGhorhWVeJF3e/jkBRLvr0M8Lkf0UAayhsxlkozOuNsUNfxYSrUpBzYy/o5mSgbbIB54bocbxXB44VenFE14AD583Yvbscu7avxgG/AedHt6LjOhccd6ai1/f7YPb3ZuPSWWswsKgRKaYZonWsgSHhbgkM7bc6bDh2FI/f9Qz63NeEGwOj4bZyPeB4v1yReOApb9vnoVH+9vjP4IihCpO+PBf9epYocM3IzFTmBLvNDrOwW2oTZLhKBHQ3bNqsllEiMH84CcFfuTP0+oZTJzz+SMBo1HMNtC7QNeqMwaiOa6fFQJcsJSrqlMHANdIiZtn/L+h+MoX56i2gGwgEJP8YDDqfz9jmckV+dtu4q+y9p/WHIQaCH7VICNioQuBweXxI0fmx6+BRdBQOl4sCXMzIbykMLA1xFz/udp4HVMU5v25ODzT0HoeNvhQsLK3Am40ncWbbFvib69TyQIj6kTpOCvxLe5H248tg/eYkoVcmWC8bDJMrhOADa5H2++tguXWUmpjcH3Sic5Ad53z1WKuvxCNH9uKX607jydY0HOo5C94iCbMUPjXwgexWhYcSD1tMuu2+674S8YMDPOpLgaNbMT7Zhxuvuxpen1eYlRUFBT0Uw2KB/6CgywYkZZPs7AQ7RhyrPIke55MUU9NMCppw291Ruvb5id2PReINUn5DEIXmbAwqTcG+17Zi1blmhAquRlrRV+CwMW2zEHYdgN5XheykgShJ/CNGjBmAcRd9Ff+Pvb8AkOwq08bxp7Sr3XtmusfdXeITVwIkkBCSAMEdFttlWWSBhQV2F1l0cbcQQjwTn/i4u09Py7RbVZfX/3nee291TWfCJsD3fSH/39t96rif85z3nHtkxaVrserVRVh+0ZlYNLMZSxYOY/nKK3HW5c/ivGum4OxzF2HBlN9jypiLUV50IfnA8cBwO3xpzm6qb0EscAbW79uMH331u2j5yP143VMTMb9ost1z66VTVJjuQllC2dArEZ3ox9Ox3eiZH8Rr3/J6RIJFdomNHvLUXcYCXCH46PLftmOnPYE/c8Z01+TFEntF2/rcbQ9s3dUdzQ2Hgn6CKTgN1T3qBrRJgS7rMY0QAdlZxE2L06Xn9DA53XA1QTf19wm6p5bmy4uUN//cuXMD7HyB0tLSYDQaDbETh9lggj09PbnOu9/9i9JzP3YBQmMdH/8HSBetJFNJHDl8BIP9PfjZT3+Obze+Epg4zQFdD8BG18RooJG+EOxMTVl7dPUxkNNX9Hcj2HUcY/uaUZ8exJTKICaWhlFfFUEFHZeQiwnqJkt6TWxuweDCMejuGUDrQBLHCMQt6RA665rQW8mOLu6/gkJIk2DYAnuLkHr+W/yS83rXzNOL8mauXKgXGkr9xG9RcmA9/usdr8CsRUvQ3HwMs2bPwaKFS4zj1Wb8v4TYL9Ha1movBj/87GNIffkwzgktQIoMVCGnqzR56ry5m0Sm8Dn2It3YJRNtKS1NhdAVi2FT2XF0nJXFhKvn48yLVmNqYy3Ksh9CMDMIhG7kAHMNvXCQGb4V2ei34a/4KHKD/wVf2Zscu+hPkU08y3LnTMhXB1/FJ53ISEPZKDq6H8UTT3fi4B27UfZAB85tGY8pwbEYDmeQFAefYwr57ybNSEZ5kp2rlHmJrwgPJrfj7vh6zPnny/HGG9/AKs6gvKLCHgK1+4xPs6yjO4x/9Zvf2fLNm95woy2fvXjKIrHlv1PXvec7v1x/JNpWFgmRs/XFfNlsNJfzD/l9vqGcLxsl1MZ8Id8weeC4L5eMcxROEIgTxOBkcXFxmv05XVFRkdm9e7cap9bgvCy+pKmwWl5u5LsO1/l3zd11WtDNRLsDh25//20l53x8GYL/568t0mUthw8fRfeRffjgbx/D7gvfTXaDgKJtXdpqZTXBH8n5juPq/zdST9NHN90joe+E2gaXoZmWAPTa7xA7voDTOGCaC7jLCQAJymHKustBXKeuudRHMV1WowMa7GDmXunxyNObmexdtfV2V62f55i7ZqamP21r2/YgsG4Nrptdhk/804dxor2doHscZ59zLubPW8Cs80/5+gtIoKvHKw/s34+23g787t9/iqs3zyMHRzAxNHK3b7lpKtxWVQjKnlppH23nmHEmQ/gtSQcRH45jX7YFh8f1c0CrRMNZcUxZPB/1k89BU+MY1HEQs+d8snchl/oWfOEPsCquUkhGudwjSKbvRHfmo2jr6EfbsRNo2X0Ux5/ag+ItaUzf68fCdANqgpUYDhFsyQR6+4A9YpLcxI2oTRZRreUHuzksN4jfDD1uyx0f+9G/YXzNODrIoa6hAVWVVfYR+HQzjEw6g9/8/lYOaO14w0032Na9v4RSe3+We+eH/+t3d2/sPlxRUpQhZzvkgK4v6vf5h7IE3awDurHngm4ZQTf5/4HuS5CeF3Qzg5lApHQgsuW3H1hTdsY/TtMa2d+axAnoUUXJegFBW8USBAGdmrr397/GJ46VILHqcgJeqQOUAiUxFl6zUYM/pXakkeVpqswDNo/cU0hOGAzU1uMopPfAzwTdiYPVhzpPeGT2+nHlvNpNh2dvxgV603p6R3uKfx0OiTDPzbuAp/6EKYOH8KOv/AvKauuxZ/cO4nwGZ5xxNubMmee4/wtJSwzkiNBOID9J8dD6R9H7uR0437eIY5I2aMmRU5omCtR5c8kMxzHnn2suGg3SWu/VIYyIIDjJ+idGnMwl0BLqRU/tIBLjgsiOLSYjW4xQja507OYMZQL9J1gFWWSHU8j0+5DpjgMnehE+EUd1pw/jh8oxIVeLcj8H51DQLs7R1ZFKj5uEEfIS55LZ00yyp5aTsD+EPybW4eHkViz85NV48+vfZO1UJwAbCLraG217m09DZFjwm9/+Hida23DxRRdgxbKlrs2Lo2zzHfjnf/q3O35wf9vOmopw1ufLRXNZH0U26g8RdCkTdKMhcrrpFIYLQTeVKk6VlmZSf6+g+5fN3f4+yDcP83yd9Z1+Nig/wTb/IS3GGeb0pmzJjVefd0t4/HmVf6tiGBoaws6dO/How4/goQcfwGOPPoann3wSW7ZsxfZt23D4yBG7Em/hosUYeOpubMtw+q5nbYrYoZyeS1k9w+0d9lOgz8ujhH5G+5PayAVT3XqmXRMSxsUKbF3AzbdVz79LXhiSDGwLLUWj9aOo0FphCXjFUfefBNbfhdDxnfjcO16D5Wedh+bjx9Db2217cBubmuzL+V9FjE9Fqg9Dugy9vq4eT7RvRMWeHEo5uxDweAOBlzMTNDpFb2UgiBtl7paZgTHV3lqxPmWlA1n4QwFUBYsw2VeDudGxmNNahWl7I5i0yYemJxMY80gxxjzUg7EPxdD0SAKTH89gxvos5u+IYPGxWiweGIcZ2TGoDlaQI/bbxTV6RFJJ9uIywZ+8WklS+t08iPJ2/JF1mS+CzZmjWBvfjqEVpXjnh96PSDDCSU7QlhW0Y+T5AFekgWzr9h229q6tfHPnzHZtXhz5Uu3Y8cxjzY9s720pjdjcgw0TKY5btmWM6iSDt7XcbMCXzqX92Zw/Z7sXMqWxbDATzLI/Z4uKinLnd56f243dyt7fBdmA//8vxPoi45LzDXPcXDmtscQXLg6TfXBt/3Lq6uqyVwz+7fOfx7e+8d944P57ceTAPgz1dHEaGUdmeAhDXSdx8uhhPPMEp3QHDuEdb7gB5++9E2hrJgh1sia0NMAmxn+jwt6Up1M0Lo125+pN6VpYWK5h3szR5hWusUOewmvHeQuXCvSmdPWjneWJFkILLWVom9m6PwGHtuMDVy7DxVddbcsAPSyrCgKu1gh1wu+vJSVFgKnwautqUVVcgSve+Eo81rgX8Vgc8WwCgYJ4njfpBZR3Y8Xi6CyevIq/hA9n/MwRPbL2bLsOV2grV6AsjDLmsbaiCmPKS9FU3oDxZWPQWFaP+tJaVJZWIlQaQbrEh2g4haEA/fmdHQn69+JyYnJJ5pYehzw7z8yTxfmXIEzuu5+AuwP7yzrxun94KyY0NCGZSiA6FMXJkydx7PhxdHR06AYvx+MoUpnqRFooGLBZRG9fn2vzIilchnF1FZrmSWfjhITZSe0eiJBcqJZcSLpprAMdeX+u/JKmlzWny6bsj9XHfJzmB3Q4IpVKcXD2B7q6hnM3X1A/dskZK28K1S8nEvxlxPCw9rG1+MmPf4RNGzYgPRwjh1aDSTPnYuLSMzFu6dmoXnAG/FPnI9swCfFAMeKdbeg5fhgD6SzOmzsVh55Yg3a9tKCz5qW664DtRk2nsPl4oGnmnrrQzFw9V22ypyB56rzsSAUKhwrNC61OUT+fH5dO0ZOb1r0QsQHgyd8Cezfj5uUT8IEPfVC3yiKpPbUDvbbvUx/OxOX+1ZxuAXGawwE3g8pIGXprk9j6xEZMzNTbzoiwuoDL8ar7e8mWLKFlBE9Nh5SdpQnHTADrLD+o3py/kbXivBv9OVFYXNrran+urE/3+nPSIdnxaxxtXu2GJyeSqZHagSzXzhUejVRRzp4tSpKZvDX1DDZm9mPVR6/FDddcj0ceehi33vp7bNvK2RjFzh07sINi/959OHb0qC33aCeDdpKItHVM67ldXd1265iOXTeO03rwi6TMAHr3PDHw+8dP7I/oDTu/Tyc6KHLiclPIaatY1vbsZn2+NBtKOhJAJpXLZbPD2Sz7c4Yz2BzlXEVPRe4Yjrkl89KnlyvoWnObjMn+vso+ga2dSCtKJoMpvz84MJDJ3ri6evLcZWfcEKxb/Jd8fkU3udsf/eCHeGDNGqQJGvqgMPOM8zDniuswbtUFyI2fi4HysegqqkZvST0S9RMRm7QQXU2zMRBPo3vPFgz392D52HK0bF2HzqpJDJXgVOquL1uv8oT0f064Cq+Xef7MslBvGlfy9B49n77Qvad2JIeo8fQeI1IYtoBEH836O4Cnfg/s24zXzK3Bpz/zLzSuBOeI9qrywGCvLQXIq3PPQoMbwF9O4so8oYOI4t4mN03CZhxE57rjqPVzKq0DLNB0mmDpApylXoDmdmMzMzv9eW5k6R7ezds5HgwISV54IjNz9WbmqSkboBbYeebmzlWbTJEPm8L8uUKUV/PHU8urDkGI/pBeh2dSu9Bw4zK8//0fwI++/wOsufdulEWKUFleZu/+CRDS8RiG+vvR3d2F4ydO4PDhw7Z0pvsXNDAORaM0O2KXD+kppdmzZ9lSw4si4uvA4adiP7v/wO6icDDj89lXQVtiYH0l2ZYom16fc9NMWCaQy9kCWSlH0EzQWV4oKyvLlnaW/n+g+xIga3sC3cGawTzo+sjpptn7BgYGcu++YuqsyQtWvDZQu+BFl8EJNsRvf/Nb2LdvL6pKizFz2Uosee3NqFp4Jo6kSvB0Wxzr2oawrTOOPd0JHOpL4GhfHB3ROPzF5cjMWITh2WfgZCKLbFc75qdOIrp7I4YWXoBMzRiO9Rr01evc3iPy1KcToryaP3LrUd7cpVPUhRqSafkjWU240PoFN+lRYep5ofZDwOPkcAm4b1oxEV/88hcRJ2O/Y/t2DA4OGvfU399rVzSK+9STMH8L0DWy7PDPT4D0+ZEi8M6aPRuPDmzC4OaTqAlVoCgQtusN7SSX48XouWoPmPlnnO0oN2ZXIJvpqfpThGuusvX0orx5gdoTebdSF1BeT0Xenp51AFkDw+8yz+Kp1A5EXjkNr3vTG/Gdr/wX2o4fwVmXXYVZF78aY1ddiEq238jMxQg3zUAmUk5mYhjJvh5kkwkMEGiPHTtmyzVVVZXYu/8A6ypo9Tdj+jT7CPeiyB/EwLGnh/+wZs+ubM7PbunL+JHTybS03xdIcQahAxLE2GA6SFnAy6EjQw4po2lLNhQy0GV7yVUsIKfLtP290P/fgK4OR/jT6UCYoNs90JX+yGtmLR83+6yrfVWzzO0LpZaWFgNcfRGvr6nGsquuw+zLX4mWTBmOdA2jxJfF3MogzmgI44z6IiyqDWFqeRCRgB99yQyao0n0DiXQ7w8hxQYenbUSsdpJuKSxFGcPHkBzoALdFZyukeuzJ9lHetCpwgDTU1PyyFPnAdV1Y8oCM0/p0Sn6Ak2h+Wg/oucLR7KeK9rzNDnc21FO4P2Hq1filre+BQ8+/Chu/d3vCLrb0NFxErt37cK+/fvR19OLNHmZpvET0FDPwUdcMsNx4O0vIwNIAq64aG2D0h0C2uI1c+EcPNy9HsM7ulEcKELET+ELE3izzwE6T+jX4ecUqgfQTupOdXcatRemZApRobnA9Dkcr6cuNCu0o+I55hQe6W4FfXz7dfpprE/vQ+KcOqw4ZwUev+s+jJ+3GGe+46OoPfdKDNdNxXFUoB0lGOAglKtpRNnkuSibsxjp2gno7e7EUMtRRIIB9A9F7c7izq5uGyydXQ8lmDhhghvrCyXOPFqfydz72O493UPpBHsnuV19QPOnWKJ65z7N+tdBCZrZ3QsZgpVOpGVy2ZJsLpTLVCeTuVRRUbaiwkCXJfL3QS9n0PVNXj3Zx5HYQDcUChno+gx0c+l/eN3M8+tnr76Arcvx8QJIJ5y+/93v2QeH2poqrLr+jWhadgY2tyYxnvjyqkkRnDu2CPOqQxhfFkSInT1AUV3kwzQC70yKZDaHY7EMusjqHe2PoZ9Nydc4BSULzsBgWQMO3fV7lB/ehEAohGT9eORCxWxzbHK2l5fd0j62uV0r38tk5qkLKA+yJE9ZaOZR3ug5Abgc7mhzt30rLLs6kkKHNKTWXl/tDCgqgW+wD77Hf4eG1u1447lzUV1diVt/+1scOXjAjpmOHT+eHbYMueSwLbXoopWO7m4MDUYxduw4Wy/0SEsEfykJGNpaW7Fv714cOnjY6q+mvAorzj8Djw5tRvfWEyjOOcddy/wRW3NVbN6EWWoTZu6BrJMeyae4Gw2QBfpCLtXMXX3e3NO7ak8+xY+r9uIcnUb9SNYasfbjHs104YH0FrQtzGLFhWchWzoWM25+N8Ze+lpb+nq6JYbHmgexvyeB5sEk2odSaB9MmOgeBsI1DaiZvwKZ2rE4vnMrgkM9KOFM5MDBg2yOflvrFQjPmzvHyu+Fkw/Z7k25ex/avLu5JzNUFPKrcAm0HCd8BF1fjl3FT87XR302raUFNqoMnaSzGX82E8hkI1TG/P4cB9RcW9vfz6k0q6eXIVkbXL16tZ+caaBkcDDYH4mEtKbrCwbD+5qbEwd+d+Pnp1/x0XejfInj4wXQH279Ax55+CFUkFta/tqb0bhoOR4/HEVV2Id3zdY1icCW7jTWtsVxYCCDTgJrlBOjuE6lURA2oQNWg5w09WWzaGMzimcy8NOumKASywaRC0dQ3rofVXseR1F/OwZnLEHv3LOR1NM8MV0wo1BGVZs4Qo+k9rSSPbtTzD01f7Rv1iMFXejekz33ZsQfHegg0PoJluFoH8KxfgTiQ/AnogjGKVLD8IlLZwfNHNqMa1evQNPMueghp1/bOAkltXUoYsdNBYqRTGWQjPZi8PhRDGx/CpmOo2icMBGzyIlNnjwJixZzussprbjeFwu8HQTXZ55+Bps3b0ZXZyfSqSRCtm7sQ0lZGaZMnoLx0yfhvgfuR/wXR7A0PhljwjUYF65zOV7LsAt27gsQ0uvPU5/iplCWG9fOMy8QZu7pXbWZuWrJXpkr24X2Tj2MIlq4zgnEfpRmQijlYH1b4El8bd4+vOqfPoPq+WdgqHosjrAB7j85hNbBlO3dmUEGYVF1GLOrgqgrot+gQgCGMzl0DGfonm2Ys5bSUAL7bv8ppgydRJCDZXPrSdYRmRYm8PrrXoMJ45vo64VTcs9Psh/82Nd/95unuw/WV4bIwSLKAS/qD/iGWN9D2awvGgr6hrOZjK49i/tQFGe1JLLpbDJdlE6VDZeloiXRdF1dXWbTpk3sTfkieEnTy5vTnTzZ19PTE+CI6E/Y8kIkMOxPBwfI6b73xkXX1M27bAH8VY6P/4VaySnde8/dCLBlTF11Nqaccwl2tsZxYjiLOZVBjC8N4CcHhnFPcxzt8awN2SE2xiJypmFyBCG2YjGpCQKbvlan2DTiDNfeh2UH1V12tmc2FUeytBYDU5ZhaNw8FLccRt2me1EU7UaiaYZuXtdsi7lTt6Af64X2Q3Lb2yng5KkpFxqL5PwUt6LRepFrxnz4OShUHduO+p0PU96Kku5jKBruY0Ni2iPFSFfXITF2EmITZiA6czkqrno9Zl54BeJTFiI6ZREGasajM1SF46kwjsb96EiHECuqRHj8TJQtXIVEaQ0GDu5BTYhlwnLpH+iHnujRkeAXCrzibPWBU2+nbdm8CfHBAZSVRFBT32CHMIpKS8ldk7M7dBAHduzA2Ooa9I5PYH/bAazyT8eYVAShZBaRLDm5XACRXNA+tgX458Ruew1Mll4gPPLrCI8DFRlYe1UjvWSZuXqRp867K7AvtDutXj9MS4iDdmWGKc1GsbFkP/5rSSv+87VLUPLmTxvg7k/4ce/RQTzZGsUQG2IZwfXcuiKc3VCEJrZfzcy0/ltD4J3MWdlcztg0a1teH0KWg+O+PmDyyjNwtKsXJzeQKSguQTqTtReH9RFuypQXPmsUBdJtvi3rnjr6xPbetrISzpLgS9o+XXK6rGvjegMBXyqbdW4ao48Ms5nJFeeIzblMOB3Oxv3xnD6mkdNVkG7pvbTJqutlSNYWxekePXo0WBmPB8TphhKhUG8qQWYnmV7/4+t+MvHKf70SeGHXOj715JN48P41Nu1fwunZADmiw33knNiDSjh0pckVHBvKIMyeIABNUOiGrwSBVOoE1cME7DjdcTjHEOV2NpEBfZs1wGUkJrt6HeP1MeBwCUKxIVQT5MrbtqH7kpvQN24aEZuQrelcWt9zvUGe2RZ3JaV+JOeFp3Alz53Jo8xHq5Uekj8QRuPTv6G5H/2zVyNeUY9USRk53zCjZtyGNObRQRr6V/mUB8Q3OlnUgkGEbnV/td6wJN+JooAPFUEfxpWG0FRbhtRgJzpu/z6WkfOaPHs+xowbi4ULF9o1j1qf/XPAq87361/+yj7SRRh5ff1YjJ2/BGUzFgFVdRgib9dPANGBCW1hywz2YLinEyVZXXI1iMruFI48dgi+1l5Uk1mvSPhQxcGhIhlAVboY1dkSlGdLEfRFkGS6E3bvgVs+lLyUGSC6+kK1iqbQXH5Ez3HjyRLSUM4XryubMR0EWIoVmSBT34UH6o/iZytK8ew55yE280zOyGvgi8dQlE1ykKcPBlIZCmAs5TKmv5Tlqa9UgjzVQxEH1hLVR9iP6RVBnDMmbN8naITv7xu2Nt4wrgybf/NDJB+/C5PnzUeEg61e73jTG262ayFfMEW34Lv/+pHHPvLdnY831pWwufiinA9GWb9RcbqS/T5fLJP26Qz7sC+sN5jxv92/IPJK6SVJL2tOl9MOfywW83ucrq/IF0z0DvnPmlUSufGKJbcUTTyvCew8L4S2b9uBof5upMrrUL34bBzvSyPIBisxRLZ1KJVFmC1TWClONkMubUTtyGnKEnRqd9hFGS5b0CkdyYCOfo0EwEnNqHyITliE4XELUPm7f0dy2+PI2DoqhU546USb1BZOQXgeqef+paT0iEJFKO8+juKeNjRf8SEk/eR+BPr6wJwmv55JOkKn3WRmyyAC2xwHG4ejr2aHLmN5jSsK4NXji/GaycW4pDGC+ZUh47K6OUNo7Rsmw1yGmuVnYsuGDagaaEMVOdThWAw15HgFuJ4YTcePH7ePnIcPH0RtWSlmrDwXs159M8rmr0S7vxI7+4Hd/RkcHfahM1eEwZIadFWPR0/TLAw0zURk6mJsHT8Hv6K84awz8MSZS/HQqvm4Z8VU3L20EffMLcYDU5J4urodx3EENUNRNKVrWRbicsWFuw2P+fVSZ/rRwi3S56hdIcovZejHUxe4dXhuHweACN3247djtuEjVwXx3Vuuw5HVr0eqmgMzBxe7FU6bXFn2hpwUqoNSKosYeFB1wgGvggNUWTBg6mIKmfeS29/SkyLQZjGzIoDmWBadrEhfIo3aBUtwbMdmFHHQKquqsXXdpsZG1NW9iLupczF07Hq8944nWw6WRNR+fSm/rnQkp8tZhXO9o7oMzZEjlxuA3b2rU2micNi5aUyn0jo7O1U6bgm9tOnlCLpqjSY3NjYa6AaTlYFUKOX3D/sDfckUzpoZKrvywmVvC004t9reA/tfSNNa7VZIDMdwfCCO8LwViBIghEdiAg0n+eMArAOywksBbIYOHAAuAF2GKdAdojDQFT5ROqXJmN7pWHYJTSaFdDCCaOtxVD1zG0LdzUi0tTiPUuoiG5E4Tl0Krkcl1cnywKQwCgM/HcnejU9C90EIVLUDQe+nUe3v60Dw4GZEtbtCQC8/5pxxKT4T8usKxe+qKyiqKNTh6QotsQyFc4fAyvowrp5YjKsnRDCR09rOoRQ6yPOMW0Hgffop1MZ7UFk3xqIqq9B9aQxScRXQieZmfOc737G12zG1NZh/9fWYeMGVaE0W4YHDg3imNYZjg2n0cMoxxClITzyNE4PazjeM3T0x7OmOYcvJGHZ1kZkiJ48A8+wvZT5rGOk4pKunIDZuDrqmLMXhhWfh2eXLcO+kQfjbt2JVv+7qdcpXaZMQWQq9IpKQerTeVYue497TU4hkr6WO4lwIOi1QRnln0R689fJ+fOctb0Dbytey/hs4peJwrus/FYBb/p7QYFVCWW/qhikXUQ6y/mzWIRCmrGeGNAgKfAXEPWyshwi8ZHJp7rc9uWmWY7KoDD2bH8f48U3WenR8eOaMGRbHC6M4ovufiP764cN7wsFglsmwy8y1ZYz9iayMdi/40mx6BFpOKSjTnF0ply3Xnt1AIKcDEuR4s3M75+IY//4e6OUMun6CrnYvBIoyRf5kkJNBcrqdsXTuFSuq6y88b9Xb/I1nl7yQIlAjGhoa5Cw+jV27dmNg7HxbY/QRmHQW3QFXCspaiJKarYYtxQNaVzZzrVXmEKdeoJv0wFCylM8R9KTdADpgsOk+5PZvxaVzm/DuC1ai5PguJHc+i4GdG5E9uhfobIUed7QPbkJ9AZM4YIGwhHYW2A4DCoGqAWuBnSerg2obusLpPAEc2gpseRTprWsR37gGvqoxyI2byl6rqSQTKffqaJJNTWNPT85K5SfALaeIUKijq1Nrr64+6jzRnsR2clRjiv1YPa7IdoAQe7GvJ4PaZSuw4Z4/YUZdOYKRUls71Dt0hcsMPT09+J/v/Q86ODDWVVVhyXW3oGbBSjx2JIqnCbZVjPCcMUV47ZRivHJCMZbXhjnF9qGDlaC6UVrJBNtbMXmkU/lp2Uacu14qFjdvMvUpramXIDHnIjQnduF1WwcQDJQbXy+vlv0CISpcehB4iqTPqwvsC/2Jo9WpuYh23HIw6MwO4mnfQdyX24L7QhvwL2+aj73Xfpx1V+eAbZZpVKAsH6uDQsGwVG4llEvppogoF1Rd0M4BWwYjNduNZGs+lEtYVkk1boGz6pNhpMi8DPT2omvPJsyYMI5jfTF6qF8wb17+9Nr/SkpS27rsrx7ct5N9JcVZI6vDr8IVwLJriNPVHbrZdMZvb0LlQTeULcvwxzhd26vrnEpjBbz06eUMuuJ0fdFo1B+sdF6NoFmwv7M/84Yrp0xdvOrMW/y1y5h/z/mfJ3PFRueP9ePRdVtQNnEWDbLwR0qQTgt4nQ7sAa4DwBTqu5TF2RqXS7sE5WGaD7CHys44XcVgbLPUJIGB1AQa6/zP3gGsfxBT+w/iE+95M8bPmY8VK1fgkjNXYHl9Kao7j3LuvA6JbU8isXM9QHDGoV2ccx8EWg8DXW0OV0xuFX2dQJSAGu2jGc07mimOk/2k2wObgD0bCLKPAevuY7z3AFsfQU3zNswriuGSxbPRNZzBwATt+mDCxVkb0jD96ujKh6mpdDu+prFV6rzUOx8WHVFMUc5pbQU7NRlfPN2RRC8LZ34NOabKICoIvLv6OQiMmYhDD/wBixfMY3B+e0JGJ8wEuuyA+M2vf439+/aiurwUi6+52Tb4P3ZoAHURH94+qwxvnVWK6UTxVhb6/S1xPNyWwJ6BtN2wYsDNMAS4SVNTUUimp7mE1KoXoZHkA+sxfdPjuKK1GsFgMcI+53SbbpUz7tT8OuSGYGQy7QrNVFza8RCiKkxuViBbRFll3Mdp+I5cM9bktuMPWId7sRV769vw7JlzcfI1X4RvcIhtRJwtQzOhwDy1aU4xU7mXUFlEoY+8AlyHy/UZyAp8/XQjc8kqIy2jCSzsCLM/iGQygf3PPobhY3uxfMFcTrKK7A6ScePGYcyYF3iwxRdEpntz7r6Ht+/qHsoOBwO60Ucn0Xzicg2Apfb5clqRyxDK7a00AW+wNJglw5NNJpM5gnzWBV034Jc2vaxBt7q62m4Y02m0SDJpByM6+ztTN140ZcHsledfH6ic47n9s6SOHQxzSkfwa2waj+PrHsGO4ycRKK3grD+FYFmV3SGQJsIa+LKFOLIDxOrczjouOzc7m63nUj1AmZIDulJIbWuh7ILanyuu8zg52Md+Sy73UczOnMSXP/F+zFq4xJY6tMempn4Mps+dj3NWn4dLVp+Dc+fNxILaEkxI9aGy4yBCh7YgsG8j/ARk7HgKuR1PILfzGaqfBDY/TPGoqQPbH0eYdiX71qOqdReahlqwqDyHS+ZOwusuOw9vvel6vOmNb8S0WRxs9q3D9tZepOsmMJ1sQlp+MBRhcarHSi4QZGBteUHb4iLs5GHqBbrido3Lkh39aV1R25PayQIvrg1hXGkAm08OI1xTh2NHj6F6sB3jJ08hwIXYycOcbQSxYf0GPPjAGpRHwph+7qVoWLkaO1ujeAU52uunFqM2EsBdx4fx7T1DeLQ9gZ44+VE3mVrcUGlLqJ5iKn+R1YMr6O4UvUjP26+/C3jgB2jauBEDOvSS7uTMJcEwEgwrI+g1DlUn3TxZz+OEaa5TYiECtMwcQeCjrOATZO50Kc2xXCc2Zg/j3uxW3J7biDuwGc9WNGN4XgXOuuUVePVN16HtaAsOF01musgQ6uSf0uolmmVq5S+1Ww+O4DjO8he3q7L3PmYKbI27pdDecnl3ANdao5FCFuiGyiI4vP5J7HniIUwuymDJkiWIxYc5G4zZ9r45s8WQvBDyI92/D488+syew53J/nDQr+DTLBrjTwTAnJSlOeuw+xfY0nQUOEvGJcOZpt04Jk7X7/fnqvqrsn8vR4FZpC878vJkr0b09vYGdZduMBYMxYKx8PHjx4e3/ej6WxZc9c6v+cZc6Dr98yTQ1TLCUHQIvT29SMai+NrXv4510RKMXXouasY0oqJxEoKVtQ5Xy+lniu4THJe1P1dCe3XZ3zHMsIao7iRL3Gs9nh4kq2mTi7OlBN3w1LIf2PkUOdZtCLYfwVXzGvGRD7wbjVOmYXBoELGhqF1EYssc7BlqbQzaOo1u/M+k04jHYhga6MNg/wD6urvQ199nt0kNx+N216/ypOdZIsURlJBj1y1fVTU1qKquNrmkrJxxlFlnTXNarXP2Om7po/qBu+7E97LzkJ5/FlBdC5RWsUsw3ZqvWk91eytBVksLDewx5VSXEu3U6Z1lBlfQTByX7nQXGA9xlLp6QhFW1ofwrb0JzvATaG8+hsQ938EH3/lW1DaMsTfU2Ofw3e98B51trWiYNA2Lbnon9ndnsXpsCAuqg+hkgf/P3ih29KYM1EXOThK3Plhg2k2i+uinaKPa2bpHocJUZUrO1xMVxRUcpB4HnrgDcxLHcfGiadi2ex+GjnQj1JVCWYKDBapR5y9jvktR4SsBeWATWirQTV8CZEIz20WK6MJ6ImgOkJvtzg3ZEzrtFF2cB3WH4vDXFKNhzgQsXLwEZ599FubMmI3qimps3boVR7ZuwPfXHcG+ha9lHdQA9eNZsCVMJ0FYrDbL1KkHV7j1oh0LY60+nNmHOF8JfQjW0o/qQvWiqlR9aFDkv90sFikrRvuuzdhw5+/Rt3sDPvj6V6Fp8lTs23/AmJJqpuONN99op9ReCKWP3Jb9t8986Y6v392yvbbcLjO33Qv+rC+qi8zZnqPZjD9GzI0xCXHWBxtENoHi4gQBN1Uai6WjJSXpyccmp9diLTNttSX5JUvMx8uOLE+rsTrQObfTfxrQjZ+8/S3/2rD63R9A9XLz8EJIF01r/+cwOczu7h48/vhaNB/YjycOtKCzvAkV46eivG4cypsmI1Rdb8sCaX/YuFt19DjZ32E2yhj1A9S3k92KC2StMzMCcgro5dT/6G7g8C7gCGVO/Zc3lOAd178C5196GXIc9vUVX2BpDwfaNNsB2ASBOpFIUs2OTL0GChWF1t90haG+yVFngKwnhMRR6/YtTdcFXk4rdX7tUm2aaQ1bz7NIbcDOMCUr/Gw8hp///Of4/tAEZJdf7ABvZR09q8MzEPVSCh87ci3lOma1nOpipreYVuJ4i9jxvW1KtuTgdvoA5RKms644gG4tUTKtXZ0d2P377+HdFy3B3CXL0NjYhC1btuDOO/6EIO0XXP8W+Jtm41DXMD62oNR2lHx1VxStRPBijWOcl2pd0kDXFQJeHQDQFr5BCh1WiQlYrdtKVt1IUK91o5JK1s124OHfoPLoVnzrI2/CDM46hjgI9w314ygHBl0Ec+LIMXQ1n0Ssqx/ZKEeQ4TQCSZY9+TdtlVNdZPiXY56TfqqYviwLJVhRhJLqSoyd2IjJ06dg1oxZmDV1JprGNSLCwVGHYROc1sdiw+jt74Xekmvfvwtf+sMj2NawEpg8G2gg8NbqGDkLUuvy3mIxy9ipEwIpy3cs61GzDw2CAtyRQZDgStnqg84FuDpQUlRSxHrI4Nizj2D3w/fh5N4t+ND1V+DMc1fj6LHjuPvuuzF3/nx77uc117zqhR8L7n4Sv/jyZx5/53d2PTqutpi9IkuA9UVZOIMCXapj9oIE0sPIheIssbgvl4tni4qSbIepsuHhlED37+mAhKrj5UaWp0LQLS4uDoXjYeKugW6i8953/qDugn+8FpGp5uGFkABHb0gJgO5b8yBaW1tw3jlno6utBQ8+9DCe2H0E7bkS5KoaEKqoQYTAG66qh09LEOEiZIpKkCAXq07dy7B6kgQnrasODrDhtYI9FejUboR21KSjWD5lLK6+4Eycfd55KK+ptTtgE4m4Td9qqC8vL+Osvsi+JCttAkKtLetCF73JljJB0KSZrufT1YbCEWuRAlHJTs4cgBYXZAYOsOpyGD85G3U4TeXD5Kh1wUmWgSgd0egwEoO9+M0vf4VvtxQhvvACdvixwJhJbg2ow9uVfahjx66jrJ0L2gNqoEtQFeCqswsErJN7agpbQ2Te9BEny/lmZ3srtt9/Oy6rSeDqa16D8spK/OmPt+PooQOo4EC3+KZ3YHdHGn2JLD4wtxhrWpK2Rqyv9N5s4xTQpdpAl2UiTjfKMjlJM3G8Vg6SqTdZ5RPh9H3/ZmDtHxA5tBVfeOPluPya19rMJ53RFYdVzkOOLLsEOfNhltHA4CBFPwYG+u1mLs0UtBba09Nvg2VdfR1KOcvQUWg9kVNdVY2K8nKUklvVgQPNWlKaLbFOVb9KmPzpFRLVizhLtceuY4fw49/djj91hBFtmguMmwgit70cbVsKLUPCI2aW5ao6qWfYNSxncb0qo0LQ1Ye0iIA2HHTylIyi/9h+Au6jOL5jE9Inj+J911+NG266GfsOHMD6DRvxwJr7cd75F6K+oQHLl5ErP/MMxvcCKHkED3z7w9uu/+y6O+uqwjr0QO42QC5XL0lktVdXoBsV6LJlUPjiuUwumYvoBQlyusOlqWhxND1mzJg0QZcZtCFSpEy/JMm6x8uMlCcfQdffMr0lMDg46HC6wWDoBAF4dnGx74FfXHdb7Xn/cibZM8fHi6BD5GTuuvteTJ0yCcuXLrGOpcMyvZ0nsWf3bmzYthP7WrvQniBHm2IHJNBmQgTdYnK+bAb6iJZVRx4eIncbMzmUjGFcJIA5DZVYOm8mzjljBaZMn2Unp3TBt4T6vW71r+bUX+98aVlAZ93VgdS8xL3awEBQzJCrznLaaoDLtJmQmnbGxVIW8CpMeRbICizUoQV04oAl627boI77Upad/nSYWVy1rvobHBhEihz6A7ffiq89exQtswi84wm6jVMADjw6OedjZ68V18p02v5QiogLth7gqrM7gOtMbWVm3FZQ4E8RDKOr5RjW3fk7nF8ewy1veQtiw8O48093IE5QG3veVahdci72d7I86V4f4LTnV2vqSeY3yW54Cui6cpxlMCzulgUxxDI7SXe9NLeCkazFee3wCHOqvOUR4Km7UHxkFz75+ktw3RvfaBxnf/+AHQiIFBdbGVmJ0q/KVMWq9Gs2YY88Kmjat7a2ETDTaBw31gbRjOqCfjQw2gyDQgO86lP3Gwhgwxy4tQykqxV1eY+ImGPLRJqBZYajWPfEWvz6wWfwVKIciRpymmMp6hsdUcVZiADYXf4pJQc8hmXsLTGUsM5VLyr/kI+zoOQwMr0nMXB0P7r2bUMX5fjJZixsrMK733QzFi5fbnl89tn1OHjoENavexalZWU4d/X5qK+tw3XXXWt5/9+pD5t+9eEjr/7wmt+Gijgf8AXI1fpiOV9WR4FtqYGh2AEJX9jHkR7xXDiXPyDB8rADEuwX6b+XAxIvpFT+3kh5eg7oskOED7YN+j73ynGV73//q+6pOvNfZnAi5fh4gaQGfufd96F/YAAXX3geGurrybX02ttnNg0XgLHDDPX3ofNkO9rb29B6sgvd7Jg9FDFO/3VyjW0cET2PUlWBsXU1mDRhPCZwOlY/TltvSpBih0zEHY5VVFqi9dZKuz7POh39qoM7Hfu5VajO6nRw/qkzC2yZrrwZ7R030rmNwA2rUOTj0B8Trb8cwxKHpUcYtbY8wHxlCK571z+Db962Bms1e5ixmFwvO7rAt7wC1fTTwEGgjP29lGE6a7paN3SXF7zO7q7pai+oTrLpg45EUVkxdjx4Dzbdcyvedu58XH/jjTh65CgeX7sWCaZjyrVvRLJqEjo5ldeF2LGUk98Uy9oDWjslKDXrSUex86BLdYzqIZp3UN1DN/TsdN2iUg6KUeDpu4BNj6G28xA+/eZX46rXXI/huPMGXnlFOSo5pQ5oux3LU0AoIVD1lmdsgGMcohQ51nXkDHWYYNmSJaitrSIX6yzf8N8Z+Dij0EdCAbKE1u1V5/qAKMD1wF3cr5a7tE6vAUB5jvV1Y+v6Z3HPM1ux/mQMLcFKDoAE3JoGZwlIg2FpOXxl5ZyBBNwPnOwJ8Sj8FNmBbqT7uzDc0YrBtmakB7pQmhnGvKZavOrSC8nNXoBQpBgxcu5Kh24b27RlGw7s24cd27eybm6yNnrjDa8j115mA/7zEmcwAT/T+MBne179gT/8rG0gNVAcDsXZxqI5n+5eyEZDvqCt7Qp0WQzxtM83LMCVKGZBp0tK7K20/w90/9+S8mSge3TS0WBpLBaMlpRwRhYKHTzYnvvtP8ycePXNN99XsuxDL+rCVsHTM8+sx87de1BDbvOqKy41TlOdRwAkWett4ijFsYhDCbjcTZadL2t35DJpBCAlUR1IHKT2+rL1WkdNEpTlVq1FYWvNtoxTz2JyUbqWMMSpnsytz7lg+JeQAe7zkDr//0a2XKE1anK5bPAYIrevVwSGOttx77334hdbj+No3SxyvQTgcRNQNmYCxlXXoYLcWgn7RITcb4TR6Mi0N6U10KVsOxpYbvpoE4pwGk0sO/zMo9j6wP1IHdmGb//bJzFxyjQcPXoUe3buRAsHtrpr3oZMWSOn9CkDac0kBLIC3JRxulSz2A2ADXQdANaHNHG6diybgNVJ2UBXO0dUtlpOePZ+YN92zA4O4nMfeAuWnH0e6zrOQTFht6BpbV314z0VL+BT/QtsvVmGzCRryUYzhHvuW2MD6gWrz8OkiROs7jW7EIiJI9bF6s5sg8LMWdNuW3LAWXWkfHIATJPbZduLDRJ4WR8pOyjjQzI6iLbm49i6dQe2HDqOHSfJCHCEiYYiSOjJfglrpxzwNCOh3xAHRl1cVOLLoK44hKljarFo1jR7fHLytOkIM5+adYnJ0Ja9hoZ6cI6Pe+97AJs2rseBvfsMdDXIX3HZpZg9a+afB12m0x/g4Lj5m6kbP/LDn63d2XeisrRIJ9GG/O5z7MxrlKUXyxBswxwCUy7oFlPY1oXS0mQlQbe/tDRz8OBBD3TVwJ+/kf8/JqelvLxILdJfxwltrCrmD6dS/mTQekSwr68j9a7rFi2euXDlG321iwRdL5haWlqxYdNmdpwApk+bYjdgCfTEhWjqV8QpZhG5EnEi6igCaU0RrfNZb2F09Jtjx5JQ69AuB63XSWjaL26muLgEVdVV1pnVqbXepwMB4njUsQu5z7+UvI57OvFCyHOrfIorEzgov/6iCOYvWozV08agqnkXuvZsR2/rCSQ7W5HtaYd/sMu+4KuMQmEBahGCKjOWX4ADitR6IFGDkT4a9Z44hF1r7sT2Rx9A994t+Nibr8fiZSuNixSpc3dzRnEkVIdInW648tnUPC3gY5Hb6UB2QWe/tLt9z9SOmXOAhfVAn0nWz6ABErt2y2Fg7W3Ak3cheGg7Xj93LL74qX/EtHkLOcg403mtv9bV1aGYsxCHG3XqXeWi/FkerW2E7bCAPoRppqI12mPHm818+vRpaGpqtDVa1bHc6X4JLR3JTM1WZSsAVt4Kq0czDmbB2oHiDYWd+GUiMPaxXqrq6jFn/nycu2oZrlixABfNm4xzxldjWU0Y80uzWFAGLKkMYEltEc6ZUodL5k7GNecsxQ2XnY8bXnkFrrr8MixZvhwV1TWWbg2w4t7LysrsEqJyzmK0g+bgocMgl2mHVJqaxpt9RWWFDSh/boA3stvqWgMb1607uHF//8niIp2P02k0fzrrz6WpYTXltF2MI4OzbYz1mCUoZ325skwmmMkG3Xt1F/Qs+Lt4QeIv77kvXTLQXbZsmb+rqysgTneouNieXj9y5Ej0ke+88k0XXP+Bb6H2Isf1CyB9/LiHo/kQp3FqQ5dcfAHGjR1jdmpUMsuvxxFonY9aFOQCNJ2U2uN4rBFaQ9T0nR1UoKVOatNHfbgImd4BtAKQdXtcYSP2zP5fkdKifIlT0wUy0dgQp7lx0/to3nbsEJ5Ztx4P7zqCPf1JDIbL7eNiaUU1ythhK2oIWhxkNFgJhPza4M8BaLinA0Mdbeg6egDRrlaMK8rh/bfcgAsuvtQ4LaGPnglvOdGMvo52fPvepzD+Ne9DWdiP8rqxtHdnDkqbuF0Crrhdj/vVunoCfoItZyocCPVxs2+wH60nDmN41wZ7ww3txwhOIbz7da/CuZdcat/UouRSVYd6v82eriHnJ7C16b7qyC0XUWE9mQW1qtcTHLwffvhRsz9j1Qrb0+p8JHPoxdapRcMfDUAKx+qCZRRnfegZ+KQ+2NKNhct/tiaqc86mBrY/G53ESYsZoFLBaaagfOpjrD7O5uiMHcjKXIAqzj5UxAFFgyYHhj/deTdu/f3vcOjgQUycOAkXXnwxJk+ZjCvJ7Socd3Rw0ipykmJ6nwaW7ifxwy99+uGPfH/P4/qYxrTG7Dl2f27Qb1vGfDGfL6MtY8PUDyfI5RZlixK5SC7J8JNl0bJ0rDyWrjxYmd2El/4OBg2NLydSXZrsHQEOpioDdgTY5wv29/cnP37z8qvq5l9+LkIvfHVhy9bt5E5O2Bdlrd8tWbzQ6WgkNWYJTR09oBSA6qtvmJyfXipQIxVHIE5HjdYT0uuJmpKyEnOjtTBxObaGxw5q000XdD3y4is0+79JAgvtYHd6jJMGpVFcuLheDSQicZm6CGXO/AW4cPlCnDetEXNKsqiOdsDXcRSx4/vRd5jc0f5t6DmwA10EupM71qNj1yZT+7qPY1pVGK+9YBXe/463Ye6ChQbsWsLROqrt3mAZV9XWIzLUiTV334GhXAjx/l7jxuzO36Au5ZEIIqsPmuQadVGQuNw4p9NDXW0YOLoXXZvW4uTaOxB/9kEU7d2AxZEEPnj1+fjge96BWQsXYZicrdYwtSSkKbW4uOKSEcC1+rBcj1BhPdkfZbnt6OhEc/MJAzx9Exg7psHK1HP7YkleHL9O+7OB2+WuHc7ZWZISBmltWXWn2Zc4f+0lTwqoCazJJGddYhLcnRICcYWl7wlVnHFp73aFONvSYgtXbVR50Ec+PVSpbZRHDh9GRVUlpk6bYX1l1swZBn2aBTmDkNqMGRjJKKd0+4cxsP/JwV+tbdlXFgnkfL6Arm4zDpd8fDrgz6UIrgTTUIZ8vHOheSRghyNK0+lcJhXMxgPxXEl/Sa4NL/3LzF98Lb+0ycvPKQcjyB2xDQTCx44dG2674x0/GHvFv1yH0ETX6Z+n9pMncf8DD9morqeqly5ejIUL5rm2L4CsjRW0A095mpIv7HROI/3L6Pn8yvSvrXCFnQ+HCi9vMrfOzI4bJzBqP7G4UnViTfmVN623Sh8bGMBgf589393a3obOzm4MDA4hQiDTE0gTOS0dN64J9WPHEtzKEE+QYyPwKQ4tvVRWVBrgam1ZuwcU51MPP4Cf3/sIOiMNCFXWoqSqFuHSCgQ4mOlkn5YRtNUtHosi2t+Dwd4uDHZ1IN7XTf6pHxNKQ1g+aSwuOfcsLF+5EmWcUutjWVwn/5ivcgKtlhRs54iAjGBzeqAsLHvZCXBUt1qnD2Lnzt3YsHmL6efOmYOVy5c6g4TcevXmeDOS5BnnK096qgu1nnuHVCtOfThLXBlyrZpxOXu4JbS3WxytU58Eff5pPdnZtRIkZ8vZlmZf7kxM3ycE3gL3wnxr4Nm6fQd+//tb8dCaNZgydRouuOgiA+MbbrjOGAktnZ1CXsJFDC/k68f+P32y+bx33fZzAnoyqKup8lvGgtGcPqSJ2w35hn2p1DC9x4n8CXG5zNvf3RWPhdl/OZDyY0KgW0zQ7beDEbFQbyYTqM4MBrbc/v47I2f+43IEaszDnyM1TgGuRnF1NE21rrriEltvfT5ge7Fkjf5vFNZocjrjSNjPBYi/JSkfTn4MfNnBtSxjHxoJXqlEkhxVyjgtcUjezKCvt8fKV7tAysj11zfUoqa6zqa7tjxDIYRS560i2JbQjTgtAYHsFT5nNFY3PSfb8PTTT2LTrgM43NGL/kQGiSyBnqkTyFgC0wn7gFceDmF8fRVmTxyP+bOm24u29WPHIUduWOnVgMFObRytlhI0K1G8WmsVMFlZSjDMU+rPzCTbf57kRAC1cdMW7Ni9m4ycDzOmT8XZZ51hgGievPpx/RspfJqbVoF4bkhSyWnefaHs/BgpfcpLXtbygdaEFZ7zb8EamErN/HkcfH6mJTsLW2rJFCTlqaWlDT/88Y9xz513YuasWbbDQXVz00032L5j1Y38mheLTAqHGAM5ah9aH/9c3/Xv+elPjnRn+yMR/7DPPqTpPl3/kHYvaIkhRNBlExr25ZIGugLcTKY0WVqasR0MAt363fXZtVgr0FVMbipfWvRyXF6Q8FdWVvojqZQ/EQ772fuDx6PR7HuvmlR31vlnvz/UuLqMbc8a3fMJNbT9Bw5i7/79KI4U2/rWmIYGzJ83N9+A/xbiryV1iucLxwrDOssIZ1JIo9p/np7P/M/TSDxaYhCgeh8ZBZj60GgfiAiW2r/p7WU9ceI4minWb9xqXKVOo5WSQ/U6e0mpprfkbgl8UnuAa5XsulF6BaqhoghmzZ6LlUsX47zlC3H2/JlYOXMCzpo5CefMnYqLl8zFK85ZjtdediGuu+pSXHXJRVixaiUmkjsL0G9Uu1DIoYvz1MXc2hOtATYPuNpxwsHCKRzmlRFbyTMNJmRhdg7JSFVjRvwRWB8+egy9vX2mr6wox+RJEw0AHVduyTv/Fr5UFrTRiN1zyDXMJ8UcuvVOoVOJ2nEgblvrsM4BC2crmmYNAk/n452ztGVLRaxDlbEXjv258RhRrbpUfW/bvhO7d+20y8wnTZps2+lmEYDLWGdprQx4XLWE/vJ69iXGFxncF9y4buuBbcej3aVh3cnmT+d01aP3IY1qOs7kgr50Lu3P5vzObWOZ0lg2mHGeY2cd5dzn2Eex1i8tchYmX2a0mn+iVLaeAybHydJSH9mh7IWLmsYHimorgOBIAziNUMvSAYDdu/cacIg0Wk+aNMEan/qC9YfT0POZv1h63nBcC+tMJG1B8tQvhhSM50tqZdtTjyaz9wQdOh9aRgmZu+XnhKHOGLC1bQFYWVm5cYy1NbWor6+3k0t19Q224b+srMS4VX2B15n9hjENGDt2rHXgBrrTkoLMHcAlEFhHJ4hoakqQ0Lqj1sh15aPSEKRsFwERgFeceQ5WX3QxLrjkMpxNDmzh0hV2aU5JeQWSHDwHWH69fb0E/GHbpiZwH9fYyLjHoqa2xgmXg4YAyUCeAOMAmWXRhFeOVg3MfGF1SO0xhyLtfHAAjG2K036R1OZH5nJragr1Tsr5dqnAKefLucC8UDZ7162Zm94jR6XgjTx7SXluWCJjywLOEoUj9DSPfRCWoFvJmoloFlhdU21haveFQFh500k8LVw4nLWTFhOnMC0MkxAZqZsYnDG5ojaZ1B4T+PkjboIyoTcXkGzf/oLZrD8XyvnCkmlW1p+zPs50+ZLJpM/t+vnsvRTpZQm6QxjKF7oqw1OOry2bES6uKf7fhkF16qPkSPr6B6xTa+1QH7rGNzVaQ1GAz1erL6S21eydBifh6EWOuSOk8dSu1hFsejITALS2teHAwUOmztvzRx1C66h2sqkQFEeBY6Faf6amG6+T5O1k5qkViUdeQRRk2uw9N+omWkqgEHel48R2uU5JqZ2u0wU72nJV31CPxnFjMGXqJDPT7gB9kNHHMtuS5U7rDfTcCC0KKrUOqU5fyjAFzt5SgA2WtBfXquO3+nAmYLX14WSKZUNwJodVTlCtr68j0I4zsBXIOwdRXLAVd8vBQ/EaIDrRjhAzbDMflTfRQyBigOTJrp3VCQduga7al4BXd9J69aC68tw5YOdsN/QA7/nMPPP89kRXbfFJmJlj7gm7DY9C5qqvwro1zjOv9swlbGqof1c4arUplXV9XR3zxLpgXamgZD8wMGhlZnRKoRVqqNbYUzERk5t0ckNhiy3Xj1Z8rXULYANkiQ14HU8Eajpk2Zm6nsAr+e+BXo6ga4XPEdiXrk37WFk2EtIoh8qSmb7ayc6s7XlInUH7Zvfu3W9TL1GanaOJnVKd2Ro1G5QHSJ7a03sANdrM9JJlb53LVbtuzG2BvlDQ0rEze2XEMd+zZ599SDIqcG+clCueQ8q8AikkM3Nbs/24ZiY5lp7x6YIU5Y3zDimc/pBPS55D5bRVYKZpbZCgKbPV55/F6XyVgauO1TpTX933MLJtzovclZxwFR6FOr5AUheu1FTXkIuuN6EnfqprdHNajcnaWytzcdMNY8aYWjdjOXtOdeJPX/0jFqYyYRcCsbzswIOB2Ah4OeLUusyrC+rYsSO2KAwOAk5W2M60JYthOHXruXdkwzjJXkUYuRk/xUwkc8+uQD3amYhWTvyOyHvL03MMXHLMzZ/+zLNDUo/jzETXn2o2Ym2QA61AV+TkiUIDUaHwzLNp5ELVmDelcWxpcYBMbFahE2hZCeJ4CcDMis8fyAYYtrbo+rO5MO0jBN0SXzqd9utpCfV5zvwKM1CofsnQywl0rYCv49/w3GGbbkioAlURk7SkVlI9FWWNrGRnhM6Lgs6izqbN6909Pez47jIEw500ydntIL0ZuFKe5E52TEXe3PVr+lMcO41WDdPoFDuXZFVo7ekZprbj9Pb22p5PcXFsdLRzHbtSnjx/IsrWml23eau8YoTkxGErvA4mA3EwSo/7ZxpHVtk5liPm5tLVC0C8gcVzY0BDmc5QWVlh8QQCuqrSb4CmU286JCFh90nITFxboZmEwlEgJK2bOp0/YtyvwFSX0Wh9topT4Kqqajt0ou1PuivA9gnTrbhl5wyNZrVxsVjGRev170xGHCmTybQ7+bGsObKosOzcojrV0CHlVSAtO+XVQJv5cIrX4Q4VpsmFZTda0Ll+7e8U8wIbLxzXfATkVFeUC0HvOSBYYFYoaG5csw1ArAPXndqfZgt1dfVWtsqT+pEu+VE61IaMnOSNCJGsBLqBGi3p1I+p8BcTQJlkn5/8rf2x3Ai2AmCCL7ndkMmuKHFHdtSrPH3Dw9rccJrCfwnRy47T7UDHqAKvQCzmz97wqllVY6pqpyBXrNZoNtbYC0gdQZzH3n0Ol+t1jApyTzoMoUaW9/ScaqXB6ADz5LWwApLz0cby7gmPXL25lWAcSpfSqLapM/dKowGpG16+45xG5JcdjEN7rp2pPTt2KGdqKiEuTR3NAbwRAKQ7F/gceybCG9SodDo/uTz+WLhMpPUp6iUM1NmfFI7Sr3LPb03ioCQ7E8qe/MgRNX770MPm65ob2WTU+VikMPTBTZyXswdap8J0YYw+6Ln3GdCdyXSnMtVHv2hsAF/72m1ob+3Anl1b8PWv3850E8y9AVj50Z+bltOqvfx5evdPZWSDjtWpc0WmhFJvfry/wjA888LwCu1GmXsDmwa0QjtKI6T4n49OZ/fn/NJO9amloMWLl6DMdiuk2B79tk6vw0HmR2FYvl1RSLRLI4Jg7fii2Y3FlUltNHFGPy0r2JRDEx7mzfS08+XCBNyIM4uVyNTklxFf8vSyA12RFtQJACZKSnr9Q0PDqekzxjWFKuqn6eQ/W6RVvNqBZKst/ojTOd58glxuL8Kc3rLSrVNo36g4odGN1+EESZJNIaXnQDINTetaunYGaAIs6xgOuBkgSbh2znTTEYVqUV9fP44cPU5ACVPndCp96DNgFCBapzud8MKimn4MGF215+a0dt6f1BTsUYzXzZNakNeKxB7aFskky0M3jKVYRtqwlaQXIpchp97YkFmK4es+ar2qrQdgdatWhkCoOJJ05wnHP3wK12frwn52u2RqiHmOcTbiACKTR6HyZNz0k1VYNJfbnN17rYVDpSnN8mU50a3uM8gqDsavetAOlYoyHcedhHe+61Z84pP3obM7TLAmF5pJ0s1IGdifZK+Mnk/oL1+mTp2LVBSqMzvS7LrLk1e8nhBJlhPPrMB5oXm+TRZSoT+R9IX+RZ7+z8me/0KZQvnSx8wpU6cYh6u8al+v3UeS0KyBjjw/bnjKvwY6/clQJ/6Kq8eHz55XPybuoK5NNmzxiFwuw5RDgm+WEYQEtM5JYJqXZcusr1vApNVYnVe/FOnlsmXMK2Tf5NWTdRLNn0ql/Ox0AQylgj1D3cnPv2XpWQ2zz7kuWzWXnUAd0Klsa/ASbmd4dt0G26cpLkrmohXLlhgXpE5ibs09O5HAMt+hnDBoZHbP7YwCBEXHH/UMC1rmJnk/jsSk5c0pzJ/s+Bsmd7Z91y6cPNlh3Jw260+fNs1sXxCpoeeFab3AjSx9heTZe0IkeZS5LisXt73m/kfw5FM7sXv3MWzfdgg7dx7C+vW7WHbg9LMMf7j1fmyj+Y6dR7FjxyHs2n0URw53obcniu6uThw40IcjR05i+/b92En77duPYN26XRbh5ClNOHJoDx555Gk89uherFt/CCc7TqJxbBk5rErs2bMHf7ztUZw40YU5c6axjFrwwJq1eJRuIxE/Hn74GabnOO0m2/7bo4cO4k+3P2JmU6Y2MZ6NuO/eDXj1q5Zg6rRGLFw4FeedU4c//elJgkfG3BhoFuZfJHUhSe/Zu3YqGw2KugZRICWwUVlPnTLFuaB8pJJPDe954pL/PGhZJZI8N89HheEUkhdHntguXZVI8ZxCXnRuW5GsGcOhw0ftdRItf8mP+susmTNRzNmF8lxI8qlYLCb6153JxaGsb+DouujvHjmxp6w0QEB1Hqkkb6vtYhx9gzqppkcqs0Ucs/R0T4gjdaaYBqR4PM6k5OA+3eNE9BKklyWnK9LXTI1+WminNtdYUzY/WD6WDZ8VbFNjV7AxCDDFFbW06nRUl63lisTl6h1/3Srmbe85LeXbJBWj2ucIFVp46tOZOVQIjB7pA9RAdMheJ/A4b8lyp3xYE6ZZXhT+mRkLgnm1wcIdMGw6Wuh+tL5w8Ci0l3mBXgyu35dCS0sWP/hRD/7zq9vxlf/agm98az/+6+st2LCxh8CXxcbNaXzreyfxH1/diq/851b87vcD+PVvo9i2I0Fupx4/+nEXvvyVLfj+DzvwvR+00N0WfPpf1+PAoShaju/Dr3/zDM078d3v78T3vr+b3OgO/Md/rGNdkZsls/Pr3w3h9jvaWVoJAujT+O4PWvGTn220JYa1j2fw458fs4EqmYjiicc349bb0ozrKNKpLHq6c/jaN1uxY1cnrrpyIZYujuBnP9+Jr3y1DZu39LKNaCB26iJPp1ZbnmRs9ef+ycSKieXGYjMHKntNxa2SC8MdHcdoOwrWntUha5B6Goz2Q3JraOSP7l7QnxuHCUnyV+jX1ReSONxa9hO1C8sc86S8idvV8tBoUonkSfln+00XjcOE8fV19dWBIg3SLG19RHOWE7RaH3CXF7SWa2ac/1AtXtgN6XR0SlQvBXq5ga59NLOdC9lam3oM+3VjKkK+muqlKJvIRlHA5RaQGtHuvXut8XjW4kymTJlsbYIOzF0heaDo1Krs2RgFZAJy42xdYKN5Hug8M1O7stuBPH/O0oPzscLWWc1t1j4SNTe3IDasq/WcZ3YEutqSpfSb0J+nLhSF5oz/FLMCO8uMJ0Sj9aPpFHNnrbW5uQ3veuci/OqXN+MfPriS3I++YieNM1fxd7S34ktfuAS//fXN+PQnF+Dzn5uPm26ah7lza/G1r56FH3z/leT+tKe1D9//n1fh7jvfgssunoZHHtuNu+6JIxxsxy9/cQNu/f3NmDmzFF/7+n144IHdBNMIZylJpiGDvt52PPyoniTvw21/eB/GjatkOqLIZTiLYdlt27oZT68T59nP8oiTO3OWKeLxGLk2P+LDvbjrrq3YsjWH/r4+hkkUINmMxS0vq2+33EaLfN1KWAugXpmnudqNykr155yUs5BO/fPCKtQXqCm5/k7j1/17wTS6br369swV1Gg3bvxGlKWsb6hz3Tm7XVQGg0NDTp8qJDq2pTW1Q7ctIpNCyhfBhHHj66Y2lJUnOQjqEgbaCWu1vmCAq21jQcrZbNABXwoyR36JWpfRGlpmOxhGp/glQy9LTlcFr4X1MlZCW1s0+/kbl1QGi2onZkP1rGRyt9YZnI6hytcqRHv7SZyk0DRJjUIdQluQdLu/LgIxQCwUDCP/JVccs8JTA7LmR6KktlSgKCBP78qF1oVWhUIS5bb2tlN2VWgtzenEBfTnmpxn54Zp5KlHy6JCtcjz74Uve1etFOm6SvWxBQumY+mSGRjToDVSHTBxBwb+acfAxIk1zMcAOc4OpCiGY70s+wxWrNCR3HGc/vtRXl6Cs89aiDPPnM88xrFufYyc9Alytjdh5YoFWLJ4Ov7jK1fhe997NeMbbxv1tQUtHMoRTLuxYcNxvPUtZ2D69MlIJuNKAeMIo7e3FU8+2crwOln3zhFv1Z/+9HFN0+OdO7fjyaczOH58P9MRot/RhfbcojmFRll6sxE7nSW9/bK8kpwxe7tYXDpF54VTYOhidt7MyvXFCA36Hti5Zp7siUK92roHkMqDLaPJTPYyo1qzQu2Rtms+5Z+k5A3091tY3ncKx69jT9/Or/Tqk9kIIo0zSudMKauNptJZ+y7Kf9aNeFwD4Py2saDWdEMURQa+TJcvk60x0HV3MLxk6WUFuqMX0FURrPb0qnmlk0tK68encmRn2EgKyeFWfeRy91N294OSdE9Ao/bmlmhvLpllL2TJEvlgqHH9nGru0mgzqT1RSNK7wTyHaK7GrPtMdVO/fThy3eoWM6Pn8yty47K86k/pLXQvtSfUkfQnebR6lODPiD296gL24ZhAN+d8ayOHNzycOCUq4hmCoVJ86MP3413vfRj/88N+fPVrHQTJJIrC5DDjGcRiul/YAQb5F4c4FE3gREucIF6GhoZaO+QwOBTFrJnjccstVxDEGwi6aYJ1iGEN48v/sRMLFpbjNa85w4DOq9eiiB9HDjfjwUeiHFAH8PrXr+LMQR/THBLgxmLdePrpQWzafNg49uqqCug0lldo9uuVqSM9lwotrKic/HjpMInmup8iD2CuMEAkONngLnWBndkXqPnzHNnSZkqZOeoRe/07ho69DDx3BW5cWWbOgCOSgfc7YiaVQFX3LGgZR2l2yNmra2G7+bYgXT8SZmUqdc0s/JWTcMa0ynFadQGrjX6dJQZxudA6r7jboHnXDoZskbN7Qf4z1c/ZwTBa/5KglxPoWgFrlDNO19Zzy2SWrJswflF4zMyStNWJ2yCc2ie3FbKPUnpaR1uJ1CC8qpo4oclpfCJJNHdhK9958uQ6k5s8Fao9e5HMPTuZF9qJCu0pKwlac25nOnXblpYTHD/kGsmNex1TDiU/R+iPsnVi4yhO7eR5oXCcYPPROwanIUXnKkUqDwFIb2+cZepHZZVeX5A5Z4Smckh9R8sGixaV4IILxmPFshKcf0EVudF6DnTiRHU3g5sOl6QLh0MEVanESSl92uIVxsGDB3Ho4G6kU1FLg7pzNjtI8B4il1qKtY8fsYcWFaAddMgkycEOY/u2ffjHj11uZhnd9ah4mP9Q2Idjxwdxx11tWLq4BK985Ur0DQxZeXjg6JWjgFEn255TjnJjstw7QvHbQQiaW1yOZC8vOGHTwIT+HUunnZmlmTuyE76jd4zkUpJTZ456hBSaE6JXp5Id4bh1INDx5bhx3Du/lC1O5cPxoz8zN3s3DNrrtKGuPnUOgCjtPjumLruRGJwwnJgKwpFllgN28QQsmtc0KRL2BVNZAqyzdYHCL5bXuNxcMOfXcWDWg4kIRUkmI7VP33K0e+mlvIPh5QC6pxSuClyFLzFQOmA1O6GmbJHWc4nCVsGFf2rUerPfaVAkyhq1xeHqSKg+Bnhu5chAyxVmag3SsT9F/Xx6Tx5tp7/R9q7amiXlE5xaa3qsRiu9vohrHypTo5TT1Z8n68B/hvLWVFi0f45cx16Z6d6Crq4OHDsWRV19gAOWHv1Mk0Nn2lnuwYBc5oxjZN3gn/7xWnz2M9fiDW+Yjbe+dREa6sXlpjm4hNw8j5COrNbUVKKuLsKBJ422Nj0/HkImNYSHHtqAj3/iCdx51yYzGyZHPGvGWPzkx29ER8cgPvv5x9HXR0BmSw8X+dDXX4Kf/GQrrrpqPM47bx7aWrtse5NDWVv6WPPAIA4f2o1PffrV6OroZfpda5GbtHxZkSy9eeFI+nFk/QuAKJPjVtsSGDnkXHUp2SkdhxydQ2oDHrnBuTSiE+x5fpQWD+hl5pl7IXr+HaAtjFmyIxzdiF+TlGYKpcdJ00ickjXIaM2+sqrSlttkKuZATwnpuLO3hOL8eiE4fvVnG8LYLpLhMaibMLlu9rjiMt2NQcAN6MgSJ6nE3SzVnPNpeYEiRKFDx9lcxJcuLvaL0dK3HDuZ5lwF4EQ3Ir8k6GXH6arAvQV1f8yfnT+loaK8pm55NqjXaTVnIam2SfowpSn7yU6t7Wmd1DEXR9JQV2sXQHv7KkWu9QujF+X4uVTYSvQhQl+BdRfEwMAA06cpPGddbOQ66y5QeyHxFU5LTydsGPH0zLfAUUJ6/uTtLC4zcjg6vXaxf99e3H//VrS05TBt6lhs3LgLv/7VvTjROmCnlJpP9KPlRAcienGgqJzT9z34xS/uwZ13bsHtf9yExx7bY+uxAl0NaMYhW0/ktDGdJqCW4obrF5BzSuALX3waa9Y8gT/96RFs3hLCw4/sQnV1paXH7w9iMJpC47gKvOHmueRouxnHPuOgtRZ+kqA9NHQUn/7UdUjEh60cNYP1CjAUKmXaduKWNy/GgvkzMRyPETBG2oaoQGnk1dWIuQNpI6DkkLNEUUDk6PW9wHPhuRc5YZ0a06nhOeAoksyacTQERo/LlFne3HV/akyO3UisDo3Wi2Q2IjzVKGJw+gZiTcQic47U67J0b6CRsYRK3DNx0ihdxl7zqKmfWL50Znl9NJ60GtUPA7RdDIJf1jPNRj6k6ZCEQqpQg6mXijPeuS/ddd2XE+hCXy0FtlJT9re2Dqc/8dpJE1Jl4ycmA9Wst1MbvUbmjs4uuwjFTjeJ6Fudd/yE8W5jcOi0Nei1IM/ZiPPnkML0QE+k/S7P657mzq4Fx4842q7ubvR09+DOP/4Rybh2LzhP/QjwxD0Z5+2G73A6jjyyJngqeI7IUnpuPD2F20ms8+btRtx5ehPMTDyewv0PZnCiuZlAeBz/8KEH8cUvb8N3v7eZddGH2/90GK3tOmCQQl/PSXzy0w/hK/+xE7f9cRi/+d0QHnlkEBWVpZYvlfZAfydBsdvUEsPDaVx22Tx85csX2L7f931gLb70Hwfw0MNP4jOfOgOrVy8gQKbQ39/G+uxnuoO46cZFqK1J4mvfuBsDg0kMDg6hr3cLPv5Pl2DChEZ7PaG/v5+cWKflM5XKoPn4PixakMEHP3ANi0LP3+QwNNjCNGht2i0T/jHXJpzf07YOkmPH0jLZvg24vkS6U1egZOVpYcjOER6wjQCc429E76lHXHnuCm0du0Jbr/4K2wvN82pXmA83VtfeaWOe2tM77uVGl/xPGD8eeiVFSww6laZ1dt0xocFbHLDatWS9Y1eo94TKO9wwKzh/evW45DCD9uXIG+UCvhx7qDYyGOCS2w1K1iEJfUzLisv197qHJCSU7JfqEsNLMlEvkpQHe/23c26nn5xgQK9FDA4OhluJuvt/dPXrJ1/4tu8nx1/tz5FrMeeGeM41dE889TSaCRTORR0O2GmqfOXll5HrCpzC6Z5C1s5GukphQTqhq6k7qhFXI+4cnaN3/Dsqz1zk2Ynj3r5zF378wx9j86aNeM/732/LDFrnvPTiC43jFWf6fDQS1/PHIZJav47e+XVy4YHAqT69kCJFYVuiufkNa7BqZSlufP0KgokzxdS0/ujRAfzrZ5/Ar375GjQ0VJHjbaOdtryl0dXVwjLOoaK8mAAZwZx5iy1vO7Yfo98cFi2aZh3WS1VZWQnjOoF16w5wsElh8eLJFLPsOHQ0FsfOHc0E7wjmzp1oKd658xgHrEGsXDELhw+fJPD246yzFtgTNVo32H+gHdGhGJYunY5uutu16xhmz25C0/h6mxb3DwwzzKOYMUPXPVbbib8RWFOavHJxzKT2SquQ7LLv1nY8xfami3xEWrpqHDcOZ59zJtI6heWGkwdE042EOxKHS+7AaHayfg55hnLn+FeoBpL/C8nJiC/vZxTlLUdI/ei+NQ/i2NGjzLNmLTlc++pX2s6GtLs9Tn40yFm9UvYGdlHOF0Z5sAtbf/3Puy752CO/rqkKZnxZ5/UIuovST5Te9VZaTM+xkzWOF4VyieFcLsHwkwT8/JPsoy40F3ny/1N6WXG6Ws8dUzDSkXIlDfVnhmpn+bPkYrRmp3JXBWsUjg3H7M0qdQKrc/pSw9B9r9ouZtNBWbjCOoInTlt/hS2w0N7pphKeaaG+ENCkcmSnS4vLTSSS6OzotktuROKO5EIfkvJ3AtDk1BCeG6LjinpzzB/nv8CH58cxG/HpeqHKs3d0nisF5OdY1oGZM8aS61yKCy9ajIsoLr5oGZoai+mq1zrZnNnjcf4FNL94Cc44YxYmTCzH9GnVqKkNIc6ptpZ8tNSzatVMrCBQajAZidWHIQLk5Elj8MY3XIhbbrmc4DrVdjGIiywtidg67cIFU6wetRa8aPFUXMK4iiJBAvgk2i82O2eQ8mHBgokE4TlWhg0Nlbjs8qVobKyzJ9Y1S6iuLsVFFy/GuHE1SLMNqdi8krAyoYFxa1lxapI1u9ChG3Fxniwz2ile8+sRuWua2eU9LtcndyZUpxTiJh1BtYXHcHKOW/ND4c10TLj+dczZ4Ua9MHTU1p3tvAAyPKfw5OdQTpauehRNnTzZ0iUwlayrNKUWKXZ7QzDoZ10H2c/0hpvK0axJKST9tZgyY2rT9HFF5YmEpVkcrnG5AXK5dCS2SUsLdrcuZRNlFMy7RSQscO/WfcnR3zvo5qvdu0PXu7i8tdWf+8RNS6tqq8cuT4XrWatq8OwqrF051CgswNWzLPYagEe01zWOcue0BLl2ohHIeDpPbTo5pUodSl5kI7C0Edx165HUTgo8WeS48vSOG0enJZCBwUEMxaLW6bSVbXhY9xXk7KpJbSVTpPIj9/KnEEReOI5eskNKV16YnSf0K3cjYTjkuXLiKbSTKkEubeKE8fjd796Lm28+x7jOWCxhQk+Wr1g5Bw+s+RA50kk0i3H6n2QeON0ngMaiCdsONjycsl0GurBGJwW1VSxOzlUAYtVgsVtWrRMPDEQphuyWNdWV/gR6eo1YByQMFOhWaRgcjBq4RZmuAQK01AJErY1Ho3ruJ2ZqhaVw9ZquPd9OcFNYSqcutRdoeUCnbWimpmxtxYipUFooRkBTsgt6dOvlQ6TyN9DVmjzJcc/8mu40RPcqcKs1ya6QWZ5cfaGRQ07NPZdOZ3p6lyN02giMNKCp/zhLDMwL609Mg/KqjOlj59NPrsfDD6/jDC6L++55CBs37LW1fmYf7LxI5YoQGTOtbPW8qrGxOPFUWxeIVba84M8GWJaBXDYQ0CEJlplf1zwWZbP+dLbYDklUp6t1DYB3zeP/lpn/6/Ry4XR9WjgngPp1h24pCx44kVg0t2Gmr2bC3ESujJirXQicCpODVcUHgzk7aGC3ifkdkFTNlnP62tQ4lvY+FBfrqZkwuaSQTeEjxXpllY2D4aiT6zariNwUO9NFWWgaqa0zobCeRNHbXmGLw7U2++IS3XLlgKW4VYUhTqyoSHbOs9ZyrI5qUzROwwcH+mx3QJj+xdFp6t1QX2PpCVOIdAGO0uwPsGMrMhHlIIGsMC8RE3rRQbK4jRDtdZyYBUD36p7aPqe0KJ3KS1iCcZua6bQPXuwgonCY6S4NY8qUBk7/nYcIi8JKl7M8o3xpel5eXsq0aSDR1iwdYiCXznK3DknSACNyQI1gRLXSoXLUhTgqFr0cIWDK0F71piUWxa/0KW06TaZ4lRUBqeJQvUXoTh27WGXAMFnbFpfVmczpRvkyAzN3Bhjtgy5i+AyG/pX/kboWaTqtm8vInNO/3+4ZUD4EoMqXU85OvegpogA5PNWvPuCJ0imBLsvI3HjtgnVAv1pW8vwXCrlTGMpH3rxAbW3U2o6bdzP36ty1Z+Gqban+tXtD7vPC/Q6gNCpdKl/P3Mzov4hlTCMnDobthaHZgF7bGDtmjNWjjgBns5rBOHWs+GrrxuGrX9+Lz37u1/jaNzaynnTFppNmDUD6kF1aPSN49oKxk4cTKdvBkM357ICEAa7OSAT0coSueQz5siGqIxG75lEMlw5GMW47JDFqXdcD4Rcr/qb0Nw/w/yLl086CDRSu5wai0dDuEyeizb953bvGnvf2r8dqLkQgE2fDAPbu2W4XqgzHdW/uQdTVFqGmbgz6+oZw/NhxuxN09swZHLG1zUUNK8uOW4QxY+tw6NARNqhycm5LrZHrPtttW3YQTGS2zEb3ocFe7NixHSdPkntK+1BbW4L586egrn4cG5QP27dvx4nmVoyfMAFLlixEW9tx7N69j9ybgIxcY3wYc+fNxGRO0TQmHj16CE8+sR6HjpzAY4/ei/FNE7F85SokyT3MnjkTJWXF9srBwoVzsWH9RnKOccxfOA/jGscwfuemrZPt7di5YzcBo8g6tG7zUtjCOn3wjZGrLGYnWrZisb2aILDfvHEjOjr7bdvc8PAg42PH4SCjUg9xQJo0eRwmTpqK9rZObN60lZ2zGMuWL7Yr/rq7uul/C8EyTLMlqKquJMcYw55d29HS0keu0YeamjI0NZWhq7uLSQpyip1m2VZg/oIl7NzsrIyLk1Orr+bj3Uyj1nOLMHtWI+OdxHSEbS1+9869BADntQIj5k8fbyZOmoDpM6bgmafW2WxG+7GFk9q6NnZcDaZMnUrOVWAawE7VyYk2jB07BgsXLzAOTQOQdlPs3bvd1oITbC8VlUUs58mor28kh5pjGyjCsWP7cWDfEfQPEuRY1pMn12D2nOks9zLbaaI6UVj6ftDeoS11x1FeUYSGsfVsDwQshnHpxRdh+7YtbAtdmDixCXMXzEU6mWG5bsbQ0LDVoW5N0yDg7CvOoGl8I8tOM7UE64UDgTLHItBsqDhSipVnLMWhg4eZ9sOMozhfPloHD7I9r1i1lPneYctWM9jep06fYpf1KwyR7Qtva2N73YWy0nKrRw1A7WxLW7duR2lxmYWxa/dudLR3Ydr0qRxYpxnnrjxpjf/RtWvR0daBxsZGXHDB+aiuqcCzz6w3QE6lK3D3vbtw1hlNLPccOjsHsWoV+1BpMeslgLLgEPbd9YmDl3/o/p8yLUlWxTAHoiEC8xDlGJMZy6R9MoshhATlOIE2WUwWN+2u6xILMk0HmzKj1nX/FvRXhaWh/f82udX6NyNbu0m2jFznGB0AxowZE6ysr70wWDmd8JJmw/ThibWPYM0DHVi/KYrubr0+W0UQy+HiS/rYKdLYsKGMQDPITrzNLr0eHOhHX/8QG10A3/3uK/CTn7azMbbhzDNXWBuODg3iZ79oZ4dow+/POwu9vR34421r8Ox6P7bvOGmdPVJUhmVLT+DDH16JWbMn4/jxPnzpK0fx2teEMXt2L267dS3uuX+Q3MQA3vzmy/CZz+zAa17jx+c+O41T42E8/dRO/PxXccyYHsGkiXOQ9V2BB5iHaDSDe+87xIEhgjmzK/Gtb87Ds+t68Yfbm/HNb0zF5CkBArm2lunL/xC+872DaG2LEVRLbAuX3q/q749i3NgIzjpzDn7zu134j6804hVXjWFnO44HHjyKP93Zhq99dSyefCqKJ57kQBXrN05EADuh6Tg++clizgyyuO2P3QSUGH79y2UsH3K36RjuuLsH+w/04Xe/WUHwH8Zdf7oXTz9LINnaxXKLcgAoxcyZFbj80iJ22AbEdcEJuSIBCxVCB6xZcz8ef2IYm7b0oa+3n8ZFmD69Ge98xxAuu3wZ0xPFb3/fzTob5mDnvKAhUOro7MNHPnw+Fi2cQr/deOiRQbrts2WJcDhCwC/Gu9+VwmWXLbZjqmvX7redF2Vl3fjpj+eTe/MbR/30k0/grrtbsHnLoL1WXBSpYJjt+PSnzueAMQ4b1j2F+9ccxobNGQ4AJxl7gLOPSlxzTRfr8mymJYEHHu7B7l1xDEV72FU1g4gQsIqwdFk/Fi3W6zQ+Dvgn8dDDR/DgwynOFgbxP99dwDSksG79Sfz6N0fIrfqZZrolA9Db14+OkwP4wr9dyJlPEnfcqbs4+g2I1SiHY0mWayXOPW8F7fvwk5/12PJKLBp1uNRIGRmBAEFwBfbvH8C3vn0EH/lIPRmDIAY4WKlzClG0mycej+KXv+xksjvwy3NX2AwqkYzid7/vwsBQG35z5nIC+wD++5tH8IH3V2Px4jDT5zzzPn58E8E/iHiiGL/4lQb/Nlx7TTFuu60Lg9GTuP22NzMNc3HvvWvwX19tZ1r78atfLjeOOJNKEUUrMH3KjPHLpj1T++z+/tYqvVaZ9QWyvmwwl81yKhMiD5Dxp5ELFGXZxckBp8gCE3DtkEQ1Z7vRVCorZmz17tUg8HpAWQiYfw6LTufeo9P5O52705I7x/o/TkqkJ56PCt38OeGR1P7rcJ2t3WhpwV3L8Z8YOJH58bvmNwUqxy+JBcdCLyudOHEEv/j1ITaAQxg3bgif/JfF5FqyBMhh/PH2OKfSpTj/gjF4x9vmYfXqJmza1IoJE3x4z7uW4n3vW8UOWczOnLTnccQFBMg5lXDk7+tL02yIjSWNJx5fhzUPBfHYYzvwuuvH49+/eDHOPbcOt952DJ/7t0029dJF2m1tUSY9jbbWZqx5OM6+0o/PfPqVuOLyueSoS/HzX4rzGmRn6cLO3SkcO3oMV1w5GQsWLce2rSc4gLTi+tc14oYbZrADxtA/MGRTRfJaaG3tN44+GNCzM9qR4SO32og3vmkZ3vvuhTjzjDEEkVYCdQjvefcSvPvdq/D61y9GZ9cwfvHLrcYpHT3WTLCKk+tPY9XKiejoGGYHPYFrr51E90sxd04l7rmvFd//4Q4D8aFYzjqNpppaLiktK+GAAXSRU9aywKYNG/DQozn62YuLLyjHv//7xXjVKycQzLvw458OID6s6afDXalWlZfdu7YSLOO47fZDmDc3iy9+8UK86U2zma4O/OPHN+DokV5y+BGrk56edrzrXUvwftbT+967HP/88XNw3nkO1+XnoLRzxwmcuaoS733PMlxw/jhs3NTDjr6FAJVmOTdj7/6cXUW5br0AttmWAlKJIWzZ2odb/7Cfg10S//2Nq3H2WU343a1HCXQH0d/XxvRxYLorynCO4TOfOhuf+OczoftjP/u5Hbj/vsPGmac4g9m77zhec+1UvO1tc3HOOSEcZ93ec1+cHLWz3KBb4w4c9GHPniMcAI5TbmfdRdgeFzFfC/GWN8/hIJnioNmKN98yCx/76CqsXDkJg0M57NjVjMsva8R737vC2uoHPrCC7ldZOar+Dx8REzFk5fOWt8whkKZZn3r7T5e8R3CidZBYrkMpbC+sO31UJtdICOHgSv+9/bo8aMDKRHrd9dE/QPDvHrQZj/ydaB0i46Gy1lKEs0yl2d8YcvOaNbS2ah09Sf8hkHEnMOtocA5bt6wj49COHTvj6OGg6sTLrkG7VJqzkMb5kQuW1E+MxTnUa/1WfxqStX1MByVoZpff5EJ2WELrugLcZDIZyNTU+OqSST85Xr+2ki5btswvoV1Oq1evljpg+tWr83aFQu6ELRSShZPCG4nnoz9ndwr9nwbdF5JQicJM2fav04kCt56Z7/Cyw/7+/n47jaK1HIKuFgbjTdNKlxbXTh2fzPg5NY6zEVRzZF2EW940Cf/5lZvYIYZx1VUVOPecMHbtiOLIkTiuv34p3vGOK3D2meNZ8RnjAN/5zivw+hsusA9AOl2l9bTe3nY7sdTf34GSkhAbK+c38QFOtdJY9+xB/OtnLsA//eONuOrK5eQUX08AnkWu7QC2bGlDqChI91p7TJIT1BalZnz8n65gJ5pnHM2HPyQOJYE779pBuQsbNvZiydIyTomrkNTXc18WM2c1EPwuw9VXzSdH7ry+qp0Z+hV3kc0kCOyHOJU/xEGhnXmN4MYbzrK8LF/WaHm76MLFeNc7r8TVr1zFqXYV3vTGeXjk0eOM76Bt8drLjv+2t57JThVCmlPS4uIA9RezQ6/Gh/5hCebNq8EeApXWV3XsV2uFsWg3Dh3YxYHgBPUBhGmWTA4TRIbw+JMteOMbZuCL//42cphL8dl/vZaDwGLs3NVHcBsggAZZR5XO4JFLYd++Hqx9vJuccA2++5334PLLV+CjH3kF/vVT5+HQoR6Wzx6WfZiDhLiqOrzuuqW47NJJuPJKgttbzyJQTyAA6jiq1iczuObVqwhYF+FDH1yFCzioasmgtbWLg0k7ZyW9LMsGjGmoJRe3jeWp9fSwzTxuv/1mfO3rb2H9NLLMalFWon21UZZvDzl3AU0HfvOb93F2ci5uuvE8fOc71zAfAQ7uWw1EtPauNnPda1aSEyzD9GkxLFtWRW6/k4N2CUE5ip07Owj6nbjx9ZMJWiUcpLdx4AyQKZjIgeJKvPbaJaipDqG2ppwc+lUE2Ks5Ja80Dlbrza+6einTPxWXXjIJr7hiKs44Y6LNSESZdALz503CW99yGWdXS8hwlBooqt7UZiK2/p3DyfYjHIAOorenhXnSzgOtxerKU5+t63Z3sc0f3EX7NqY7hCDbsIOPBGeq9Y2kq+soWpoPoaf7BPy+JKZMnmLr++GwczpNy1YaXLUWnUj049lnjmDT5jg59ZMMs8jSy9pyZLYBX/l0nLtg3HRd8Mhg9NGMXdAXsNNpAtusP0CmN5Dhn/brpkOhALnsQEmmxE8mLNDPRkUA9m/a1E+xKUeRIsebXrt2bVpqiszalpYA+1lAGFIoxCELW0zgcCEGeULdbTQZfjnK56f/U8sLzxdxPlECzLVocErYpdXo8Cmzneh0TU6lufzzyHOT7E8al1uRrAiooEs4vZD5uOq683N1C305XZzCBhYhJ/vGN52FgO88PPzwo+woe2yaXVdTTbBLEiiSaBo7niARta/Z+kjjnBZKIRpL2UcEfRDq6Mzgk596xL5664OWOLriYm1yT5NDTJBjzpFTXkw/HN0JkiUlPoJ3HafgfoJsCyZPch4/3L59COvWDeDii+tx3ur5toyhhnnJxdMJChPxs59tRlnpQgJDBzm8eejvHWJanA8cOqATChSju/sotMdVJHMQkEtLK/Djn+xkp9X9snp7LITzzm3CJZcutzwNsKNq6mgXyeSS6OuJGii87a1LOPU7iJ/8ZD07dDXBPEUAW8p8Ml0ED53UevTRHQTWTnJcWXJeCcycIa5IH4XAThTBZz77OMONsSOzk/aEjBNSsppb9AU7Ru72TJZJ0tYpURomcIdRWREmAPZj9Xk1lp7oUC/lGOPIMH99eNWrrjDwGhqKIsvOPn9+OSZMrCBHehTXvGoSB5kQOznw8U/cx7zpJYkgGsdFOIAu4TTbeb05EikhR9iKEy2HjesSd9zApldenuWMZoBcWxeB7A3Ifmcn7r9/Dw4e6kJjYwV8nLIvXz6bA+kG3HXnduw74MfFF1UTwM7EU0/u5tS6l4PBDMY3hvntY9whjBsTxPKlY7B7bxu5t2GE7UNkJf79y0+wLPtYUxXkavtx3WsbUF4ZwYH9R7FlW4TlM4CPfex1ON78iJ2g+9AHz7OBa2BwCF3dA8Yx6rvlUDTGPPk4bU+y3HMoK6/CV/7zGXaqBNuFj2UxiJvesBxvuOkcy7vKTu1QANvNcKS2wYC9UN8r9JDnvfc1Mz+H2N5zbK9BrFjegNded6a1R30w6+wK4hP/8ijrdphtpYhp0MEcVqyaHuMoryjDPfeewDPPHGM+FEYAK1eM4+A6C8WlJfbRs5BUJocPHcJjT2aYnhMcMBbgmWcPqXU7QcoRB/rhoiaMmza5ac7YZ8vb+jODxeFQkExHkNwsx4JgkINDMOPzBcNZEPURJDJzrAxnE75ErieVyg0eY4cE2NgQ/NI/fal0VnxLdevO9fVpMsTx3v6BvoNdff9+8GD/MTbfceOWldRnT/hCLNRWeiCHLKGRCaHpodxweNiStax4Wa5sU5nUxC9bsjDzAlkkjCvUn0IGUH9jel7A9bhTqrW4zZq4la3BBDN3qzYyp3fv3p10RWb3wEAg2N0dKu7tDeoj2ekECyZQOlwaTFWmtLQQOBmLZV951oTa8trGCxIBcnVZlbtWCgk4fT04eVKb5fvR3FyMbdui2Lz1JBvKMKqqajm1iti2Hp0UKsyFGqhIOxgGBtrZeDsJsnFOkwbYgQdsrUvTRO0p1PRK02TdkiUSt6D7WvXVNmHb09hgQ37sY2fbtLmZLhoJ+D32gUf7SvWx6j3vWYL29iSn3kfJsRVjzpyxHAiGWVl6KDGLmqpquiuyLUyWNrd67SNLJmkfTzo7+whcPbh3zUn88yd3EORPophgaGumjmvnl1I8kcKsWWNwww2zyO32kos8gBtet9Aub9daoT4okcnApz7zKL78n3ttWaG89AQ59KvYEZMEcz8Hn152znaWSwKD0UHjBJVXWjJ87fTQU+niYhWzOj2BPzZoOzk0KO7b24Jf/mILvvWth/GTHz/L8iymG4E982llqbCCnLXEOBhxZmGDht84wt6+DnK/LZyBDHEq34Uf/bQF//6lrQYqAg4td3zjv5/F57+wDd/7/gG0tmzFF//tCsodWL9xAAsXNzCvGaxaXoxEMoj77t9Nzkv7R50v6qFQCTZtTdDtMXJlY7B3byf8nJ4nklkCTLGlX4Oy0qttZ5GIswNDB0S0pS+ZGOSAfJSdeBjtJ3VAI8XZRAWaj7WzTWomkMLKVeNYzkM456xKcowZPPTwfg6grC+VV0EvVa055UfBck+lYjabgU9PDiVRUppGXW0Z1d7WNKeeRbaN0VW7ofAvg2PHDrG99eFkRz9nFx3418/v5QB7jAAboh8/hgY7OYB0Wd3q1rD29l4rVwNJJtDHwf748SMc0HrZH/rwxJMd+OSnd+HZdZ2YOmWcrfF68apJKJ1btiXx+No9+OiHz8L4CfXGtCjB6i9a4splU4jnImgYP6f64iV1E/qj6Qw5ctuv62wdc9RidTPsNOmMP8gyDxw6dCh97Nix/sHW1sTvv/LBWSfWPfquY4/d/pPrF8UeWLm4/Nlrb1z29OtuWf70ze87f907vviqx7Z+4vyf/vHS6a9oa9uU2H4ylO1lpvUxXkxcaSwWFCMnjHGxxrhgLVdoi6qLZZ54wfS35nRHR+7pLYEEVZvT/HjV1BnTFzdeEqqKrBxTFxwzcWJNhFPebPvxjrZkxr83MHHBtpPHO3at/OdfH9uuIZqDY23trHBdHVVdCg5qzDl3OcEfD8d9qXgqECFr0Hr4cOLfP3X1Ob6qaZPiYOPLDnJkDeMoG8WddzzNBhrCGWzYn/7MEoJgL0f4XvyYU82pUwkw7CjqZGpIAge1AttjSaCTWtzh5EnV+MXP324g0tPThbe+bQ3DGSK3XEKuQ0sPORw+0oVzz6lEKkMuof0Qjp8Qp5JEfUMpuQlxiVFylsvtCfA3vukujBtbjM9+9mJoD24mK25qJlafvxe3/WEzfv7zK9hZE/bCLSdWzE+GA0QF08OiZRqdjuWQmN4YOewvfuG1nGLO4CCQxO9v3YAPf+RJ3Hv/Xpx99lTHofkTX+T418cLvy+Mt791MR5Yc5z5Oo7rrnsd/XPAYi9R9pOpfvzb585mh660af28eZMNzFpbjhm4VFWF8JMfvZ1AUcL0DuLDH30ImzYetulvXV0xOVg/du/p4BR7ovkbHOxAC8tFfseOIaeXLMEvf3WIZR3FtOmleMc7LmGZBbFn70lcccUclBYXE2AGyYW2YXAojcamSnJhBIRoHJPI+f7+d28nOAbIEQ/iHz60Bg8+dAgHDvQw/iIM9Pfgg++fw7incED0Y9bs8QTZCH7ww/s4gGpanMDb3/GgHuAi5x3AXRx03nLLSk63OV1uaSO3uwJ//MPbsX79HrzxljX46tcy+Nxnz7aZz779+og1DJ2UExAdPnQE3b0ZVJSDcQjE06yXJL75jbdwsI3h2PFDuOOO47j11n40jQ9y8NIuB3BQHMQtb72fFRJgWEHc/qddePWrF9iALuB9DtFMA/swp1pf/MIb7OCHw9ES8FlfakvKq9W0NWanLTuk2Z/jtq9vEB//x9W46eaz7QTe44/vwjvfvRZ//OMuLF50HmIckBsby/HLn7+D+VP59uBtb38AHV1uR2QrUhif+PhqvP71Z9sul2ee3o23vvMxDt57ydFPY5s9ZC41MGn2E4tF8KtfHcSypRFcetkKPPLxB2xwUroEyhpQzL3Aun5R4NwlY2d8467mnQJZHQcmoxr0ZXNBDjqhTBqpof5+X3d3t46bJn76b++csPjsS2+aOGHqxUWVY1emDz9WXZLZhmDTIFnWMo48VYxA5cEGH/BVsxTnTlky8dpt88f/+o9Pxj792fXruxobG0tDZSEWUAlKA4FcKBTKFvX1ZTs5+hMjnNqYTlGJ7OpNzgkMYptT2I4Qedjn6fP0twRdLxKPpM/vkxMX+6Hx44vf+IoJHxi/YsL766bWNaHM3cpCIFLamiaNgVpgJjqcazj/guOJ3a/fcmL9A/fse+q+R6/8wb6W7m4CcG1t0XgNwaIooEfpsmVZlr8/kNS+K1Qnypuqrywas7goaiOs9v2l2bFrsGNnMR55rIMFn8KkCUfZ2WI4dHgiqip6ce65cwgyKTZyJ+FqYKbKc73ao6i3n7Sv19mHqcV/qwPmIRQswZVXTMfvf78f//XVjWxEAzSOY/euNk6dkuyAgzhj1Uxs2LDPOKjBwTRuedMsrFq5Ab/41R7cdNMyTJ5cSfe7EI/3kJv1cSpdQvtZePzJp9HRfowzLu2bdfatGlGyNLGzW/ooFRWVMF/9nBKvZwcZwuBAyjpxwKc2aUmle1W7M/XXF23tJjiwbxc7zwAqq3IsC50Ua6C5DmEoZHGqYVxw/hKMGVNlXAnL2rYriRSGmpJAX2EODvURALT9SGt9IVx+6Ux8+1vb8K1vbydo51BRkcH+fS3Yuq0I6WQLB4gLWa01BM6lDCBNUC4mB1yMhoYi/OBH+zBlSgnGNwbIzTazLP0Y7D+OV7ziPA6CcZtVBAIlBNhD5O47ER+OEvhLaTZk+2bVgbV1b9nyObjownlMs16WCDC/O7BzZ44DRCtec80kcqfyw+l62SCefKqPAHsIGzbuItc7gH/8WA2mTORg2d/BtNSRm2vFpElNWLWqHvdyWv2N/36SZVNtl+Cv35jg4NKMN96k9VmWSVaznzLOsDqx/8B2DlInOOOYiOLIEEEzifaOqUzfdrz6VdNYjuKutY7qZz47sXt3O8G0yQZ9cbWaHRgTIC5WXLzqO1LGgaGTddfMvIlDZF0Fw7ZD42Rbp3241ZqtyKlvtWGHdVZbKCrigBhL2ta2fva9lhNJu5bT748ikB1GkCLjZ3fza2+0j4NUL/uTZhDqH2pFTpvr7Utg88bN6OEssq09geoqAlxukOVZSbdBtiCHtPbf2ZlmWW7H3Xe9i26cpTsvTSovLaMoXD2FHw9PxPL5M2dNrN9VFkumo0VBf8jnC4TSqXSgv68vPRAbGH7lBWcW33LzKy89+4KLryyvmrCyuHpMA3oOIbrxv1GcPYFAaSXjZxo4MyH7YPF4pHgqJjcULZxQ8+ay6t1zppcuv+UNjx5rmTKlqJRgm/EP+XOxdCybKi3Nlvr9uXB/ONub6eX4rPUVu1gnp+PGLlMpI5GXXZFlxVE69LcCXQU8mgxwxYZvwqbUD66+esxFy5Pfm3DGxFcHG2qAoSSyMU0p3PSoBSiY0hr4i+K+SM/Tk+A/c9LUa//x1RNXv+5k102bH+3Z/Oht//Lvtz956wnoJpSisWOnF/uLhgOZWDjgL0r4u2O+3NsvryUzNm51LDIJPp2E4Z826Jew4D/+T+cQeH+JX/9G1/+VkXurxNEj6/Hlf78K45sabC23tCxga7g93bo4ZaY1dk3LiNvWcXL15BIItOy3TLvP3lSzI+DkMl5x1UJ85CPt+MpX1mL//hZbW+zp1iUsR/G9795EwKohEMbR0dHGTjKW4FOO198wE+99z+346lcfxDe/eQ1uu20rHn+iH80nTuArX77aGmkyOUhOKIMDB8Po7tyB2TPOZrFloHe9Ojldra2pYC79DHOInPYAPv2vj5PDY1myIfdz+lpV0YOb33Azw0kZ19zT1WKAKUDSpd2Dg734z/9az2lmkhxSOz74gX8gB+XYi3p7+tHJNCvtlRUJDBO47GBCyNk039XZTTcsG5eRUpl3cZo5OHCSwJjG0qXT8IUvrMbHP3433vXuTg4u4u6yBKmj+Ng/rmA5VRIgyzBnznQ7LKAZh7ZtffU/L7FXeT/wgUcxdVo5uSgwjUfw4Q+twoUXLMfWrVttK1lr2xDDXUMwEjcXIHC04C1vmY+ZM8bgF7/YYE/3RIeGMUzOXfuYdZDi2WcP4r77duOsM8vxpS/dYlyiOOVHHtuDu+/+GTmxDXjzWy4koP4c73//fZg5swx9/cDxY/tZV9cy/0F84fOXoK31N/jCFx8nZ1hr/o8c7cAZK4vw0Y9ey/LqZ32o7PrxDx9+0EA4FKpk/bewDPoxduwc/Pd/E3Bf3YjPf+5NbENJW++89dbNuP76X+D7338C//O9m6zHqowTCXJrrFNbFmDVqL61s+CTn3qc4QqIyWCkMxg/vgjXXjMf//OD/Th29Aje9c7LbUBU+ejjbDQ2aKA5NBhnHQ3g29/R9wN9GCMXGtUtbC145zvfi9zAIfR0kKMt0UTU4ZQFiF2dPZxh9Fq6tD4/NNiP731vE2eABGemaziWY/0exTvf8U7WVw9nTidZvloOyjHv/exzu/GJfz4DS5bOwonmI7TXTp1O9lOF6MRjqMA2PpyrROnkedWXL3l4/A8eat8TSMbTscTQ8Lj6qtz73nntzNdcf+OZU6dOP6OqYQKncQ6cpVs3Ib35m+zzRTSqY7sUV28hPocsxiG2dbblqVcsOCMY3vObf4n6X/OF3bsHZ1VXh4dD/mw4Ec4IeMlc5LLl2UxFf4WvKNiX7bEQYNvSCoBXncbhIp+HnF7111NhOFIXcriZ71xyTf3VF8R+PX71zIvE1Wd1TNO4s+chtigNfNn+TmQTNQhd8lmgvAapvsPpXPP2QyeP7Ly/bevau675zENbW/WlC6WRysqy0v7+weE1/3HB+ee/6oZfRcde78+lY5YY5T7AAHN0+sCDj2PTpnZyK3E2NODCC2cRLC+yo55yqPXWAwfa8fjaHXYmf/78SdaQdeT0vvt3kGMtwqWXrmDDyLDBxfDAAztB5hOvfOWZBOY0p94RrN9wAA8+uJN+hgkoJXjVq1aSM2qEXjs4frwLjzyyHUsWT8OKFTMMJO+6awPjDeHaa8/Exo1HcM89W3D2WeOpP59Ae5jc8XpyGOTODnbi3LNnMrzz2Yi1VWoAa9ZsJ5hXcJq2BE8/dQB79hxzapsDghqxpsu656Curtr87NtHzvuZPXYr18wZjezouqMgyensTuzbewQ333wG5sydZnnTPQj6CPL42n1ob++0L/T6sOJ1DnG4ulT9wYd2c2oaJ3icaWAss4cf3kvAHSBHehY5Lz0rFCHndoJluM02wtfVRnDGmWNt6aG1tROzZs5DTW0dAddZ21MMFRXFnK53sjw2kZvrJ9ekpZd5OOvshez0Or47iIcf2ktZW5aUaV2iksHs2Q3kPJdxaj+MTRuPcaA9xFnISjSwnJzZYQZbthzHls2HcfElCzBjRpNxzcqP1rDvvXcLyySN1153Lo4ePYm77tzEso6hrDyASy+ZTw53HrnCQdZ1EcE8ZenbuUtf/XOcMjfhyivPsPadjA+Taz5MoNZDmX62hz7oftnqmjCn7k0cmLXu3oubb7qUU/gaWw7SPmcdXb7n7s3kYovIAa9kXeje4N0sxxyufsVK5pVcZzpFbvwYDh5ssR6nNVyRjlA3NlVg1qxp+NOf1mHqlHK84uqzaJMjoA7jkUf3MGkZvOrVq2wr3YaNh9ndBKbO7gKO8Vh9/jxMnjYZw89+I3f3033Z8OSzA1dccZa1b31Me+SRPYoJr3zVKraZE2zvh02vMMS1hsM5nH3ObLav8dilOr9vPc4/f74tSd133w6WQzeuu+58a18JtpsnnzxkJy6veoU+3jmn0kSapWaDpahP7cIDP//sEx/5zva7X3P1hU1nnHv+xKUrVsypbpg0KVJS7j6d4lCueydyW7+lo4sscgrm6QURnflY9r5QDgfu3XHfKz63+42djSXFnDDAn0hkk4FARpxvMBbLDlPWkkPJ4GCmU9xvOJzl7CpbvLs4V4ayHDHvdKCb1/8Z5HvBVBiG1IWAi/dPvzzw0Tdkfznx0lmvzWVDZPE17fS8eOlw9dIWhsapY264F5muDIKXfgH+mvGuRQLp9j3DQ807t/bu3/zIE+s3PX3HbY8f+GMLOtvvf8f/1K543/X9gWnwZZzpr0h7DLft2IkjRw6xo1eSU9WHrQSn0ZMxdfJUmy5balhJ3vFKLTd4U2htlhdwqEGowyuxWocSyEptX+RdcvY0htiAnI9j6kx2HwBJR3a1e0HrZzoJpv2SCkNxKwx97NLRTU3hdRPWoUOHsWXrDlRWlhB0IjjzjLMInrpnQB+4AnZUV9PPKDk4gYBz5HikIMX9aJ1NeZGRc4QzbOmRmbniTznD1lRdH8Z094DD5TphKN9aw9bApPznq4+kaaEdS6aZykX2Ai/toVUYAm+nE2nrVJHtbNBHR73WsHmLBhO9shtkh1zMctFTL2yv6ij0q7Tb8VXWnabcAntx6wIl2Sn/4mY8jtwjhS1wU7wqE11/qcc8U/pYI7cUOg6sMHUlpS05cJBXtAICpV00yPpQeakt6HCNGCZ9dBRAK0blSiCp7U7ao6xlmBRnH7Go7nJwP+KxbLScoTzu2Kn91y0MK0TgiTL9PjSNH4v58xax/sgguPmwNJSVEMCyHFB0qEHrvMWWPl3u48Tss3ajeI1kJGIQGni0Xa6UeVeZaQansKxetKRHRwP9Q7ZrRcDu+VX0At4E21cg0YMD932uJ4NsavnrvzDmZC/LOZuyMMrKlRafDXbqVyofhWFlwh9rcyzr4VjcytL76FxTU8e6DFp56KOiZjWaSSofal9eW7FwlB4Lj2XnSyK0/avDA+NvGBw3cVptIFLprG2MpuF2ZLf8F9mwOAtR+WKFWd7UpszFnyE6UB6Yl+xAP568fc/Hz//eoR9PG19aGfCnMkTZdDCZzCSDwUwoHsrEQ/EM6zQbGYxkeoO9WQEvgThXWVmZ1e6G0wBvXq18/bVUGIa3OwFiubUL4cA/X/beqasnfMtXWYmcgGdUBzmVlC7ZU5gz/gQ5ZYn3INPHjnf5F+ErqZRFAcWQad2d6m89uqvnxPY94+qyl6YX/3OtVag737XGTPHIo2utM6rhqHMrCl2NqIYjEBN5KVAH0jSukNSYRE54MnDMJJx1Vent1/4trzIw5569OXDMaG9618h14hDN9BTP7r37sHvPXmpzGDd2LM5YtcIA23PrhOdMN03pxldITmeWcCIyJ6e4cdPhOvE6v0dOHAJbLxyHnDi9MFVeRC59hDQDM3Zcuz8j4Tjlv3MnOUpOO3VKa968JVYv3scec8kO6IQrEt/jBGplaYayN8nViwrdOHGalfvj6eVP4TnG9punvBsng44hKe+K5mYvJYWAqlDvhWdmrn/t3NiweStaW9rs/gYBsgYQXZZ/xqqVnHGwTgvI8+fVhafXUpejGjFTRObKsxDJnZuuwvTSUAbWXmU/4kZ2Uoi7LENdYgO+96XP7G+sLyu98n3/3dSfroM/N8KYGLlpy+s9cs299i2mQEyNdno4l/6YrdmLLB8SSqcXpsXkJCobKEPtkR8hPJUce80ys30OcUDIbf9vYOAIckEOLF6YorxasgzUxkbH4xLd+SuL0bXxYMs/fPPAK+9q7x0YR84oEyCfHwikg6lUJhUMpouSRelYICawzQh4B4oGMpFIRHpb4yXouhE6Mbpkamf1+i+ngtSOXBrsAm72F5evHD9uRsXH/TUC3EIO9zRkVkwOO54JjnCSfawkX2k9/MVDSD/741OzYFSCQOPyUM3y1y6eftZ5rw9UTK9N5nQWPUOnTjfVtqKuzk6OpIPGHdm0mSDb1NRITrHEvvSq40hYI8nL+mjh6M3MDc/0BA3bKkS9mQkgKPIJ9LJqeXY6ivmW3rWzxiaN48T9cS3pzgtdv1pHnjhxgjVKp5s47gRgTkN1Gqz3wcXUFAIyR+3E58TpqaXw0sEQHIl6xuy69ewsPtetJyzPZkZBtTqUtrTlJFg+ElZO1Gvaq7RogDOukOYiAVtVVTW5pYhNX72L2bXn1bhMuhc3phmC8qHdCOKstJXJxWfayYxcH+vW7OWHQtv3PP86bSVuSuba7K8wdJeA/NlDnySvVPNlR7VAztPnhRx7RI3nxmR38PWo0F9AbmgvdypLyUqjwvB8SZa12qiEhUkzL46C2jAzE44vszfPEjIpUHv+pGfRWf2J5N/ciEU1pz4ENSB07Mje/exJ7Y1jR3Iui3L8uCGZH1dv/kieTHNrI6pjytqBobJ2GB3nz3HmhOVE65q6fo0kU/iQQbRyEXLHnpShYzeKss1rkRs4gFy4gkGxRFh2llFPmN7BFJMVmxOxfkaI6chFk6iZ0dD0hvOqXz3QOZhN+nxFKb8/zPYbJpdOnjcUTIQTQbYdHcbwJyuT/hrtoorH/Rxc7Al4FwtHBe7Q6dn0F0aFAUrtn4zJFmEsFvP39PSkvvfOZR+tXth4dS7DjHoF+RyiVxVCvmBUYDJjJdBcl7r56NdfWYNc+04W6viCZYYCEsju+DUGx13Cka5UKGXGSpiWBnbt2mNTMwGwkqIp2KKFC6wTetNfh+SDammldH5cKlSPkNepRtx7QpQPqEAWFbpxyCsiSRLqTKxUOwasZ1Bmz57J6SunyHlyPVD2VKPJAUbaUjiDCQ1d2TqGozhFrcA8/Z8T/MmrC3NIm7zskQY77S7Yu3eXDX4VldXo6+22S1v0MUfr5tqor03zzc1H0dPVQfcSJ3HyZBt6ero5XS7DwUMH0NJyzMBKF/1o4Duwfy85yGZkCBwtJ46be89fB+XOTp3t77TlhePHDtuHTOm7aNfb20Vg1o1dJVY+z62VkZoqzM8p7kzDH3VYOjLzvMIhLRHoVjtNydUGZadBSncqjGlocGdangcnJv3mVY7iBZHn1ELTj+s9n5y8A6V3pO5EOX8QEf8QWtf9dvBTP95+8KLl9bWLVp1XPeyroztnvd1I+T0ducantS00lJphqG+bVmlxVKbOJ9jcZJEuHoNI6yMI1M7iKKstkyOUiXImvPvnCJKBcnCEYcmf+2dmClP/JlMYxtBcQyuVI8SI+e8v4+CciFfcuWXowVQ2FSwK+vx6G1MLVAFf2ucTY8DZiY/tUFx8lnGXRKO+eCCQS6VSPn+PHzP5d4x/o+lvCbo+gW5naWfg4MGDmV+9fnXN3PnlXylqqq9/LperDFNo24mA1sgtGNpppMqDL914o5a/rBjpY/sQmLba8VtIXduQ6jmE4aar4Ms4W51EdvoqHsdOgq4au7gtcbZq6DOnTyeIseAKk+Zkhf+ObH3H7AUu/OWPI6Q241PM9DOid8wkuwpX7Zg54lSu0hP8UaTGIZ5obbUpqIBLnVM2jrsRWT/P8S+1hXIquTnM5zuvN51Do82eTxadzmw0iVM9uP8wvv3tPdi7bxCXXzYH3T0nCZbt+OMfo9i2vQdXXTkL99yzGX+4rQtrH2/Bgw81Y+3aNjz4YAueePIErr1mLu68Ywd+8MODWLRoPCZPrkM6NYw77tiCH//kKGbPqcKjjxzCD398AM8828GBNoannurAmjXHcMedh7Bs+Riqm3H//Z144KGjdNuKZ9f34NixLsyfX0turJjcmVNi+vXyY2rXYHQepT+llF13JrmOVRVqe61t7RxwHNCVnXbVNNTWobauNr+8JcrH4QQ+YiB5tPoUMypcvYGNmTmSmXlqj0Y5UWTZQClqErtxz913td76cPPJi5aNqVm1alVtNDieZUCOV44lqMj7MzP+mIEHnh6NZGDE3FHZr2uYL0NKUrk6h8hQZYJlCMRaEEz2IFk5C6lE3D4CJ7N+xPY/hkhyL/zhcnPuMG3EDJP5bxkXzrgg7Bg6ekl5vatm7NoWSrSp7u7KPfv40Y7uUn+QUxJy6qynTEYH4CinQxyG0rlIKoKkL5kLJMpzVYghEQ7ncmNzKO0szRF0C7NikSglfzXpYgix01pWEItNo/TkcaFF5eOqZ+cS3scLueSPANRAVA1PmaZQIyQ4KqNSG9CSO2XrNHMDWFVyUQWnaB1IHN+CFFuyGqozzWeVtTyF4ZqVNHOmsprS6ku0pqFaRxPQKi6Pm5k1c4YDYPTv+HFkC7NQZNMm27SZbguBTX8Kz8CtQC4UnpncWTpdWeaOcCTJVkQkr1LkVoPEnNmzUVZaavuNrbxo57kdLYsK1aLntVO8o8hNSl7Ig2K0KnQ9SzqN19OaefFpcNEU83hzDi1t/fYRS+WpPbUnWkHulmZ2u1cZgbCTZT6IufOqMIdAOmdOJVauaLLTa0k2cN3XoI9lzgU7WhooJWj3sa6DWLhoBmbPKsOkicXYuKmfXPFJzKR+6dI6jG+qRUdXEOs3NWPihDBmza5Ef1+cIH4cf/jDQegeDaeOLMFW/vk6FOp6epFnPkrPHxNWRq6RlR3N7E5ZWVDIlci7n9c1Nrf5UOTflUVeeKY1C0efJ2ry6XUtPHuF7XiUGdsgNY4byvYrSKE7pnG4Y3vm4Y3tXToTe7I7mggMa4O8Zk3qA3Rvsyf2FcrWrtVv1A/d/qNIVbfWN+XGVTtm6lNOX7N+pSUpmZnesdfODM3w0mSIxBTpg3ImMYRozQok2zZytnMUBw4doXwYu/ccwFDzegTLnANDxqCxBxnjJllYQjOyp3lMMVwR/tA8J3cmaC7hYhMxFaGq0siZjdkzB2L0EPLpi20R/VCkwym/PxQIpoKhdDqYiqQCxalUQKdih9PVpywzWKJGkVL21xJhsMMiUER6LkeGYxvCZ/gqS3UdG124GRGAupm1DAtMPTuplWG5YYeUuQrMCk5qtzUGyBUM7H0Eh5s7cez4cRxtbkf7sb3IDLUgWbsUvrQOATijreJQRTa36IuxClofL3QRx2Sb1ukWKo3cXqlIlvAaoYXh2tovfxydS3Tg6fPmBQ4K7fLCNfTCF3nuRFI78VJm4yyKRJjeiZZuLy2nJQbsrfuJvLCl8jqZdYZRwjGm2nXn+HTcSjYQ8mRTO+5l5/h3zU0p+1PN8/5opKUAbXvy7mRQ5yspKYVdmKIDHzTUSrZOWb3pTWfhy198BT79yQvxhX+7FB/76EW2BKGterpAJRjMoK+vk9P1TjabDMGLdcsJ1fXXLccPf/AWfOD9Z5ubJYsn4NvffDu++523oLwijCFO7yvKA/jaV9+Ab/73W/AfX7kA1dUhctIHmCCVIbNmwi1rV1LKzMjV5zWUma18HgtlV+GClMrC8eqRrLWrwQDJLTfP7WjhgaQEfVpZCugM/AR2AjIKB+RG7A3gKFR2eu1CF4RbnXjuTCgMgZ8fJZkenDy0I7p2d+9AZVkoeKx1aDg+0MFoaK94jAFhOOw72t5n4CgzT6ZwgFKPerqgSWHuTDh+T1VL9oTCZZoUlpt+pTGXjmO4qBEg4xU79jROtOtKzx50Hd2D4kAvzUsdQPVA0zDDwREzc7HGmDvPnQDZsEdq1iVlYYZkW30uL0FxOM7Ol46w1LWlpUiCjFCIeBJMBQKhFCuQ2BtMRiI6nBXQ+i7za8BbcIm612qMGMPfhhQBI/Od0GY9RjK2oXw+exhVyoyMFJUyTrVXKMpgvgCkdgrKE3REWf5lJ46G6vJqhIePo/nAXhxrbsWBY+1IHLwXqbrFyHBqpE4rUowC2r6+fgwMONcxqvLLSkswe/YsAzGjwo4gT0pegRA5zdz7cch1mrcrdFNoJzLZDPmTk2KEPH+O0J9DnplIDdk6HNV52bX13FjHtM5k8Jo3k0Z67yOZqEA5Qp6hZIq8G9O7BmbIHy9zXlasoAhLrt6RHJCS2oRr55DnAqyPcvrMB255qKyqxCOPtuDz/3Y/vvilh/DPn7gXP/npM3CedOG0rawSax44im984zF893sbyM3qpiu2Gdppd4r2Pus+C7WdVDqLeGLA7tvQ3Rfi5ILBCLZt3YW777wd69fvJ/CHmQ4d+HBeunA6OgXDcwDMKVfj7AQAKmOZ6Y/g5qiUA1c2P05ePCG/+SJwsmp65/5hF9AsjoL4C4TjxgM1gZMDgAIqz/x0wgM407tu9V1Al/QbGFKd15NfCiUO49ktR7v7hjLp4qKg/0R3Mj441J30ZZOnhHu6NHrCKyeRlZPKIG/vlI1j7pSj9oILwJ2wnXzly4OypV/5SKQwVLEE43172Y3YFvTRNdGD0mJhAzHCGhzVHqYUgqsBrDBF2EJ3hZhj7hxMygtRMAR/VSU1mWKmyThdinA64wv70+lQIJPhuJ4JZsIZKjP+Egrm0Vebrc1XtUun6N3QXzQVBpLncik4CPhzq1Ff6i8NToJutLcMjnC3BrQyE6vvZVzmzKgVigGyWwAqCG0Z0yZnT+8PI8JBLRjtRDxNziTRjXp/G2K15+W5XJGavxr0seZmp5GrE3C0XjCfYwELWiPpaLJm4rrNCxEbhoTX0WRhHbHAvNDeZNdM7kxmS3MAUYOCE4bMPbXjR0rX3BPmTv/Ml+k9N67sKFwzCpWtZ+4UhRmJXFNHnxeuHxPUF5JZadagP5c4aHiXqYwIx95JgqvWr/Nv5tbRqPZInFioqAiR4lKrF5GT7BzC5HqfeXYX1j5xFOvWt9ohgL4+Z6ufSH3kwQe34bHHjuGxtcfx9LNHrWydImInVjiFeVHcFHIiLjuRDOOj//QkvviVw/j2dw4ik9pHzvhC28tbyM3lOz9lD7wkTuXiXLO8nsKmxwXcnetfZZJPlqWRAxPzpGUjL75Cjq9QjKRHgOcJticDphG7EeGYF4KdYya1Y6+2aZyv6Z2WGerakXtoa1cPJx8oYv9p7o7He3s7k770EPOFUely0qoyUJ5NdstDQlviPLMRkaRI2RY5r7zsFGI+TKfcTC87ypY+5ZX9u69oBmoiGZT7epjeEHzJAYTsWkhhhtqwhIsVwhHih80edC+F4YcwRjjkgrCLP/rQqUuMbPat2ba5Je5EigMI5IqCvmAR+0JYQpwuPRBqA0HCbiCYTgfCmUwgXVzsj7jcLsvepwty3CUGUb7qGfpfRfmDECw8Xz1RXo9rz5laXpIJBqqcDDLxKhBlxBtVmDkDWTfjDtgqGGVW7phZbeNRxpXWfEFSzvkRKinmNKgfSX8pJuR2IdiwAIlgDXsVGzYbkhpTKBTCyZMdaG4+YWqdBps5cwbGNNTDLnIhGTBaV+Cf9Uo1PMe/B6r6U/xyacVGhZxKmf91JEfOeZpTpLwsv3lBQ8lOFNTIketQxnmSlcequvZGpnY8eflWJ3TkkfSbTOGE6urZw8yN8ky91zE9V+bO3KpEqJMbKuiKOgnXv4Xl+ZcQuDnqPNfGMDTIGTA6Hq0qq22zvPZIczLnFqJgqbunH+99z9m4+6734fbb3oU1938YH/zg5XbNobKh1x4+9cmLcfsf34k/3vZ23Pj6uQRSB2TEBWpN0AtTefNAUuCmewvS6V5cddVYXPfayQx3Lm699R8we84kzoiG8mkfES64KZ+u8MrZKz/FVWhvbkaHIXCjuVeBdMXuoM6u7YsOGDrTcw9gHTOpR4DYEwInuaHa3BbIZvdcYQOBlgMkvHAEdkybuWFcoWw/Wo7vjW3Y19dfEvbreqVcXzSb7mrpjhWnuvPfUUbSprQ6b7w5HKyTX7UZXajjcLJe2XhqVb9npnKSbF3PNXNkKysz9+KiH8aVzIYxVDYfE7M7kfKFOQpwxhrhzD9ErGA/NyH8sJkxwyN3nInGke3TEgTB2cCUwjDHwR4J7ZLS+q6z/KD7VYRDnIX4fUG/36cTJba0gKyAl7xtxhfyZ/whcbyZEJnecNju8i18uUL1fJp32v5q0DVSwKwMX1psNSPzRwb9OX3BEqhaJpwMeJm1TDJqG/epzgNtOIx0ezuyuqSW0yfzI25Z9iYExgy2KAx/NoEgEpgQOI6huvMdLpfBsZ7IzQTtJNmWLc5l0FpKGDdmjH08S+gAvwEcuQy3A4ymU0wVIIWBgtSOV9eRLPhLyZy59nkyd/yh8BqSZDm0BmYNzjFXY5W5qWWXNy8QMnf9KCrH3G3oFqEaqefXsTe3pnfDYON1wlLHcGQDaorCTus1dHXGjE1lNc1zuBKHY2Fjdjv+qZ3d5VRcc+uYbieXXuvOOg3Y1nYEJ44dQVdXG3RSTUU1NNTHtOikXYjCjxPNB7Bv304cOLALu3Zuw+CA7gxwuJKKylLoMU/d3qY1YC0feZ3dyoRqD8gNbC2PBA3mRUD/9rddine/+1LccMN5KK8oRXd3v5WTkxem1U2zIxygsnyTe7MyoJmALGn5de3ccpHs+THhunfHKodYP/aVnbK4P6fcvDJzy82EwJrlL24vb+7IXpmrbpyPWE49OsItB1c4g4QrVOd54bSPNHtTRaoVGzbv69x1qD0aS2XTHMhyvb2x7DM7TnQHUu1057Rjp5wdv2pDlh6lXWkh42P5cJc/nHZDM6od4ahlZ3o3D6cTKjOnHkb02eQgOiOLUR/oQIkvimRG13wmiYUcvFiWesE5m4wjNzTIsmUPb5wCX1k1fAJmtTLDGxeLhDmGSYXMnyubPWfEAs+cryjjy4bJRISzvmyI7Srk92eDGX8mmM0FtbRggOu9XEG1P5OtMUx0KvsUUuh/FVmgWlpQBGKrWcO+hL+Mw3iI7IyTIYGnfS10M2UZY+cxrtcyTiFzqSVXjkEuSA5IIxQ5VFavcYVZWmmBWw0n6SvFxMxWBOrnIRlqgNacBEhKkBrExk2bOYVJWqXp6ZAlSxZbA/C4E2uI6gUeWpFMadhXAFQm3MZrDWxEmJ3Co5z347qzDm4dwWlgis0jqfJuCwXDdC4WcfzKbCQMV2ZnSlE2zs1tjJ4Y6ewSjr04PzN3/ThcX6E7Nmo3LC+tEg5gsJGbXnYecDlpcmS6ccXoMnDSK+HkhaYWpi7L2b07in/51Hp8/ZuH8P0fNpNzTeDAwQQefvQwQuEg3QG/+NUBfPpfN+DL/7EDX/ryDvzrZ59FNOZMWe3pdQ6qUuuO12gswTAG7UivAE7p1sOdOmqr46YCJMsr24Mu7dG2rZ6ePns5or29G3oVRGn28qyyG1kicMpGspWDwK8A0GzAUkc3sJedzD17xyzv9pQuSLZDbV0lY/YqO4VFfR7UXHP5VZvN28uPK7zyVtyqK1OfKpx8eXlzwEvCzLxBQu25f2+uc7g69fn33Tj9e+8+e8mvPrBo1R3/vOzMZWOD43K9R+hex5xd967sDb4WttqC1psNWF09zUcGDAq6zaspvLIRWBaaj5QzhZtnlQcDwHCuFPHS6Zjk240h9v2tP/w99v/mTzh0xwM4/sATaF+/HX1H2zDU1onEoQNI7t0NX02tgCGPPw4TxwrJg6+DPcbhEkWMUWR02ehwMBAgd0uW0ITPFya2OsCbzdIuGwhSCttLFkVaVvCXCHSrM7apQNho1a1AXWKMfxEpABN1y+r8bMR2IiNBNjsbDQb6+zPZd75m+qtDNZUTfWzwBrZyLs7DHUEcQKacF7IjtyJOlG7902bDV1RiazIsZ2Q0fWQnI6Yj1dmNttwEzC7dh+jEG1iWLCzBGstUdw9oT257+0krwLKyUqxaucI4JDUSj/IAIeE2Xs/Ms7eOcoreqXjPnddgTiccYHLDNiEzp0GNdusJC9M6moTjz4lLdq69mSk96q6evSNk4qXVUZ/q1rW2ivPiywua5YWZOW5Olw/Zm1ruKMuxF45nbx0m71d51nl8gm6sH+PG6Yl2n10gE4lkMb4J2H8ghrmzqzBntl4x7kEt+0gk4kd5mZ+cMDB2bBjnnTeX3O4wKiviOOfc2YgUC6B1P4GeYxrGOefMohyxjq57i+PDfVi+rAmzZjUaQCupeuNu6tQwVq2axXQqrcxwPs8j+lPJKQ8vj3LicIwFZhReG5KF1IqQrqxMVOq9vb35Y+hyp2Wv+vo6OqMrupE7Eyw3G7AUh5Wf03a88pewtErvyTJnmCr3vN4VSnBh+mRvsoT9WYZQ3/ekb9miRTUXzkvVz51dXDZlRkNk5vzG4smTa4p9QwPoLl0oZ07cCtMCduXTElua49DI4jK9Y+Ckyc2Pioh6J015L7Tz0q38OX70plss2ICJw0/gZOkStNx/O2IdJzDQO4T+rl70dVC0nkT3iTZ0bduFqsmNiEydpCkPMUZpohDeuDOhvCw7pdnsiE8cCHZuaT74h82dhyojIY6Rvpwv6+N0jaligliPLG5/NhTMZTi/z2YD2WyEmclmSrKZYCYbTFbnYv5YLtWU0sGgfLbc2F40uamDb+7cuXarekUiEYiWlARDiUToYHt7vPe3b/pB1YKpr8MwS9NcuvhuMfLHMipZkqtmY2TxI7ZlB0oWLrTnUlQ+VhkqcTZEBHLoPdqFvpIxGDtxErrqXolAWi/BOtcU6uKQZ9att0ZbWVmOZUuX0JydU8j9Z4lx+ELQ6RdtS1KSGO1fSJZoU1kjG0XWcJgxr64dctxpSmwq5dfS4Pn3HDvm+nHCoV5O8lHKjNqCsJ07BEZCcNyY4xdGbmACBpOpt5NEFqf9OOb2O5KUU2S61xJAdVUJJz6sZzd+3bd75PAxvPqa23DD62fhXz5xhYHz6DDU+Xp6hux5Hj3TrZeMh3U9JXSJi3YfyCxGUE9YknTtZE21Lo3PEOz01BGJ6a6uKrY49XSN2oi3BMES4Y8Tm6lJpy4/OWb26yhfFCnvej2is0uvhDi7JHTx0ZxZAn+nzk4J2Mu4qFDtUUHSPGA9JbmFNMrO+zxg2SVlEURRdhCzOn7IumH7D0aYHjFKJNevLxXFvpqbMRQYS07N3fnjBuq0pYJA8xE4kqhA6ZJMxCpxBpzTvRMKyzEzlcqEsmikrTr2klP+MswYXoNopBr3/3AzBm77OsobIwgXBe0dQl2qlI7FMX/+ZCz9+DvskTWOZk4YCk/pFNKb2g1bQRtRzfpKDfRkP/P1Z3/5vQcP7KwqC2WIYHH6iDE90QACRLZMLOPzxcI0Z4noRFacoJvMFBVxApBKVcYrU/2R/oxuIJu3e17mVnsh56/kdFdjtT9WH/MlEgl/sLIywHgC2q3e19eXfMOFc2Y0TB1zvq0JiJMV264G7nG2CkJmEuJ8JWjmKylBciiKEw+sxRC5ksHmE+g/3kJBubkFPXv2IxuuQsP4EvSOeQ1yWki30TJn67cHDx1CV484pRosWbzIzDRVtLI1oQbuNHLJzihLmQ0vkCF4ZzidzDl3A4y4d9x4ev6aPwGHCakVhsmeemSJQGKEa3HC80b4Ec7E8S93kumKUy7Pz0g4ZufmdyQvTpokPPUpdq44xezPkKwNFCkcWf+Ffqjz2it/TLbm5KmdOAqFUx4Zu7lrYHCYHGsMA3YXK2XqG8bobS7n4u/unkEzG5Abs4+ZP5XncCJJv1EDU0WmstAtbnKrE0pKg8w1jZU/7UiwNMicadBtbLrNTemRO+Uvb09yytc1c80LZf5Y03Wd59XSOq4c2dPpT2GKtHVRVyM6nK64/SLU1Fbn61zw5ySLvmjvREd1QZq89DptgbLbxhSjKsHx77qnxtqPuR8Ris9pj3KfRTIXRmV8P2rT6lvlSroCo1B/lZpDWzaOBErQE5xst/dZOMZ9OzMaLw+FIp9ON82Fgt5JGZRke4hknNGK3bK0u/an9TeSN300Hwo1YvLA/fCxDNt3NWOwPYq+NratrjgyUT/mrpyNZR99E4LFDF+gq+VMMX+aZdvSgos/IoUpxoyzJLA96QNdX9fgwOd/vuWJYWZUOznIbGT8Ob3aiTTH+jQHpnSACeGchYCcyQSYuFxREZPukK/clyM20qgo19DZkNuN3ZZrK9K/gOTPQLdlekugMhq1lzeDsViII0R47/Hjw3/6zCsvftU1i2+FP2KN3as8E8qoKflj5q7eZCoIvCfueRj7HnwKCXnlqJVlgSQGk5gyoRpzr1mNgRk3oCeyCMHMoAKypQTmE888u87WcBcumM9yZemwYShoVaDXjk4hVabtrghgQuv30VF9JYerCfBldX2g40ReTvHqGiip5mTkx8hTuWO2ozlFLRqtp+4U7encurL9iyN2OrNINkZKlEhu2EALyQvRQjGN8q5USpY5bdxE6NeU4loco5FIPL2ROcqr5Mm4RzN2wv1zJFAIhgKori5DLKaHKYdZl65/j0bFa53Oo1PsCvLh6pzcOeQ5FY2YOX4EIjI1v14Z5vWe/fMQ0+Myyc6P1KcWPTmvIFpayDT09pK/UBfVt4Yyu8RIaiMGYkGw3AqZRSc1Xj5ciwJy7B0qtDWwdtWF5JWfsim/SXKN02P3Y2xmH7J60ob+BIguMhrphrEYKrC9/Gaa60pQ5ln59uq7gPL1o/Bd5eh0ZH1BlGW70ZTajj1FlyCYGzm6b6SwXaVCP9U/dfxP+EowObEOU2oOIV43F9ETbYg1n0QumUTF+DpUTW1yADQWdUBXgEqmKktZV8zqOSCBa4aDtdRZDuQ52qeiw6gc34DHDg3tvOYTD91RVxVW9MMceoazvlyM5RoN+oLRrC8by2Z8MV9IrxggrhuUc+FwkvlPiNMlh5uKRqPpioqKjHvzmAo291dxurprYbBm0B/Rem447PeL0/X7A13JYHjF+IrYkrkNVwcZo2XYRhh6s/Vc1YYAlmYmFJz0rqD7ikVzUDWJ4MeZR85XhNL6cRh31irMunAesuXj0FZ1OfzpIWc0ZwWJoz158iTi5GwWLlxgZmkVripPjcAq0ZFPEaRUoAxj++5F6YnHMFh/FpLa7aYpj+yt1XhuJdwRWX9u3HnOwrFw1GrwND+FM5GcFy53wLwa1ytZ+ryQH0cUrtMZh+LGJ39m7n3UkyzOQ/4ZHo0ctdxQ46RLbkbSJkdmnheOP6mdzFASqYo88syeQ46Ffp0PIK43170BF8M1PLK4TGEcrO5StTt/zchJi6VTf5ZHpdcV1OfTKzWFUy4yc/Jsa8ryp7Iz89Hc2Eg5WTla0hz/kj07+XFmLF54MtdHHpk5wura0iG9m24La0SoIPRRL05OV984aAo9paNj0A7HSH+WDicsr51YWlQkCpN/+bCtmFx7xSvZ1eeFFSaJ6kIyG/0zYH2YlmJiYiNnGbTJ90cKQ2XZSxtAMN2PXn8Toihnt2DfYjpl56S7IF5PqEz0R7VXVp5IcjbZkNqHuvQhnAjMs+1ghfaKMu/vOf6dvPrI7fYHxqJ+cCdKMsMoiZBjry1GZXUpwpk4kpwZp9vakejsQrKjE8MdHRg+2YnYyS5EaTbU0U2uuA+Dnb2UezHU3YcBin6aV86ZnvvVA0c3PL2rtbusOOxjWsi9+cnV5tLkdjWlosilmJx0iFyvNi3ofRlfMEg+L8Pk5TLhcDhL7M2K0y28h0Gl+5eQ1coyLAv0T+/3i9PVK5rBYJCYPxzuT6VC6YGB5NZb3/atpjmTr8Uw02cxqRIlE1idIBwANnNX5NeE6EabnnX1nbkTIDPLuzfi8P+vvTeBkuw6ywTvW2PJyD2zsjaVSiWVpPIu25LlRbYxtrHBMMZjs9sNPQx9hjPQ9PRMn27oM8Dh0I0HBjDTNNAsPd2GMTbtBS8s3oQt2bJlyZYslWSpSrWqKquycs/IiHjxtvm+/9774kXkUotk3Ib8M2/c/b/79/77v/vem3inisIp5WHLw3GnNMIt2+zsrJqamkSWitbhYmAk7ybEyc2RTby6mvaeUuFHfkm1Z5dU+M9+XV3IbpXvQ3HClKUmSwzRMSbURukICdW5emVzAtl42pbvViTpycnyJtks0kfigNGcbLIiiQnZrBzGceJKEvTppmlsfQsypZhsJrO4hEoV7YtHuLi0U4aW1Sd/nbvXWyS6dH5LxmfmhY7HL/loV0FciEKmzEEq9LcmXTlvj3QJUmEQF/kGIn/Eb55/c6J0u7K6rC5cnNOSLkB8bHRU7eIbxniDZ5AZ62g6jbU1tdpIJp1tU0ESrGeogGOZfylpBjAN8rZ6afe/qQAXAFkW4CXvoiaYMpFZK26yri44N6qj4XepMO+9dJ3pNytfyFa8XD4odqrqhd2Pq4n0jPpS7V2i4uAdHUvkzb4vpGjw0D2hib3PNdxVVTXjnFJHlj6sFubkbBMkV540wYWMF0f0bUZDP2wJTwjcPJkD24TJhRUmWm2q/S8+omp3vHTpu/7Jn31gPUrbQeBEeQ5p1lUtJ8tacK+7vttE/VqoXQvYww+PdZyu086CTCRd8OxWq9WEku74+HjybEm67l6112kON90gnnDbXttD4Z6bVrzcz4PZ+aZ67ZE9nRtv3vW9blDhpR25zJEwGoKoAClYiW3dMLzaMgydI3cc0SlKIe+JB9QF76Vqqf4cmQB83FCkAgwOO45SA6UIHoeRqywmgpaMYGhbN6UfcEx5A8Frqd3H/kg99f7PqfpERdVfcIdadPbJETQmKiYUM8DIYOsI8OmVIUn0D4xeBDrO5Ccxipb5EZAw8TotJzn5so6lvDaNZKONOEwQcZu2aQkVE4p9YfJqt/aL5McJB5t+JJZ4239M3y8JMp/mJ5OTeWmbtjJcpC/hqdNrSY/xUlNxcx0VbYC/J4Ha9KYNxki9mHYLs2UceRo3fvrjjCEVaUBwbeAn9bA2TDmuMJLZuKVcU2/GSPGU3rk70W2kn2l4RIsfAaX6hPn4pYyafC2j14fWpMJb10Xn79WpzyCc4yZ1GTT8g62r2wvXY6jdqfLUcL6g9jjHlFMZ5gTXQCdgx1NBEqTDXF/VupfUnHejigGSvLvPOpDK/HU3mD/4bXl2vfAVnH4WqZviryg/WlXrlV1qMdMvSdc7CwOEBEvk3dDmwqCgLFbL+ZQar6+r7vGvqvOnIMkCOFcXV9UaTHNxRWyalSXYS2uqudRUzRWadbW+1lLtZkc+6d/GTiSHLPuin/wf1fs/+thDH/zsE2dHG1UAUc7hSDx+5yh3Y26D0R+QcrMENiRcjVL4S/i4BMKxXFJ+SUIk3VqtlpUl3WcCug5BN56OnaAbuJEfYYfvAXRdL3ESv14Pa198+OLsO998613V6fHdil/iLANqoWIwthwhM8YCsg+gpfI7qCm1dFqtrQTqzNT3KTddl4EVU6Ji0MFS3DYBLAvCEoIy6U6cirq++deq+ckPYpC7qjFdUcENR9RieIsMJhLJpC74cgLIBEI0wcbE23Q6nmUgjVmMGgz1JJHFwcli/P2GYKjjNUu6bZ3BC4BHwBJANXkEJAX0bFjPLha7ddMmL4YZ2/KWP8QjQCa78CinGTSWtzE2vM9tzhuTl20/SpAyaOimYbFlEt60mcaUI39IKPwRpnmaeGtQBvmSa1EPmw7B2i6HcXFrXmVTpDNG6mTc5fjBPLpuvXBJxz5na+AmMRySD6Ynlw9vXdSxKwu4NxV/mXQOkOVreJDIeysq129DfTYxBF1Km7uCi9hVNnoAa9clbR0KWYJPxHYAhrkc2VQJdpooo5gzxhQX61K55TRx5qphb0VNL9+vFk/OqvHdDXUmOQSps4u0pj/BF44i/9ZG81zx9qgbRmfVU1/4ulpZaKoOVTkwUacrn6viwxpMy8uIF0C6R7/zZfa1oaoaGqmrOr9AHbrqeT/0FrVeH13757/4sS9mEPcDzweeAop5YMJ1IM05MbYB1IPFKF/AVwAYveGkAGDfEdAFpd800KWkW02qBegq3kpLUz/wvOCJMxeSV7/ghtYNh6ff4HoBRxD/MBZwRcK1QMtwhpVAl1WkaS+q7tNn1fGJH8SAIjkG1Xb6IIAJENEYqUxs+iWtnYwptjMVNZ6fVBNH36vWL86r4X2TqjbWUN7ElJqrUsdUnkhwW352IoMXKlDUQ4yJ6wEX02vDhcUFTzfT2bxFfRkG01sour6Wry4D2ZjfhtOwi4xb12kwTS+eEgYiC39RjinLtqmPTH6GSz7kIUl64x6sk9QbPJnH8iynsXmlraX6iCmnK10AZFdj4oW/cUttGYc/Ha7rq3nTP2BMWrqvhKSegzyY15TD6azLYTpTtjFal2LjteGDGCS6+apLqhr44AX9ejxgMNfYNrkIM5/pp0Fws3ORO5zyBUQuzkhrwU+ASfT+vTTW8H20e/ITarzWBujal/+jXVh/BF8BYFmTaA7XrxuooXhWnc8PIm/QpxLYjHS7eu2nSTJP7a7Mq8rJL6rjXzurpsZTFU8dVsvdBvjp+zBSrhkn3YZ+Htpo/tQvN+OKcken1E0j59XK7IoaGh1SQ8N11cCaHh4fVsMTNKNqZHpMDU+OqRGYUbhHpsZhEDbaUHte/Hw1+fIX5b/xf/3N/X/7wJmLY8MVJ8spyWrQBUbFjgFd7OqxFVZ88oGgm+QE3wzg66KyAGAY+Yba34uk60We23ESz3ccvzpUrX34rx89/mPf9/znD++bvl7x3boi0RpwtVKtfViChoRB4l1GXPpQ/UjlZ4+qY0NvUSvuLnnctwAqmUScTD0ji4rGDFif4eCBPbJhqvjq0PJHlXvhKTV64ICqTe9W4SS2OF6u5sIjmFCoCyagLHJbBvkO8hwwkk6XLuXo8mR2DKRj/Xt+/PT5dRoNytZt0xVppD10M9jESXrdhZJP6s+FyA8brapOqo/DbTWR8SNl2XwWFMvppS7SJ1zUJn3J9KWjzTSop/jZH7BJtGVpSTk6LX50HtqMk3R6wtFmiA7r2fLoJ+uJcqykVDa67r222LBym8hM12EgP9JwDBLe3TZ5Bo30Rckv85Ogh063wEcQJD9+1FIKwz9f28nP95Tziinq2vMzr51/KBBhbLsO51N/vXoznP1kyYTRJfH9Jsk9td85rkYayO9VVc4tNvrTqZrvjBF4kbd4mtTzsXI6ysW6PAfg9fKu1HEz3tboets06EuUubc6p9YfukedfOKiai8sq8PPn1Jnsxv1mjf5uEppE3/FC7I8+w2BLFEXo0m1Z19F7R9aRjVrapRgOgmgFZAdB8jC7JpUozPTMLvUyMwUzDSAeEoNH9inhl51u/rbjz5w8l+++5MPTY/XPVbVIaIDWNF4HtmIXZV388zpOq5D3W03S53Y8wC2McAX6OQEAGB0IE2lUkkxbzbcSDMod9XEcVAAXXdQ0rXqhcBxPB/S7oXltjtSC0/e/uLr3hDUGlXR0wrAcgBhm/O50nPUjOCqLy+xwCSnzkjNPq5O+a9Us+FzVZA2JVmvs/sNfszC2WhsOCdInPtqNDur9q7cq9zxGTV3odkZeu5zfHf3jcpLmmox263WXZ5gwEJDnh71Jr4EY1SEr5l05K0jQHAy3pa/ARAk2viN215MBGitsekLwyIYjiIkPcLENgYRdsEyPRPGeaCG84vquuRhNasOi+5MRw3yJi8YqVGPJBwzvy9dKY0AonYK9aUzprzltPXU9YaNP7swRZdpjE5r3KZN0r4yH2tKkp41fCCBT6JJPumnXt4ef21EMtwgSWoj9WELN+mzVN5katLASD1lGmj+Olz7SXzZEutCJOFXmbFkTFy5F3t5eraO06no75Wp029lmJ+m1JaS4e7ngDqmat0V5YzNqHxtTbkNrWYodqPikxCxHIDzmHtBXUp2q7WkpjyqOhGly+nnzzDWT+cXD8r01e5wQXlPP6y6MTO5arK2roI9+9VsZ1qFCkCOjHbsycPOD8tX+tC027p5muF8vFtdP91U041cDUGIGp6eUEMA2yHY9SnsZmEqvNkOoA2mppU/PY3d7bRyb7lBPfa1pxb+p5/7i/ty10kD38uoNqB0i8lP4IVUC7CVD8bBhoHEC+B1Yh+gCyCGxNtNMKApJV/0tXwheOD0AlHhGUu6LiXderLs8MgYMddJ2l7quqwxLgCONzJcrX/wU4/O33l498qNz937StenYpq5YbGvMNFFqiXY8uYVbZ48cFC/uWPqTP48dbr6KhVmfIEF/rkQ0NHcuXF2o9tlUHqDUZqM9NtwY9MkKlAHWl9Uw3sb6uJy1nnHL3z2Ky9+zq7hvXe9vKbWltRaU6kld7/cTENyAw40yG/cZdvy3cxIuTYt3fzjorQTSvza3pZKbSyMiSLBK2kolzBG6oUg1jlxQnWb+gy6eV1d8J7D3dEGXnLTAnmKLSnyEUDoLhumtW7JI9KcBq1y//SZ0oJnGh2m+0aDlE4j8TBFnUogSJUQ0/S20T1eOr3pA9MrfOqNn68fGeHXo3nBYLr+PiTBpf3i64+3aSzZMFsmLFXzI0WFnrTdxJfT9AwYYNXodzjI2pOLAk/dMC1rovNY3jZfPx/bT1dCTGbzaT/dvTAJxm7zBu+EOnn359Xcg4+qsetmVDAzg0Sok0i3RFna1IbijyDsu+rjn3ry7KFdcbjg3hjwrW7swF6b++us/XrM6Wd/jbjL2CefV25QVxN7JrGBV2rfyLKaw7pbi0M5slm+fyEGefUuohRWxFH1miqeOryYAnhHLqjqeEO5oxCe6riI1IdgIL3LG8lCbXjPiO9cmGyo408+vfxTP/O+L56+sNxqDFXQXsgqGC6XMgsBF4uGoItrVITSInQLDIA3TwG8PuJifVMtCAjQIulanS5B94ZLN2T24YhnBLo3q5uLc7rdSsX11tddz/ddlA68FdD108TxRofrQ7/3/vuPvf72g86BwzO3OdgOKb5jIQXI0oh0awwBFwtMLZ5QTyeH1fHq60T6ZMeKBIiCZfCkozkonB90684vD3Z5AdPgB2GOSHo3ZF9TweHD6mMf+NL53/7EiTPnTs233nLnzO7K1LiXYLtzwTskA6/zSqFcntoNotVnENEnKXGilRYiSepr/D3bpDfGpi+H0fAInPDfZMJZCVm7dR1EYkT6VlJRN9e/oR7/8mfOVxoz/kp4KNALv3/7K3xlcZTqNRDWXy+2CXH4swBh48rpB40m2HQbU8QN+Mvp6Sq8QhKinULaj+KRTr/v4xMf+5i66fBNAm5s70YwuBJDfuSt8+q2mrHEMrjZf1zNJ5PobwoR5fQlEi9/sDRj/QIYriBeGKyk2+s38JY2lMu3phxm3PxDnQpVT5+xY0XevbbrC5eJRz9dlx9XX/7Pf6VmnnuT2vvG1/LKADCSCsIQdM2OlKYS8Cm/5Md/6fMPjFWb+cteuGfqxMoEgESfPKBahWVtcFsjc46NTNXN4/OqMb1bjeyeUkO7dqkKwHzaPatORtepTuoVO82ircin3eQFHmy7idPpUEWVqmZSVXPxpDrgPiV9jMZIeWi4sdHB0kbYo4F66KunLv3ET//ZfY+dutScGK2jwTkkV+pwYTBkAFiqFPicFgAWgAs3EA5hcLsuADmLXUjFQLI4TELKdGhylg41h9Ju2JXPsn/uUvFJ9mcGuoMPR/hpKu/dSzGTIIDDVj5mph8Eyq83wvp/+JP7HnnNbfvzfYfGn+tliavaBF4DtKLDZaeg6itn1enkiDpeea1y0zYkM4SjuuhW0/FmArEmhW1MiTgIdlCYj5O9C1aVdFkdapzF1sbJ3vO7nzl+rpN1T8xHnQN5y7/t1bdOOEvz6un0IAZWS0hyI83yKZliIsH0Ae4WpsjLNhizZT6ZnMgDI7bJyzbauuBn83qhzjxn2cqq6tDogmof++jCz//BI0++/TuP7F0Ibgr4tizTQ/ofeTYS555uI6nMXxPj+ssVZjDlMAbbKBtGnv1pBgzidZpenkFjy2H74egLxwVf3jL2mU99St165Ih8ZVjOwm4gTmPmERabGFtX1gcBkk67eQd+zF1RN3pH1Yn4JoRxi23qAGPrpucr+WgAIj9bF7lZhT89B3RZYkw60QvDzU/a6zlgwo0R8KRhGpO/uIhuY1gfyyvBHN/vnlE3HRxT+25/nkrn5lS6uKjSpRWVLi/DwF5ZUQncGdxuu6ke+drp5d//5KnTX3p8eeWH73Amg/EbapfWA+AzhRTdb9r0VFL40W7pxEytpzV1XWVWDd+wT3nTMJBInYkZVQlTNdM9rs5lB1Qz9gBQnKs6H38LHvSzzfRZ/qavqWdejofVQjKu9jtPKR+75pynY9GffNuD7KKHcfFA8z/0iSee+mf/6oMPzi2vdcaH6+SXYEwo1QKQHJ5YoAqh67h55DpuFxejCCDXhYmwyLopwBbCZQxkRnqV+AyK0IhQpWEcZpEf5QTd8gtvnjHoRrsjZxFFVtYqbjOIvQySrtfton655+YBLgCJl+WeF/iuHCP73fd+6bHdkyNzh2+cOAxJv66iDq4PAFoMhErWVbY6p45lL1ZPOHfK0TC+Uag3UfTE6ndzEm9+k2MDoCEt75w20nm1f2JBXTyz2P619z6Ay6GfV0LX/eqTCyvf96KpmcmZSnihOaFaeV0Af3NgZPm6DjSojnQpbWu0X9dVG/p1Wu3vtWWDYS/jV9uWen66dNqNPOSzNWlVXT+6qibnPtr8kV/8wkMVCA4/8ubbDpzND3p81HEwT89o/hHGpd1uqbASysJmeC+NLZNh1ti4zQzjTR6pdzmfzVtySw04xUj0Mb7f1n2u/YOGYMZ37N577+fVkec8V41hQfOdyshRjJkF9p7ZZIwJaINhMGxLJw3ULZUn1LR/QR1rH8TFHPUt8eiT7mBYr2K+ID8vDCTUWMKlf8SGwVJAqAbtTQ35Ic2GcOTiWJX4oFI6XOJZIN1SgJQeYz1c11hUyblvqFMPQGo/eVZdOvm0mqN9guYcwp6WsEunzqv2qdPq/V9ZOfGV2fZy1OnmR0+tLv3Yayu7L2U3+HyRvICatEr/sRLldtiLZBfyGefoweCEcqYOYKvPd4QjbnQKwnSUNdYejdPqbm++VUNyChH6osZ/5hd+dKI46qWpW5cXIuBiGMvjB6ma746JqmF/OKvCABjJ14a6br4IGfGehy6d/7e//ncPv+dP7jkZBE42VK2QYyKnE1y+0YfHwWgrgJmKePOM4SLdOqqDIvmZnC5yoAsBzvwLXNmvh1knBdKm9WQ5i6vVrPFEI59Vs1JdmGcGuqfVaXXgwAGn0+k4lWTVTSoVB1s5N8oyNxQVQ+ahka6n+NIz14fTp473zz701TMPPzr39X37JoPpXfWZMMgD1VxVzWakHlF3qVPqiAoz3jTTE4a2nryms61tTDGoA+GDhk3mucRRd1HtHZ1Xjz5wdvmP/vaps/Wa7/m4PJxfjaM9Qe7decfMVLNdU5eyaVEx6L6S/iqRzGhDOp5/mliemexmwWnTa0/PzTQmf5Hu8gY/ukTt7IXBtDGZD40vq10LH2u+85c//7WvPLGw/oaXzox9xytv23+qux/XQ7Zpc2J+AsLqyrKqVHh3nTpHW06/DZdxbzQFkIi/v60bxk/GloBl3eUwO/Y9oy+COj15C8AJQOr0VC2srq2p+774BXUEku7YxCRAN0K5qIeUvzko9urDNLBLYWXD7XEtyNRU58H1M2dXV4PJG+pLEV/ETmnWpEMa9g//EcD/Xhw9Eqz7GiG6XqX4wvAPNhn1wjVPml7f0qvdQmLRr5OKX+K126alxD5dW1fe6a+rufOQbNG3MXYJcRRrg4sVX9zOs65+2lVzTaf1fz/YPprBPVwNvUdOrqyHaavzjlc09hxb22tu9usypJzCo4mtpZ8S7Fw8rqJ2qnZ3n1De0CikzwZERZW/548f+Ma7f+/ux9/2onbjpn2VoVY6rNaSiooggya4uHUBqnySjl+e8T1H1fxMjVQTNVWJ1Ey9rQ7UV9X1Q8vqxvq5fNJdzGJcHVZXlzsPnU3nf+cvnnrs1/7wC4//pz+9/9TZCwut8dGaw9v/qFSCasnZW1SSC4QvXwHoQrol6MIwzM0Bb3nWRQtEn4trRzdAOtfJYsi7otPl/j1cDbOlMIEM6udTi1OZPbkAAqtrI5vPfclLXuLOz897o52O1+RLb3w/aLfboQfhFgs2zLt51Q8UL1dVTOI6Sq5jog2trrb9dicPXvuq5+z/lZ963ltfuCd//sngdeqx5gGFXlI+LjJyBtDMEl1jXSx/bQs09fu2Iz5Js8c7q27f86j6z//l4RP/4k8e/sbUMGAfRXSSLN3XCIO/fver7kqmjlS+uHqnqmAXcTmS0vFD4YXV1fZADUteLeX0x5OYx/LQtHU6BnP0uD2VJLKF4uyoqedMn8MV8W+X/ud/9+WHnzzfjOI4zX7+R2498I4f/dHnfmXhBlV1MJ80qw1EwKGecWFxQY0MD8uLWqReiJN6mSrZevbC+jkOtn8rKtqsW1L4dRzDWBh9JhDUz1u7+Wvz82IlB+KrAABGB0lEQVQxe/68+r3f/X/UD/zwj6gXvPBFkHzXpd9tTp1Wu4Use4TZ2VYkHqBOFqjbpubU1z77F8fn1pLkzW/7oVsfvLALc6V8MWPmXp0tkbcGZMTahg5SORhJLTDzf2vavDxSX38xifXCHWe+uq4+r17h3qtWLgFvqMvFRUiI+QDOtHnxhUyV//KHn/7aH3/+1NOTNT9gLJNdWu1Gv//PX3DrK1//xiOfPH1IVbFmqEkVdGEi5BdpNOeKRiAAM3AxTgDLGqTP20ePQQg6q5bS6egX/sOXH3r/R+6/xNdv1mq+8+NvuG73W193y4HJqX2jkT8eAtUA/h2qHVMn4fctOnEnipL11WZ3eW09Wlhpt+eXOu3ZpWZ0aTWKl9eS7uxy2l1Zz5KVtXbcjLrpUBg4YRVbP+UCkvIkx5UCEi5tDCCkVgJsxhtmqoNmd9AdHdS6DTGyjQs0D1q36UefyOO/kNE7iOiWX+s41Gol6/V6wtc6lh8Btt1yLWTzufz+D980tr6+7qEAP+x0/HYQCOA6XSdUTle+oonG1VBizc29eu4BfDUA11bWOv5IJay9442Hb/neO3a98ODhQ4eTocPDs+k+tdSuKOCFXBX1cBXLoUSsysbQjaTT8fjULveCesXMV9Sv/tb9R3/t4ydP7B4Jwww9zlTzK93ov/70kRd9z1tvv/5v5l9L2EfZm/OX0L6Va8P0Dy3bUXriFz4DLAYEbPpBXvQjYS8Xf2wa5NXRwoW6udStAAyOq9Nf//S5n/mNhx7DvMvG6r53cbnbff8v3Pm8qZf80IFjSw0Vyvs6NJGHLkf+xS+gu7CghodH5CYUS9bFys8VUS8lXKVsUoZ2bkHlWNvyfirPgqLPYLEvKJ3y0dpTp06pP/5Pv6/+h+9/m7r9zjtVe30diXozyLa1oMtXzBC3sYF63dT92U/82w9/8aa9Q/Wf/1/f/uJPXzyiKriYbU6mVP5sVU4pXFs9D9vVV1cbaJyUWjWDzak8r6QmXPZ6uqO/XNF5fv/uL6v67j2Y7NzmM56JkcYC8Gio/vT/+/Kxn/n3nzk62QgCudFmapUkabreceL/9xduu+26F3znjfee3QehKUZJ+gGLSqDUEHYGw5VYTQTrqpat5hXVjJPWcrS8sLB28mK7+Y1zK2uPHV9qfu7hC8sjQwHPQakuthSr60ncqHnui28art96HfbJFSBdK00urkSd8/PtLtZr3Ook6VqUZ51uKmpkrlhWjzWEJKw/UIN6yI1LXA1Qa8jLaLToQvjgr3kAAtcg9E0XQCtSbZbmkYAuQBWiddv1nRYGv5M6KUDXh0l4qDlCCzs5xMskSeIa/pJ6Eq+traXVajWdmppKH3zwQXYi+0oM63UtZPPJ6x0vPeeSyy9fDrWG/PX6uh/wExL4weUxjGKnwj8MfA0VrroAXE95tSRPauiLquO6Q1GShItrsZulaXjHzWO7fuz11x2580U3Hp7YfXDvauWG4EI0rZbBjp/TtgAsYy5tINFDN4HISE4S1VuetsK8so8HK+p1o3erf/Ob9z/0e3dfODPdCHwOFj/+uNCMu+940dSu//hvbn/F3dGbHD4l4/PpP2Yu8dQlaknMlqEd5fheuZoQh0AJN5HlNHTrH4SxEcKEeUygkE7NIFl3WHAptluOH6rX7HpUffaznznxM7/19SeCwPEatcDtxmlaqwbOX/36d7/ysfC7hlqYQi4KtxyFdx9/TFnMzKXFRdVoDAvoShpbSVKRnI5eRMHVTiupH0NtuAnCj04hPnEVVegFDRAD9fiWaVBaZFm1Wl0dPfqoet9736u+53u/V73iVXepFh+/LaVlOusTjn1sy56+VCpKPXVgrK3G5z45/+qf+/SDt988PvRnv/zdd9zdfEVIXfmG9upB0iH4oa2/E4dZjLTczrNJ/XVhgL3YMoSzjMEFZ51GUiBMnDp9Lx47H1i90F4Jkt4Qq7eehOquicfVCw9hNz28Xwfy24REKx4XG6uqT338q0+/62f+9Ku+mzuVCh+wEaYwjnzTEQJkhrnVff+vveJlu2+669D5lWG1q7qmqgBYt7vSiZrLaxcXVtbPz62sPX56ZfXombXm8afXOvPYKUQJNuzgVAlcZ6QO0RdFcuOm+WOvjo5qdZOUZVA01QDqOGHgUTUgwjl+IIgyNSFXSPISVTEG4oYH1YZ45TgZQlLk4tGuBO2llJs6ok4QXa0ALjJFGKYOEkZOqloQ0DtI204TxZfgdCjlIlUU+hl1vd08qXZjCLoE29XV1bT0ohuWb65ez+yFN2LzZhpfZA6J2qmna05SqbhtXAhy33dV7KNTEjSRnxlk56ToDx9rPpeuko9X5vjFdWi45ofDtUowuxTHf3nfxdkP3n3i+NHHj58eiU61rm+c9w/XF/2JRoZdRyCPH7YSDzauhrhGydGnlBOYXap1dHIXVx59RDhGlDo/6vEwvtL6W9WT6q/uPXv64dnW6lDo8vAI52Lmu26OidB6y4uG9jsThyoXW0MYRD6ayATcwiOzuGnrCdx382LQ8E+2k6yLzSf/xm3T6nBLNr/WW6IME2/DjUdhtqjM9dWdww/EH/vEp4/9b7979PgIpNtq6PF+Wr7aSpK3vWJm4lV33Xn94yszjlccg9N8ZfUUfm24UFudtnxOhqDRF8+/sr+ok+bDALKVOWb6RAJguJY5dZiiyMco/lgqu0uk85hInVkMQ3T5NHoUedG453Ofw4VjQb309pep0dFR+ZaXpEGdZH6Yp7i0Pphjw7lj4piGbpkzDOvplqPUVy8dO52/7+Nfeeq+oxea2MImb3nV3omstr++1OZ01rpmm14+7Ck8bVm6nMDXSy+ST1DpvpN4SafL7MtneGq9NNOjqeJmH+i26BtkjKMx/QPD8rSblg6zaRhHXfR8d1Td7J/AmKNSouHEBYRVHKmov/7YQ2d+6uf+9CGiWTX0iWBYeQAuGkw/cEuBfzLgf/WFi0+/7PrIqyw9uXjPPV/5xkc/+/XH/+RjDz3+R5948th7P3Xy9Ce+fGHuq0+trV5Y6kYp8nOeDtV8Z6jqO+CN6cGjSqgBpVBWjNPbcfgS8axe89VQLVD1qp9XIScFnpsDTTLePGIa1EcMmAAPxda8YDD1GMaTCXKeFstGn1Bw4QdSOdTdKgeSrTmt4FBPS4nXjXCdiXI3jyAsAogzSr9dlftdN0ti6nKzMMTsUkklj3gDLauv1VOeWhh8Es3StYIuSZYQGDq8mUbQXU4Sp16vO5gcThiGTjfDALl82Tr2MPjLU9f1PXHzRBPaghjNSdYjRs8JgHojNYhXSPXk+Xbrw/edP/ehzxx76muPHDsTLZ5Y3J2ejA/WZt19Q8vurqDpjlVRZpCrEBiPq58o1/kpZblCo3cA6BQtRCcF3orf86/iSn1jfVZ97O4nTz4yG63VAg/VwIDxzfAQQC4sx53vuHl45ODh6yZPNKdRFb1g8SOT1AKsuPlnJz7/JMwsirK7iKOtF57low3T64WwmcHPhjAuRF6AXjv9VZVfPNr6iV9/5Gi14rAPuTDwr1Q7ypOff+eRG+PJO8bneawHcxC5S3yk/3tk/HxHAF8KUsQxvDDMZ9pABjCsCyOFpwUFE98DBqZDXLndcDOszwhvgA0By9hFnAGtwphwSox8YT0rHEMU+eLnPy9jfvvLXi7zQL4ky3QoTwBX3MaUgbFcFutm2gmnXLCHQqV2pQ+3/vV7PvcNJ6g7E42R8BUHwuEDB68bPblak7Ol0j4a5JU2w5TbzKNg/IQU37vQlYtBf3+xHy1Zn44b8NPG+NgwkqSxaY3NH/HLH2zUBf8mjssjV81uoC5FDXXQO63HHQC3HHW7v/uHX3jsX/7ih45ChsqrFb5ZjI/G8pUEGhwJcjSoR4I1mOEik37gM2fOfOCep0/fe3Rh/viFZnOtrd96DrB0YFSt4gHcHUheLp/6MuCoAdLwA4BrsIQBUBIwOXFly8kJrP02vGeLYV20W+7q2XgCLrBR5BSALG+WwS9PCjkRJBSeuY3QJxH6Q/S56D8ew4Kkm4q6AZdz2PJ1gy7QHjKfw++XJDyb64ROggzy6O9SdykDDmaNRiO/b/Y+08s9skvqWsjm7VMxjHZGvdZwy+NXJKjb9eMYG10vBKxWYhhcy/gt5CpqYe0aGFXEn6kq3UiL0c1geyFf9JNgjrajxG1GCUDT8fdOVmq37hsaft71jdGb9o+PTU80GhNj9SoaWqmEldD3uUWBpIe6gTi70B2YDVmMNZxlnW4UN+Nu/BvvffTR+x6dXeLpBXQLr9yC18vNbvcHX7l797/+2e9+w98t3OHwpl5/tw0Qe0Li+QMu1lsiLgDbYzaFTPpy6r6MgxzIAz+SBg788xzunWNH1fMaT6k0bOT/53seePQPPnvyzGiNly4nX+8k6aHdQ8Ff/Or3vPru5quqfHKIWzGpS4kKH8LpxmJQy8vLqj40pAJsMQka+rI4kA9eCTH5LAniMznd2hIiH/HLmHBdiUf4GE5C1mVL7KsvnZZp2Q3yOIwAzQ994P1qZXVVtvBve8cPqhFIuvx6bY8s5zKLXliPbJi2o8xTR8aW1WT70cV71l688PJD3amZ5ERtMlgO55IZ92Ozz1cVWdeGhDF+wMI6SQRy1q2B/uU3/RIe1Jf+1UkIiNLnxm9JT2UdxlhJwT414RIjnW/gFYPAsjQP/ctc7E8qP4lOPL3Ax/KHwkyNYkW+ds8Ztas6l33qaHL23//x/U8+fPTs6uRY3UN9kUXObYmEC0YEXlwttB8WCoIURXmKlSdb2ygQMmCgmRTwhlXGmiFREV8mEZ61SkBaRbkFnOyEgUPiLBVuyVemHo+c6gqAJCpAPy+nIvVC0JL3JACInRgtlKfPkK8rNoAXMiIkcoAuQNn3/Q6WEO9CdzI/64YA3yxJ+MhZN4qihO/PbayvJyvVqnwXbRPVAskujWsim1dAt6majn2heXNkxGu3274f+UEQxnwrQ+DGLoAXc9J1ALA5hjcBqPpVNLiGMcO1D2ALAIYR0EUtAbgCvgE6JECj5bPH2Aq6wE03wjUqShNcanKn4jlexXdcXEG9esX3R2peCLxH/VKMKkpz/azTiWAyPrOXttpJ2umqrFrD9QCTg0n4C0s6J+5m6e6pqv+Xv/rd3/933Tc0OlFXhW4qU8Q2WmfgryFxgoNJ0xdFj2SUGDpMGluwzEUJ19GsNapimRmy5TG2lVbULY1Z9R2TD6N9Q8oZ8tVHP/7k0z/+Ow88NNFAjyD53Gq3+56ffuHhl7z2zc+95+kZVbV318kWrExRZEyX+FETrEFPLcxfUvzoh5xewHoyCUu2JhvCukpryNtG6BCQhKCNRbAh62B8ESgu1qMcRiqntr+27lzkvOP90IMPqi994R6FKzDqnau3/9CPqKFGQ8mjqgYD7HCwdrwoWxabkbRAMIC6z0B0n7fd9Z25Fy866vy9ejkhvoUJ9b7TL1Gt2NOH8Q3fogekUF0qiZL5UE1/pHNlrYm5xf7TSVhvIV1dTQjS9cSP8DZpQHSVk5KKuUJ+Jqk9y8o7I1Usj8lapvaNtNVMsKzCeGH94sWLK195fGH+848uLt7/2OwyJPBsGFsnDK3sDeCQ7T7cKdyy/QdrjjylUPYEp7KsoQGS6mHO2WoOVnczKvGiU5ppG2VaBL9JwfiBggW4dT6JkYsCakmlLvA354v/DOg6CWQUTBAX8ADgFfUB36uQd7Ef6eTYkFASRn6+y1LCVR5GWZBhA5XE2NXjmq51ueMA3flqNRs9Ppo1VCMvnVogiX0ljd+KynnlFENP2u1A2h327EkGrwvQ9bpBlycaAKgwFYU6ohFawoVhOG2YCgYwRH9TOmYYv5VhgBdCJ3Yl6CTe3aEKAuMt+nMH1y7sVZQLcVbmN4AZ65aISuL8cGW7yc8nA59Ze/QtO0EGEANBt0xPCsUozks+/O7vfFNjzwsOnVqbUPPtqlqVF0RxysK4HEPdBaX5D0Ifc6hJtMhVPH2J+oj5i9h+ZoYMI+PkAfC6n6q37f0SAAXgwmt2LVf/7cNPnP7J//jAw1ONit9FI0arQf6Xv/mm13y59YqR1XXW+TK8Qewj/WBEW42OjiEES2wgm3gHwvq4wCOgzkCSMDAek5CgoAFJh9uk1rFZN5TT2wTCh2OC7TpVCB/5iz8XOQabWrV79x715u97KxJRzGE65Cllt0VI+AZiGBMzn07PN8/9wI1PqoN7hyADraF92IZTpQH+Trqq/ubsQfXg/C415GPHavIWhZAwX3Txmif516oV1Y6way2lM9OqIEYNBG1LnMqCiFgCPJ1Ad+g7ahxzZPdQR82EK5B6Vrqdpbm1J85cWrj/8cWlex+9tHxittnBzM+wm8QFwVc+JgwQiQBLsAWwUqVAVQIBmICrQRjlQWwV9QCCKM6WWyMerlPbhLLdl26AkKPAUQ49e9mAqAnrJ/hlTZbD6RYeqJ+AH3kikBeJMuBS0uXbweScLtaABl0MeZ7TrSKgDs/jRoiXm2ap78eVNI3TuBJ3w24C4E3tiQUr5e5Su3L7BWBDUjfbAddC5bx0U+KV42OdTscdiUY8nmSodLt+FGLH78dBHPPlYwTdpALhHhJtAEMJN60I6KYi5cKtIOkCdAV8Ee4otFckXR+2j87CFHI8jAAfXIcACjc3NPjDsAi+spfRQqmjDJQdDLnSyZTnzGRq7ovEzwGRNEiVpHm2f2ak9vaXj+996fP2Hdw/Pb07aeyZWEon3bPNIbXQDlSEzQh1pD4AGAXrxQJOZGacugIgvcjkx/xqknSbZoDTusuEML479E17HlO37l6HHwCQxirzUvW/v/uLD7z37pPnxhpBcHExav2rH7rlwA+8/c13/M2p6wDSBALDAAUKa8MffaqLRoHchmP8AGJ80XNoPheuc0p65mXFEFSsCMvPkPCiLQ3Tti6BHhhGEgRLDbTpJQ88krqH2gWvQbLsSLxgnDj2pLzJ6ynYd33Hd6rxyUk54E+4K+qwDUnbQCyPbss/RWMDgNE/uflxNTo1ggTYm3EHkFGHC+zJOurpBVf96YnnynndUtO2JZYj95NLdSu3aTuyaZhekARwl1CUAL8wcNVENVF7hvjAwLoaThe6rdWFtRNPX1q5/+iF+S88trT81IVWZ209SXgSoI5dH4EZS4eDWUi2VqUAprybDL8GK0CYjoMfTTB6WEg6XERYY7pmmjAsrKpUF+3drGkMs82WjjB86EaRGjAZrjtdx4vXEAK1X+chIxPPhUmZSirHMN0ulck9HEABwFZOLySQfxMsaIAq9uUAWVQAi8YXyTbzspigm6V+zE/yBEmSpGGIqaUBtwrAXa1UCLrZvuP7UqNWsMaSuDfrgKshm5+2gK6VdlEZF9tTArBXqVR82PINNT4sF7sEXkjlBFqALOovKgUw0XbmhBhV+iUeHYPpoAJ0HQEXbefTbrmPFshdM7h5Q5C9S0UuxVv0K2dfj5Af80g6ncNuJkVxVeYKk3tD1k0ZIYrybK3dTbHW3Ot312ovvXVy+vUvnL7u1pv3Xj88Oj3V8nbVL3bH1Lm1ilqNIP9iPrgFCEsBRQdZ3NpIjCAk9GhDUgRIKlSfT+VMVtbVD970uPLG9yICVa666vgjZ1fe9LN/dW/CqYrQOM3jT/7m61/zaPaqqfMrDra8XB9kxh8y1PIQ/QJo+Oe7XeO4qxYuXVJTM7vlRk9PJyhJdFohw8cQgwuggRvsdeB2tAkylcvaGNtPlns5HU8uUOplGG+K8eU+LOdyvC5H3F00gq76p885ocLrDvJOo1JxhF1GIhUh/iSdZfW+Y7eo8606gJeC30a60nZtlsa2lw7CCO8Icd/FuVbHnnBqCJJsva2mglVVSZc6zbWV1pmzc0tf+salxa8+sbh67FyztdxKUtf3VA0riAeMAl+2PxxWXgY5ISzYcm2IREhwRRiLA1Ch2N62XIALWawb+Q0omurip9wU44aIwlU4QD0gldUiYAtmnKYWeElstUnX65KCwIN5kNrE6TWPeiNcLgqwiMLyqR221QJumrta0vVcV2yCLjCri3Ut7gySI9wCuEkQJJWoknSrXepy06WlJXmV44Au1xqStS87/pejwQ51+ITaysqKy9MMPLebTqQO9buokA8gRhss8MYhJBMeUKk4aSpqhzQlGBOItR8dwTNLcOPagr0c+hOSrgAvbfpddA4x0UPfcvZAZBCdAvuY11dbPyNIiIhLF4Vbjrp2o9eLcEb1BpipyMPtJonDM658WGO46lZuv2l07OXPn97zwhun9hw8MLPPHZ4ZWUlGw4vdETW3FgKEeScckjBqxSuBFgrI0VYJBbJEIVSPbvGjOqYyJJ1aS1wM7WAD8NaDx1Xl63ertbVMjc+Mqvr0aPZ/fODp+z78hVMXJxuBt9RMuu983XXT/8tPvPHVHzx20K3xicVeYYbI2YSZOrG7CLLrq2tqZGxU3Dr0m0/97b0yYp6t0mMMN2nztRNBd6QSq3cdPKrSEKA6MQnZD3MlbiuXL/yWF+6vqkfPheqjZw6rOvrc0lZt27b+MIxnEwiwQD4YHu7H1tBXaqyWq8laV02FTTXiNROnuxzNX5pfefL0/PLRU6trDz+1uPLUbCdaanUTSiSV0HMqge8gv533mNoywAJPGGUUQ/VBAbp0GzDlkQwetcoTJEoh5aCxBFqAsWzLkYZgi3UDqKbKgfw3EnalFIlYHOu0GREwWQPyEJ7wU0JFnfWapLsA1MFymI6vtKdTA7jkY4uEj+aHOvNIVcpDecAgvvs24ZGzDFIv2wZI4RcgEo9A68ENO4DBliCxEm7YCdN20E6rzWraCFfT+RLgslyA7uBVt6grx/aZUplH3001rWaIvM7wsAfA9VBVPw5jn4cagMoAXjd0cc1wPU/Ale8OxuTWgAspF51AUA4xVgDajGmoZuD5bIIsdbw8gMYDqdTzEmzLUq9IurJZAlHxxGB2Pnx2G8SOEDcsusVgVPQAg8AbfCADgi9y+5iMHp/RaHUSZ72dcOvk7h2vDr3sltHxu14wvefmQ7v27J6YnMjr46Or+Zg7u15Tl9qBSMIdPvOCQuVWBrmiOOKdnqMEN9qbkLTAUVGKLWMtVv/00CNq/vSSytvo6fml9I/uXX3kD762fGxiiI9mZhlAt/PhX3nVy9amXnPjo7Oh6H+34LyRUCGeXuCNnislXfue/Q+RCHr1mqfePnyv+tRvf0QdevEN6rZ3fJeq3HCdUp0OxhX9heWer1xUf/LoTWq+VVEVr9eHW/WN7TcBV/g4CwEFcLvUqaoqVkAjTNUUAHZXvauG3VXld5c762sra7MXF5rHTi+uPvjUCoG29fRit9uJkpQ35+oV3w0DiCNYBhhOXn8wp+UyRAFE5rcBWgEihmE2EmC53wNwykMDlHQTrAHReSKOek99zhXgChADeEl4ihUlUi+vdZQoyV/4mmbDITYW57ZThL2IBMwHcMU6NOvWACYza96yZjWxlsZJQC3CAar0F3UhP/JmvR3XxYUCowZEpWQLgQ82QFZeF4PZn7rYEqTAWQAtADeN/STw4ySGhAtcS4Fhor9dXl7OynpcFjRw84xUdm/fAVdIZR7OO9Q7nDk116dmGB8fJwB7VQBvBxIv8BbAG/tekvgA3gDDBqk3DXBV8emGCEEp2MeoAojlsG+APuEry+CGlCu26HepZpAba2gVT0kBY11KvwLARpdUkAFZMcgnHQMHJ5kOs53DMWYc2wYw5/XZALtWaxhpGwPq51nud7FKoihz27g+Bn7u7Z+o119409j4y26ZnHjewfHpsV0TY9XaSD1SQzXIkM5yt6KW2r68uq6D3a+8BBulc0mwwroS/cQtZKoC9cZ9J9VLbodkNXJAPfn1Jxd+/bc++8iH7jk+x1M9hO1WlMY37xsO3/tLb3zTR849v04drRFkL0ss9wqT/qMjTgY+9//DNz6mFv/uPuVgiz52/Qz1OFjFwAYALs8QN+q5Wrn+xerPn7hJDXk83tlP5EMAFzTBxOKIc3x486oux7YyXFi7atRrqYZaS7x0PWq116P5uYW1J88srTx8cnX1ybMrrVPUx3YS7KVcSL6eCrFqeLwPc57jaECUpcmwUtbTbhYt1cAcp8xIEGNV9IkEqRq8lHAFZHWYAVq50WRuPBmwxfqR9xYQaAV0BdE4m6XcgriExKGn+OaEgsHH1hn9Am4oBBPfCEasLDrZuA1pN9CaqAC7iGMdWBc4pT7kx7ysIAVb+nHZSIE9fC8XkTYFBiVu4qYeMDfLgtgjHgNosXNPCLR+q5W1DeBWALg8HobwfHR0NGs82MjNzTMpUyqhqezepgOujsp8RMIc1O+OJ+Nud7RL8PVRYUq+IvF6MS4hqe87bhyixb7nAWQh0bqwsaO34BsASX2Mp4/uCgCtHq5UArq40iKctgBuoWYw/qJelCEQDtZyyeRkw3VeX0k5IAJ7iDOySdFJvDITbJGbjxxAsuYBYNQlU/rGnpKbegLCyMRh97sQ1ztR6kQAY6Txxuquf3jPUP15N4yPHNrfGD20e6Sxa2J4pFFvDDmVWkUFNS9RodtJ+ClRfnIUJUmX5igEBXlpVucHR7NWWk8XO09kk8uf/tyT5z7w0a+eX2tFycRwBfVTkI+cfGktin7ye27Y964fffPr//KJParm81z41RM74NmYHIN8vll8v9nEstYTX73u+ovqluUvqXMnV7Gi0beAPZlOgAs5f4hl7B++rnlq5K7RL58dUVVIuxZn+EYsSq48EzsSJmo0iNWQ285Hgg7kqmaqorXO4vJq8+zF1eaJ2dXm0ZNLzadm19vnFqNovc3bdXkGKUQef5VHYDF3wZbsCZraTYM/SrF0W0kWEwq2gFUh3TIMtQb4iB+iB6YegVPEdnnTlqgXwCXGPDZSrpF6zQ0oSNIJlhF1okBdQBilYxJVBLo+JN0BWKxib0UmD+ok+RzXLkfUjIAJwgbMuG2UJjC2ZTHeukk5pVg6UFfYEEIIsOCBVmR0olEZoBdACzcCPFzqYoAt8Cnxu9206/tp0AnSDsbJ9/2sulZNl3ytwy0D7nY3z8q0fSdcOZX5iJtqBtr9wJu4VtVQh/zuU88LaRcV92AH2BgBdFMf+yMf7RfJlye8CLzYBQCYxQYAuwA/gF1G9QIlUIAucZbgy6HVgIuggfYZXRAnJPpZ3BgFDggmLq/ptAc6iUhGiVqrFih1m7IhdvZLvVR9MB3VIAzzwMxHKR7q7HSBmRBMVBwhUeC4Q6HrD9c9f2asEu4aCSqj9SCYGAnC0UY1qFZ4n5wz0FV8Q9jFxWY0vxJ1Z5fj6PR8HC0urSM0zUZHam7IBwK0NEKBPJtfaXd+5Z233PLyN37fqz/51IioFixtGP0dumLiRIqBGQTKdx35hqpMXw/xdAgR1Gahj6uu6qZJ9pu//elH//B9D5x+77tff0c+eftM1M6Rp60qkHqr6XqSd1ud9fVmZ2llvXVubqV1+sLq2pPnVtdPX2hHs0txd6WVJLiOYvurnCrfhoWZAJEE5FIA4BhyjkIaBVLy9BOFBoIM5rYFU1x+EYZZx3lOyZEgRUiFpwyygGmRahmPEIZTohWgBS+5m48o6m5jCBt8eCDBVBa9J4rgPVtKiAwjhjEvLjnkz7MeINaLBIZiXwkhDxIzn7QroTaZYZRMdXjBt/CTmNY4QZTDizhWV/OQMDYygzSLsJgNYBzPK1DIBdgCdLte5jW6adD10g6kQKoTCLY8pRCurGRL2i063NpjtdycxyVv3e4e9epXoivvjMtTmRfdcpqB+t32c9oOgRfSu2NPNCQA4Gpc9eJq7IVJ4iVh6Fmp1/MBvPz8BAEY0i/6AWDrAXRTLd3yG2y5C0AGsAECMcw+b+KKeoZgC7QCMFLi1XXioLPT6UIYp6CRBJBVrqbSOWZQSNYm4FK/4GGS+Zh0/PYbhE8tjSNKgBhDTJC1pyoClCS6X4IuVaQCxtQxE0W1JM5pLzMdV25q8BW/15kbzRUrCSN9yO0ij/RwC0pdK+E4kEsLuMmi4dUDuVAg5ay5taj9q++65QhA93V/+cSkogzN5shpTTSPsj+vK+THAq6W2DHXku+bRcVAGfvZIOHJMYDFjbIYPRyqlYbqzftPq5cfXlVqcr9StQaCQ/WNM4tLv/M7n3zizz/ywIVK4Lszk0P+v3jHzQcDDNDxp1fXnl5odS6tdKOzc+1oca0Tr7fTrEtZUcbT4+PpfIKdE0hOYKBwFo9pILXRi7kkwaIqjJM0qJmMvwnHfGCmQn3A2a/BleEIQySmMWcgwFXAlqBJvWzvVAL2WjEiUsz5GJdzSLoUtF2EAadyF9JulmANAoABtligGbWgsMErg+go9UN5JeI85BvrticejhAbfGDETZAUJYb4+dBYj2waEvqBE7svHnnpz+Xj6XADaAEY/L6OgC1a5GJv2c268ANYUy+Ksg7cEARTv+VnTbfJLz9Q6s2oTliEjZ06QTev1QC4W6sUSIN+oWd7/ZT5ySwl8NLD87u0AbjuBD/vMzYmet4h0VjX3SiM/BBImxJ8If2mqU/IhcTr+pAngXoZP3gZAMFcXGEL9YLG4IwvTxAJFxMCuCvARv+G9plBYoTuEMwisYCD4ifZCYMhFLmWZeYizYouGbMZ0raWcHGVh9wqqgU+NVeAMeKoA8aag83jj7K8YHN10C+l8HFI2JTIkRg8ePePFWK9pe6cJrSFeAnQ9bYLiguI4RSLRaRdXY87b3nVDTP/7mdf+dZzzfGgm/jeehaqtThQbWyP17u8oceD/o5KMb9F6cKGkg2Y6II5d2n33CRjSQWulpjH5r9SupY8g1TOb+vNJhNEdWdKC42bhKskQI/ve60CI+oB3/lKVUCiRvyOCrBA60473eXOpo8tBUvHLnVWHz46t/TxTz0+t9RcT8ZHaj5vXkVxkvJlQyyOl1sOPi6Wro9YYiolV15QOSGkWNgYTHEDWGlbwxmjgVactDER9JRlmJFi9fUaYyjzAsWBH8BKpxPb+Amseu4AXOkGE27atXTLMDmZoAGVwIrZD2hyaEO6BQDzESSReEXS5b0oLeUSdCkfI6nUlRPK0GZrcTMiICITH6aW/OTHcAdgy4UubsPXnA+hm7wlrFwmSb7bSz5iumLzURTygsndCODhRlkb4ZDyMq/tYWvdylqQZindEmy9xcXcSrdUJxBwSzfNWJ41ZRr0F3RFHXGVVOZp3VrqfUnTscfJqG4Y6Y548WjsJiL1xl6S1dykkngE3yQNvCyEeEvwzVIPciS/NoymZ3zzsEfthIAxZgd6z+MGyKPcyzIxwJgsAvIkCBIOdUHGiwQYGB9zzIZRMNXKOUt0o+4+dmox2GKERKdLdYGcpADg6xMVmMgA1gzAKxcBo3aA5C3q4CyAbMlTOgRgAizXGDVbsFlPA7oM48rX6hBtzCTVSSUMSTDOelJtutDwK1dxbO6ylx0ZH7l1bzh0cGa4sWd6ZLwxUhupVyrVeq3e8IKwnjthBb1eidyay5fmrMeePObaTjzVTj05D9yBiQEb7BmuBFnpUlEY2qiKqaQOo1MCdIV7Nqvci7ta0rmRn3XQLth00db1IhVxcBBUGSC1QsHoKwE5gp+PkaniMlnFbKkFqRryUzUMUK3B8J24lXSdr0yN0yTqtpqtzkqn3V1ZXO9QFXB6bq19Zj5uHzvfiS4utNrtTsQ3bDmNoYoX+tQusas4ePzj0e8CWMXNRc+xY00xTAICdIMQTlmBY4wxlTx6rAGGNg0vrkxgmijhvPyaawhckFR1Xg6VuTBzCwWpFU4WyNTiR1WZhsIg9QHgLRKsOZOr1QuYmSkAN6Y6QYAWtqgXMoCtq0FXVKHgK1v1mDb3bTwLWrRNAPJywMv0pu7y+V3pGyAkbQuYEmao/Bwfw8nfxlub7wjT/k6Rv2NsGgKt325LfVsEXW3yYAVg62qwpb+Qbo06gek3OaVgabOwgrbthGukzXjKUTI6BoF3Opt2orFIpF52Wj2B1FuJIOmmbiWruGmYen7C76yFLrW91DNQzZuhLwwAUxnjEQWZHwa27yKA05A9X9RHBhQdbbyQ9NjxfHcU8NNsa8rEcCIu1RbgK9I1ppVPVQMmZAAh2ce1kjf45KYaCgco8/wwUFykXtH5UuWAZS434MBNlgfqKMpA4hCvAQLCuq4AYoNlDDO2JWSTAaWFBSYLyCxAtIXrHXGoQ9aCqNVNspSv+EEsv5rNtzv506PV6uiQVxmve9WZyVpjaqw2ND0S1HePDw1Pj9cb9VoIXK7W/TAMwpBvOA381Am9VFEeCND2EFIIX6/pqzjlG575ik3qM/l9Kr5qk8+H0s37zC7S6G4VVED1pIZ0SygbxCHp+cukG894ccg1icDJa4wfeNjKwMbljVKpVrvkKoS74gE8IRTRDoE1fKG2l0eQ9+MUNcc1vJsmaZJEnU66vrbWXsHuYG6p1T6/0OxcXIm7F+bb0cWlKKKkutSMk/Uo5nMWKJ2LFJKqp3KWF8Ito4U6mh/0QDG/pMmw0UIBR5IGFZmW2m+MdAkc/JewUjoxety1xMqxxi8T2nGnpMo8GlQBpuhTKnVlu09wRYR18yF31hNpINESfAGymCTcPWlpF2EYF948o21BlpjKF0bxMVkuT954grgE0E0oLYo+VHSjyAe2fIr26kjabIg8IrYTRIlU84S/reMkET2GUEeJB8FyckquJkrI8hDplqZJu5k3TbgArUi1lNuUsjfK6BbdrVEl0L+NdEvaLKyP0M5vGg3ypr9QN1jwpbqBul57ugHTw0kwlHWYbrUKiRYXWox4mGLhh8YN0KLql27s5SVM7vPjIhWgDHY8DMF30/aZ7Y8dvLK7j8gHeAvxGuUB6VEMxwblQsp1AbQAYJRSADCGVKRfjCIBWKsXXOp0LfBS5cFHljnuWtqFn5diOe4mfhhZYqJ93dCHiAZsgRkiKOsSw1hvFAkEMm4sNlwhdHtk1oCkLWDK/k31S4O8boKVl2HN6CnJR+15QsMPfMcfrofh+JAXDlXccKQeBmONIJwcrVbGhyAm17xgqBIgTSWoVnyvVvNDOINKEHr1ekVurAeVKi4+uIJUaugPGRMgfwDcpDJaai+drnsfTTe4JL+Ilgi2npcQ6Qr4seZVwpvngI6Icniept044feIWu0obnXjuBMlSRcyarPZjZeb7WS9TdBM44XVbnRxERLrepysQIhtdrKUj8C2Y368HIzYm4A5FOUEqDnPyFK/SlUDn9SzFWRN0elsAmGOYdLFnHHiZhyIoMZgGrQftsSLYTmwQTJoHEvhV0rDiaD5Ch8ZcwFclq15C7AybSHRcg6AodwYI9DSBkwDbAVR5Vwq6syNEPPylhdXDkFVu6mftedvzQ0yqhB4w0zrbfXxKv5ge8rbLpR0Mw9u3oBifbBAMqcj9QK1OcTGzdaxqWhbKWyQCJ60LWgyrczOUh76VdN4DLnOOnd56ABOF52WgCqRoDIPLmIbFq6EkJwWxH+JfgO0Vo1wFWBL2iq8j6QTvom0Gf+e1GtuskHi5cctDfgmGN0Jx6odkjoAeBl7mVpNLq8cOKP7FXegpVBM+ZAzzEVf8aWYoljl6xpkjpaI65/KdLpxKc/5Rh3S4ETQPDUPiNReRPSlSI0fOHlTL8AA88YaT1gU6gWIvX5M8DISMYbawzTwqZxOUge4hpGFkIBqCdhSfEMhGH+F9gGRUBVKc+CFX+mmUv0pyGBxiFPx5c1ctPSyppArJTHwlAkG2iNqLHnIg/VEVpHGxUb5PMZPqRyIKCoatBG1RAXkgpahtahcTNGJCEWoR2HMjPIg+TkitofYGAw1al4NF6aRESA2xJ6xkTowPHO8LHaGsAX3UAUXbtY1CAXO9L8Qq6zdxCBAbN7lA5nEbBcSdRTnrW6WpF6Yr66sJZ00yJutKF3vZmmzGafAW8IyLzpEIg2OYIVGy4MG+tMt1KYikHsP/FHdwLZIqWYOEEzRvdqN/qZNOGUY/AQ9cGfXIx6oxDiR4ZmfPoYD6MgJTnQr3cKOk7EAZsbDofmb/IiXPJRGUUUZXwTLhZSJ6EaFKZFKWR4AGEkhvXpMivrl3FtQ8s3Q3gzICRDGNMW1hTMXsAjJBW49jeQajCakvhtgV9SVhwbQX6KnpU2ARbYE4i8ht3Ssyki2dHe7WdfzeqALmy1S66ipTHNNvALQLocNEsGT9tqw9K2RSPtBl2SBc5CY1jiFvCWdjqoCCQAtcAnCWB60CbJ08/iXelCpkgrB5qNt3YO0VfimJJ3wTabNymCYlnpfo1SzCfBt98B3Ri9whzfbZLHHPK2iVQ8EYYIvTQ1hWV51sgqAAe7AgDJ6AFOSLyeDOxwA3a4evPIgbrYVKufnUQqqMXigguqN4kQFN5tUdGjJF7Y+3gaMEQmYoIyJK6oJDDNvyZGPAC9KgIU5Ar45LIFNzhnMM9YfVYAREatEAgSyMLnSrFsvVllE0g6uTNok8Bce5C1AD9DFJh3QQ0kcbjQPYZTGqQ7BLIRUngOA4Qa4UCzFRUOkcAqB+Ld1A0GWAn4wEAgg9Uct4IKDyE8/H4U2SRHOGCHCHNxGnNOkeZaIhepgnQ1jxp6i/IZa8nYVe44LklsJVE9nkMS6miafdmiUJBnQY73Fp8kmLsJ0S0wf6+Zpw6boOKJIEYcfxBkVgLgRLoDM5ksaZO2NE6pNj+RFtK2egJbpPoINwrEY4OaYC2+EkY/2wxB0JQzptaRKHlZ61WqFcjhiMhe/itiqTxxofC2kWVliYuPHNQ8LJABWN44zTPo08f2UTwRxAURaHJEbU3x4wEqY4Cv21ZAFQvIq+8W+RDUZ71lbumhsqpjc/DzsvTC0STavpbLfSrJ0U5qlbSVaUkmqJRXhA7RV+LaEcfp7o83KYpiEy422kuRLnS+GXIxIvxOQfgG+9BMMqX4AgGH9DTlpTdQOmEmZWyV4iak6eZVzll4NPGWyW6CtJobwQH7ypTRN3gRifZwNkrZoHahqIPAWAAy/i/GHrcGV4At5Q0CYFwSOOsVNbWtplkAoQFv4TZ+gEgIj+MWyMANMFy3ZYmpEswsOcXKGAdgk4VjtACLddvQCZTtzQxD1gISLBJRucaGAZEtbgy/AlvF8vJryIOqm4YygDda9MUMcO0+7Ncppl/7RfuQRu0xUzvaIbtZ3Y7rtiL1A1LVQ1U+6r0CcCda5wYYLhRq/zAMxEqDzWcNYlKTT4EfAlW7mN2CIYEAlxgBujha7X6cxaWkIpmbOibFx+CEXujnEGEXtkHA5UaD5y1jTQMo1KoMCaJkeOywBUXmvAJAUk8Pk0eBrztHqNHBjRmg3jCwuugVo+Tixl/KsGKVagCCVuakfxwBgN+MDA4jP3PX1vHwDimBJ2+pGL09AUkOYiJKHULop6IKsRLoVWSAtkwVVoZIUa2lAmrW0gU+Jtou7LGHM/t5pqzIZrk85AHzVSxTf6doHwARdJpzENOqOjhr9JEF4xEkSxq2qelaXNFkdU9KALdPRtgNpCROsAOSy2xLzZVnVrVbXnWwdczIMXQKwgC6PExupV05RlMAX+TgvZfvOUxQhopIs1tIuhDNIzy6kB0qamKFotwFkTHVUAhAoj4XLyEpbBKRkOWKBcUGTgNsoXNrDFYWNv36zjigZDGHV8+wnlj9XOVrvoMoAXUrcWq0goIumi6RL8IWtb/iJpIvcrCP34SgRcUjCcdL9RFRhON0GSLWbhMS0wKMXpmnA39/n10YCYoOk+wZ/KEDHa7Aj0S4DNi8NCNOgxx8LhsYI6IITK0s/nYUboEs3ulQ0G7krwEo3rnEYG6ZAv0l6zErhy0HH9CIui7TKsy4I4FUUOQCWvPLhogLWmE4sjyoCziykF57wU1Bl/kKq7YFrKo/O6rSsm5ZoKRBrgOVRLKyHNHESsRmeJOKWNBZou3ATaN0hSLSRPsvqt/2s5bUKoLV3+tlP9m4/3SS6uUbLYduRBdUyeBagCcC0VAZOgKZxCW1XDuPQHRvSbJeHdLn4qyJW4FtBW5Ur4fb9DXTzhhtte+KBbg4iz/rSnWSTDt9kxjBOQQmDFEzb+jejQQAepAbyypRuNAj2BFKnyplbqVDX7IV0B4EAMMEXs9GFB6Drcy7KjSoCsKelXoAqnFQwiFurGOgWwEW76fYUg7k2xW/rTqQQN35YZ6m3LCYuWk2DNknzMfxE8rZ6XA20PcAFuEJc87FDZzySSRwuHKgd66vBV/jgh3KvALkpQwgFM6oII5zQptPYpJ5bcEqTzntthIy9Nsu1pY+sn7Utx8EtDSjiUXWCsPjxI+DLsLI6ADk0YKLvkYRhBCiiqwkXfSrVDQJ05fzIq6VXDAWyMy8AmGNI3pIefknLchmOMAIkcNuUw1D8yw0x4Y1IeCDRUm8LP/LxIQXaGEQ4CaDyNFaGyyUfWhC/Blukjwm8fPBcPywgDwq4sfipPuBu0Pe6KdUHLJ9v1uLDApzgAEd9d1+2/As5HxqwwDoInH2S5jZU3t5bMg8eGJ/QlfC6ovK2oGeS94oI4/ctp63qYMP7TjzQthIw3VYKNm53BjZvuyo1jQ0WwqcYo4Ga9pVecS2I04YRqbqRA4CrsZyoqAB0MwPAWvr1PdH/0o3pB6iVY2zweiIJE7zEAHt74Gv9ArqoGMNYT8o5Ul/u6WmTKF4ZJ1LwtI+AwJZEnuSDH4K5VXMI6KJEfcLC3EhDUoCuSLwEWGbSbpSE9Sa2rhuFXU2oJOHX1o+V027dBpBIuTZe0MU4+9pV4nH1JEoCTX39AwJT+k2Y3hUIOPWFA+y0pFr4kcT2K4Zdh5u+tnE8+SrSqICqDgQeEtQIwJwtcDO9AWqrCpBUtJEXuMoxFDBmXs2fCCpjyzoRepEOcWa8mV6/f0AmOf1aTQApVtoGv4CmSLJasgXAaslWA3DOG2G8t0FJliBrHxbg46/8+nhEtwFanmGl+oBCSu9hAS/nkSquJRqCLAFWwHVg+17aul+Otkp3pfm3o2eDx7NGGLf/Luhy9ZB4SsC0KQWXAZg2aTMgtsSbc7QvYpJIgCGms0Bs05DibFrcyWQivAjo2q55eSNzaiuJW62mPEoG6TcD+AZeBWCTZpB+/ZRALGeIqfgi+BGACVpUqQKNubcU0OUXtQB14mZ5BGENbpAg9Lu4CZ5iy4Lh91CF+G4SShR86EnItsuAI/LDHYOfkbB52ICSrKg5sMb5WLOP1cQCy+ALwC3Al3eruMmltMv6Wd6iZ6DdC+NtfIJpL6xA55LqAZUUWOojwZdrJHSpcUnhJDBjWCG5ktA+CUPREuZqwNPpQEZalT4WqCNIgx+QB+FIi+ESUCMQwo/MWrqUfAKyEodfuVpn5pPkPMeICvEohRz88Pn4TEoAlRtCeczTBbikIRgwjnkIPkiggRxl+wBgXNBZV3gBosjjQAZIjQRLiTVIkBazk/wIuMybJlQZxNJG6r0oydJtH3vlGVgLrJRoA0i0bSqgWk7eHm1nXksDLeMFaDGNK8uVbDFYlH7qexS2AZA1O/zSI7GWrJtjXA6/WirzsfRM+H3LqNyA/57ocvVifJHGSsKWNgPkyxEB226H+J4ICQQRaGmmsSau5DQF1Q9Yci5PUgCQuQ+TtARh+rHpUhmgzoCwxBGIafsB2iR+QRJdd7jFtsRFYiYbF4SElYh5xWZ+4QWQp7qDYCvvrODNP+pvqUIoAzBsgC0qIoBLxQfc/Ke2kecX6Le80T9aVwse7CtdR4Ar0xR1L2zqqvvasakbQF4O35asBFoi+vvCdP/orbz4YQtiMFzn131p0ombaUTXauIG1QFIKNKnljQJSil5URUgYUyDP6SnnzwIghJG0IXTVEF4ydkt5AV/OX8scQVwAr7loR24e2CKMNhWbWDVBPJOAQArb3xJvEiyfH2CzhsbgOVjr67TkYcHLOiKFGtOHZQlWtaFQHvJvSQSLU1Zqt3k/CrJ2tdCzyTvtw1h3L8t6HL1HIzfkH4QmLcjeyOPROAmCHOy2bPEAsDJmMuzxPQTUPRpioaT1DQIE3itCoJyEP18qINp5UxxYI65FWEEq8CRd5cZP8vnwx5w8I65+PlMOm0uFtokum16EgGdNsIMb2Csl3lAE+oy5EYfH2fG+qIUTuDFP5FfZGIBaGSWJUg/CqK0S6HX8IVf64pZGSQqyoYNgDV1RSRslF8CUzAopQWV6n3N1OsLMpM3u1gCVLE6AqLiZ60MEANxmF7ARWRUnQbArFUGkhZDx2iqDRBOANRgC7mU/c5TArAljGn5Tx4SBkOlrKgGWAJ5IszuVoCRWrVg0guA8mUx8FM1QJt5yu8hsCoCnjHX6aiL1eBKwxtfHGLytUe6CLCMYzhBlScOGN8JAmkDwZThPNPKGw9WR8s0lGhpXyPQbhX+j5ow3t9WdC31veo8Vo1BGlRlWCmYYDsRT7iD6ge+wGeZS6+eufW1upPXc6eCsDyvQQo254hbANvQninmJ+Bgh1jHAGbyph8ALWVi1vbVHx6ZyFwsfEU2v1tfJs1T5zGPS5OnA6QFwAJnecJCQJeiC9aahOvjbq6+kecmCAgM4KKlfGZJ6orFCd6ol1EX8GstKBFhHg8jA5aI1YiTfCDKyPoCgHRcu9RV6LqRH22CtFiytA3p3BupnIZUpBMQlT6BJdIsxU8+KCzgWbxjAzYfegUIMq8GSOZBgwiuIt1CigVJcvQUGqF5S+KUB2JFRSDyLXj3qwL4iJwGYaAZv6RKXSp6KUGaIE8gtYboaCfWIJqUXgzDPARdKUskV4Zp9UC3l0ZAVqRYpytpqCZw3QhxdYlzO1QJtHO5+dViula+PoK8zVHE65tgBFmWY9UG/oKfB5BmqXqj30qzTGNvghFsB1QH1t6KLhf/j5bMxP8HR89GuywPscs38+yNPOqOGQa3S+nXnqQgADM8ofSLcJ6ESOp1cTOckjBVEQQePtxhzgNLHpuG+uEeMPWIC40247jg+M36cjpEFm559bABc0rUiXlJECVhYK3c4DOg65pTFuImsAr8UlIGIsEpddMgbPizfgb2EMwwayTdQN2ZljqLchhJpyfWlWkrNcNGlQIS6v4A9cVBwCRThhXh6DtAZy+9Bl3tZlzhJgCDTLzmg76mbdUB1K8yrrTtRxjBlUCnAdRN+VAfv9whIGpBte81g2IjzL7gRYx5MxZf6UKb0ittkVIxYnzlAN+EwbAWGBJIi/h1joab85QB/QwnkNJNmzfBKMnykVfxw4BF8bBAWZolbXKGtYgboK3Cd2iANp/c/3hpu/6wcVuepiAIU9ql0SCszxMzjdUD050AjBtw88EO1dBAyzgLuHQPgNamxAVFu5zWPhwCGUXxST3LWz/gEbhUa8gRN7mPlrt8xJk2gRkiXN8pC+bjegVbWx8WCHnQnKzQcayADtfG1qeXrgeqlIKtm+Iokug8JRr0b0Z9C1wkWZ6vsKSBFQVx+2+I0i3DTJ8Zt4CrPQ1ANwovpxOb6gDaBmg1iCIuJQBCai2rAgCsfNMW3L0tP1UBzMO8+oUw+glIG8/TA9YtQNnRbswsScPTBDa9BVK3RXDV7xvgawhtfAGwJVXBZgBL24KsPXEwcNLAusthg7Rd3A5tQVcywf8x0nb9YuP4PThRP9AzCMB0E4SnIAWLO5t2rCoivQQ5bEwfR2McQYrS8HLWMLxXVd4ogdOasUnDxi4T4oc00GGjXdc86xrEtURdc5JwzQvTkPpaOWFB8M06AGDfx35SS8O9m3s+T+rSL2AqJy2UeXkQZD55g5vpB8bp4B4w89yEcZMcvgmMfqYxYZp6aYQ2xG9DSNi/4AE4xiXEeIJQ77QHk/QDr/CA2/hFWkWgiZMbW4WEa/StAEyEl/JR38q3bNEtN7MAroNSq1UFECCjCKBZ76CMGrYQGkytSoDx9NtTBBJXqAcIuGP5OCTYFYSTnwDsMgB1WoMp/YOqAoZvqi4wJw4AtKwDmtTXn2X3IG0Xt0NXQOzsHbo8bddPjCviyzfsNlNFWEmYz4jz/RJKzRTH0iwIW4n3aqgM4Da/POCRN5xsSADepW6ZR9x4c49+PuCBFQSwDAV0CcS9G3sB8gJQg96NOYKkTm/BMhC3+JmO/WD9hpi+DK7iZ0rCmyGCOAHPgPkVkU0vQGlJADMh41IYAMv4CVT0051AQrVhEs6P8ZTSGuk0pySr1QkEPf2eWOpYLWDa865UBRBwqfLRabVEqqXWjgCqvaHFOMlr3GKaTQkj2VMEjKe/BJ5SZllFIP5tALZ8nIt0FeoC0nZxO3SNdMWTfIf6aLt+s3FiD4IwbQIx7bJETNsCp7UtlUHYLlgSw/kwiKXBh0LIx6o1mJbfpUtqNfEnSSIbcnvCgm4B4gJ0aXov/aHNNCB5gxsdNkzS8ORFCUgpPdt4nsCQQFCJD6nsFhqI35QsGA1QEVaOt3f+6ea2XwJJqC2/RmDjEgOioF56o1sdfIG2fZiAbgHMKNJgiLAysIrd0uNFVUDThIvf2ExjAdOGWdUA30vAIyZlcLX2oIqAc8p+zcDSVQIs6XLxO/Qs0GUn+A5tS5frv8H4Qh8MNJa3q4kbZIHYkgXkKyEL2iQL2PZNbcnkZCFFWwAu39ijYVgNtkjB1arkR7ikpRvADKlXuxnGExeFG4Bs3dYuTl4Ym4TV3HNDijbOvjSWCNjGuYH6gLNEFhBJcoNKitRk47jtL/tpE1gLt4oKt6gCSsBoDf1uR3+FQKRXpLHhPN8q8aUXZNPPeAJlAaol8KQ6gG6qBGjbh3dsmjK40iYNqghImzyUQBr0b0ZXkmaHnkXacnLv0DXTlfRpOU3hLuuIr4asBE0q65RJPFtMm++q4OkKuu3L4g0YS7yoIhoNAWELxAwvQNn6jc23uIld7Um0TEubZMN4CkMCQFjdhZu0EXD1AbiN4f2kQY4H5npkgc8SGIif4R0J6aUpS5liGxUA3aTBG1eDbtpWHTCoCihUAABN+6atQVVA2SZtC6wD7yPYRHol9aXZgq4kzQ79PdC2k3uHnlW6mr6+5rSb6ZTptnplK/USIKma4EMe6biWjhnGuDKIWiAdoR/hPHHBN7hx28xXajKOtBnglsGTpyqMs6CtwNUC+lZUBkhLFvTKZL+FZbx9aSyAkmy4PRFAN+9dMrwMtDYdAdOGa1XAIk9A54OvJLTAuhmokvi9LdrbvKugLz1o0L8ZXUmaHfoW0raTe4e+aXS5fh9cOFc6Tjad2Fvpkwdv7Nl3Tgy+b4Jua5MsKBtvAZqjMKk5eWHBN2v0QNhSGZhJg/5nQmUQLbstccsvtolbxd843DwJQNoMUEkWOGlfrSrASqtyJOs1/aoA2ubtWTpNP20Wth1dbfod+hbSszbpd+hbRtuNoY0TezsQlkBQGYwlAGTdPHssASCrquDDIBJgqJyPZIF1MHwr2kr6LVNZYt2KLBCSBkG4HFdWAUgAaFAVQBoEVtIguJZVAQOvJCzCQWX3dnSl6Xbo24yuaCHs0LcNXW48bXyRrg+I+c4JknmBvLgNDd7YK9+8I20G0pbKEm35tIUlfeqCNA3T+5LA1tRLx229OErU+4hLP+CWQZQ06N8MUC0JsJqXaJsHCdh326kD+vJvQVeSZof+gVHf4tihfzB0NeM6mFb8G27qvcbYoPKpC5IFaAJTGawHgdqSBWyC3CB4P1MqA6elzW5QsZ7F9t+QSKq2naWzrSWpdSuQ3Cp8M7qatDv0D5Ce1Qm/Q982dC3jvlmeDWFlyflKqPxGt2uikvSpXdvTwLbf0mZ5rwUcdwB1hy5LO6C7Q9vRM50fl8v/bM6/ywHeMwHEHTDdoWeNdkB3h66VrmTubAZWfx9z7lrL3QHXHdqhHdqhHdqhHdqhHdqhHdqhHdqhHdqhHdqhHdqhHdqhHdqhHdqhHdqhHdqhHdqhHdqhHdqhHdqhHdqhHdqhHdqhbztS6v8HyZjpieULzO0AAAAASUVORK5CYII="/>
          <p:cNvSpPr>
            <a:spLocks noChangeAspect="1" noChangeArrowheads="1"/>
          </p:cNvSpPr>
          <p:nvPr/>
        </p:nvSpPr>
        <p:spPr bwMode="auto">
          <a:xfrm>
            <a:off x="-45403" y="1696060"/>
            <a:ext cx="2745471" cy="274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png;base64,%20iVBORw0KGgoAAAANSUhEUgAAAV0AAAEhCAYAAADcaHMNAAAAAXNSR0IArs4c6QAAAARnQU1BAACxjwv8YQUAAAAJcEhZcwAADsMAAA7DAcdvqGQAAP+lSURBVHhe7H0HgB1F/f9n9/V6967fJZfLXS69J6SREGrovUkTFBVBRVQUFcWKBVFEFBQQkSYdEggQkpDee71c7+1dee9e7+/9v9/Zt3cvIQmh+Vd/fN/Nzezs7NTvfOYzs7O7+Ew+k8/kM/lM/n0ipe3P5DP5T5L/n3qZStufyWfyqchnoPuZ/Lvlo+jcp62nHwVoPwPnz+QjyWeg+5l8mnIi+pUZht0MZoN+p+JUaS3WCj9yK54kfvg/ku5aYR0ES4o37XofgB4NUI/mdzQ50XCfyf9R+UiK+5l8JkfIiehRZhjhvop+Peg57Fr/zCEwDYVCg+5oNHpYuFgsdtjxB4lOpzsmGOr1+sFzJpNJuK07h8CZpQAFqZfxcvpIiHr+mPEeISca7jP5H5cPpbifyWdC8kE6k3leuJmtiqM0UfX7/ZIKqJlgyuBXVVXFTgYoNsm0+SgiD5kyeTgSUqI4IeUn8yk9pwjAopPlVCfZGo0mxUbxHQLpowEyi9WaBmUiy2kmrorqzvQ7lpxImM/kf0wGFf4z+UyOI8fTE/VcZhhpJmYqxzMVxsqAtXPnTgYZNglx7uhivG3BCNNFF860jBumsThsWnMwlMqPJ1NFqVB/IhGJS9CkQ3IsGW6NXo+kJVejiQc6dUabyxsIB3bX+wMr39sSeGKLN0ShokrIQWFQZtECwymmhFRYmC/lJrtE3vsJkNmW07YKzJms+TBQrqIyQpSRZdCfhN2Zx0eTDzr/mfyPyPE602fyvysfp90PA1eVxYo11jTAEltVQYYBbhBM7lxUaFk43mydfdJwc0fMMCwWMxWUFhcUWnTaEoNOl6e1OopSOr0jqdHnyLLOKkFnlCWdQZI1JlmjM1EUKciEjRJh5GA20tEn4+Sk5KSUlEzEA6lkMpJMRiPxRCRCWOuXE5F+ORJxRYL+3mA00hcIRZ2d/f3OVCzkNMf9zpr9nZ59tVLotxta/RRbjAwDMiekyc/P1ySTOVIeH8ialFbuF4n2Ehir7PhoYMwDjbpMccTyhBpuMPxR5HjnPpP/YvkMdP/75Fhtxp3047bn8a6XBtdgT1WWCITvTv7byUsAgwzyKsKgL94OSzR/3qhJ5UUjR45wVAY1lonQZJWmNJYiiznbIZuz8yR7oQ66bApNeKozUwp6gjojHRsoFjYqEf04wlkjgpsMk2GbMDgepNzScdSDlKc7ngh53IHQgAtxX38y4uvSRb21EZ+/bkt1d3N7d3/r+ncO9j5XD7oAhOwiUzoG4qysLJFBlQFr+7UpndwrwLJPrxfLIgzEKgDzMUvmenF6aUI9HvT/hOSTju8z+QTkM9D9z5YP0z5Hhv1YbTu4DpsWZrKhCcxiGTx2MvgMdugfXJDluPOqORWa4pzxvmTWtAJr7nhirZUpx7BhstZh0BhztLCXEAIRwIIJK2PVf5rqpcE54QECTiT9vYgnPBE54ByID3S1uLyemlBkoME04Nrb2Omuu+m+je2NbgSUa0VhDDk5lXJ2dlLi5QiNm4BYdqV4iYKPCXiTiURCYnC2WCyD69S8JKHuqDjG2jBLpvuTlE8r3s/kOPKfpvn/V+VE2yEz3KD7SIBUJXMnAEvmboATEfUmV319PYOECrRS19OL8j2ydrTB4JhdVFQyS7LkT9GYikq0WSUO5FcSptrJWCkoMdf/euGiEzNOkQl2I+FsSMTDPX2JQE9XuL97Z0df316/17uvrb6r/nN/3NtPgbmedMjJ0ZXZbIIJE9tNCjbsUpYm1GUJNsdbksiUo+ye+CA5FqCeKNCeaLjP5EPKh+qEn8nHlhOtbzWcsA8DVZ7arx1aP2Wvo22nyuzM9fVpB+rZ72idSSorK5OZiaWPhRTS8c6urthPf/pTaYZ+/biFE3PnaHJLTjVaSmZo7cPGSIXjNdAXEloUU+hPYingv0lCQMRJld8DOKtjQXd7fdjvPBjt6Vy3vbl39+Y1O2t+s8zvpYBc3zz6SA6HQybDFw8C8dGWJFjU9lNv1KnLE0cbODOXLt4nOwHrqUM7LVTJAPEjrz12XIfLiYb7TI6Q9zXgZ/KpyfHqWj0n7MNuTpHwtJ5tlvT0nhWeO+hgJz2O8P19NhyH5o5LTtVH467B+Iwmi7RLKo1WrVmDnGTOoH/CkZCI4fpf+t3XCi49zfqElDv6FI250ibljQO0uRRCpwT8TNISo0pzA/01iAXbQlJffUN/f9fWAdfAmv3tln3bA6Ndv/v50wPUghER3OEwjyAmrNVqRRtmLknwsTvtr+kiPwxtZRNSplhHDpKqMJinnYPgzaICuCq8tMH2J7C88UHnP5MMOWqjfSYfWz6oXvm8CJP5gAAvBwgmU0VdE2IHAHe8zC1OHE6/9LbJ5mzrgGnkpDKrR7YUJpP6fGhNOTajNbvQbszW67TZCaSyUnoT9SaNOaXVm5LJpEbW6DUpg8mMFHdWjorYqS4hw+fbcMYVK791yHfIkJWVJcXjcbmz0+yveWji7IpA+++0I4rm4pIHAUulyMRncgKSClDL9SPVuh3B9nU9qDjbK3W3dHu6Wvcc2Ll/9TMv9q59pnp7pLKy0qQNBpNMiTs7O3mNmHdOcJunG2hwU5wqqk5kAp0alm0KP1wuLIyJqQfNQ4TwkgbbmYB8tOUNto9c4viI+5A/6Pz/WeFG+kw+vhyvHtVzQ3f/SQbXW5W7/6ygmR1J/ukEaMdeMD1vyriyijyrZmROvmPYgNY8TtLa8owaU2FKa84zWxxZst5ik6wOHYxZlIKBYtBSb6LZrMZIsbCb/CTqfxIzU+6HnAQnrZoQEnse7nn8n8vn3PanPZ7y8hx9U5MntOL3F4xaKNW8o/cFC8NWEwyXfBdS5dUU/tOVcCSCvr5+DB9Wkvb5L5emd4C2N2hKYSG4pCaWZaRiCbj6ght3bev77tm/XnOotNRqaWuzeTf/pWLayDzjaFueoySm0ZUkJMke15rNNEbKkFJCN2REY9pU3C+l4l5jIt4T9wXc/d74QCgS6W/1+nvqDtb37q5u8/1jE5hRs06pAM57kbUMxtk0qCKPN8ABhgFDUl3ecKYBOROM1XVmdrOIh0LSyxQZYHykfSz5oPP/J0Tp+J/Jx5Hj1aGKbGLJQN3LunPnTu4Ig0sDM4thfubu84aPKJEq+nS5kzXGnLHFjtwxsOVVQp+TBV22SWPOlWDl9dMcuoKXCJkACTLzsSXe8mqqduWzX5745cWvVBRXZDd2Bfp7Hpjy2/xo7zcCwRRkowaGC26GPOXr6Ss+Pel29mD77r244Owzecqd9v0vlZgfyY0/gWTiAU+DVJxIbDwKSZIgOQwYaB04ePt9hy56dv36zpY3r7+1ZOzcX8nW8RbZQAOo0U6IaKXLuK3T9cD7kFltokGKJwxEyI6FKEp/EvFADIlAFGGPVw57Oz1+X1uv19WlQ6xN43c1ygld63Mrdnf94ZlGV6+4MyiEIyYwztfm5GTJOaRavMTBJwa0A0mx5EEAfORyxSAjzlie+JAAfLxz//PyGeh+dDlW3R0OtMRodxKbJagdBNrVd0zNzp1TPILm61NKc/NPMhUOny3pckboTQWFKBilhYVYXpKZKu8A+DcAT7QD3g2/W/v5e9Zft/Zgpz6mc0T6v2V72SjF5wfCSWisWhgu/BqkCTenL/j05MChGqzftBXXX3UZ7HZb2ve/U1Idm5Gq/ifk/DKkGCATccJNBt44TT6oXQlPt6/ruUVvd3ZOWXDBK/LEr1Gj8/7kjyOkZineUpw2fifg7iBM7veEY95+XaS/w9/jPOh0D1T3DHgbjIHuhn0bunu/urSLVzhYR2mEKCYAtmjV7W96j3KDL3PnBR+rjDiTDavLEh8ChI/l/z8rn4HuB8uJ1JEAWnX5QAFaVr61vH2IRXrq+zNLLzxl7BxDtmOhrMufbXSUTpTyx1pgIoA1FFAQmn7+f5MUknVPJN565eXrL7573SZkF8muu0qecKSCZwaCcWiLs6G/7BeQSk5Ph//0ZB0B7u69B7Bw/hxMnzIp7fvfKcmqZwDvPgJYCyQtqQOBbpLZbozUglirpJXRVdu+2j5uXIV1zl1lkP8Ng0yKsDXmpoGWjLcNCVdLT9Df2xILu+q0voEdWw50HNzW1NPwl8cPdhNc8xIF67YuJydHa7PZZAZadd+xuvOClyVUIGYQzsrKEiD9ER4COZb//5T8Xwfdj1N+9drBR2GVpa5BoJUP/HXBuJzyilMd1oKztHnlJ0vmkfmavDEamIbR6U/qiatPSML16F7xu3eLr3zhm4hmJdffM/aaBTb3L4OeCHRTJkB34R8BM+f705NoLIaly1agt9eFYcOKcP6iM/6LlxiSSO6gOgt1Q7JkQeLVoGgUSQJeJPghDCKVZMu8TDDvR4RQFcpl/3ZhfOT8uID+ZkQiPRHZ2+6KuzoO9Xjd+2K+3l0ddc17LvvJrlaCaXVZQguHQ19mt4uHPXQeXdKgHRBA60pvhWO3+hCI+gDIEez3aAD7SYHusfr1JxX/x5L/VdD9KOU61jWqPzfYYJjDtnUp67R811lueeXMkTp90bmOgmEXSPaKmYbCSYXIGk1zMV6L5Uf5/1Mlhci+P/n/+vALX/72Yw31s2dU6BZfhgeLtKE5WHQjpBnfodJ/ugDY73LjjbffFRVtMZlw8QXnwGSkGfd/oxCTTWz9PZIRJ3TDRgLMcCMhwreIssRAoJv0OqGZcD1Qdk76on+/ZKLQUAfggYEYcdLDe5AR8rX3JLztrXFX19ZWZ/+OPpd799NP72p5aq+H31NhGldSog/pdAmVBZt9Pl6mEDsmCHiFm5cg8qvyBQizZDDfzCz8J8mnlq9jAc1/i5xo/t8X7ipcJfwOe5/r0DuyB2XwHQMZkvlQQn19PYNt0rP5x+eTz/UW+7AzNSXTC2EdSxjLywb/ReLbhe0v/fpfJ9+6/i9Gq6y/ZFqJ9eEvD/9z1oW/KEfW1HSgT0/qGhqxev1m7qDQEMO95Pyz/yvWdVPKxgIhfJNMldShJ1Hzrz9DY83DsOkTYC7MJ52g85EYUr4eJHWFkOfeTWPZhx+Mj5WmKuJsRpgPJ5KChhQtD7NK7DRghNqpQ7Qi2Vc/MOBu2xuL+LbtrpefOu+WB2ttthJ7cbFVCofDCcoPr/UmM5cg+MGPzPVfdenhGC8COq6ofZeuE+HV4xMV9boMOZF0TyhvJyIfKrP/YXK8vKvnBsNkMtPMhw1YMp/oquc7s4NvyZogl5UFZFYW5SwGX57NG9Pb29ujb3/x3Jzpi4ruyC+U79RM/YIRufPo7H8yoz2OpLxwvffzpvO++dq3q1sC4atOK8z/0y8+/4Bl5rcJLT79hyHWbdyMmrpGGAwGxGkafvF5i5CXyw9ifHzhBjys0T9lEel1rET/sgfRtL8TUZ8P2cUFGD65AvYRRUQk+1PS9G9IUsEMCkyh+U/NILkZRzkOFklEprhZ+JBBl03GJZn/PpQcEX2GsG/6LGeIZjoKEMehkYgNNzyNwMoX1rd2RP94y67sNRve2pQsL8826gh4gxqN2P1AIJvgHRG8/MBLDxyr0WhkQBYZzXz3xNGEGXFm3+WwR3to6GiSudWNiZI4Fje1lR0XbGcsebCw+5h5ITneuROW42b6P1COld9M/6O+blCwUgGo3BCi5lkBuBIHpzxp4cFdt/qOqab73gqEDtSH5Zz0RnPeah5PxkXc0d5o7Im75+TMnm973lhkPRUDA0hax0A+iabh/PrB/0pJIV7/VPzHP3vknvueq9m15x9n3zn1ih+enbLPGKxg0dGPwqw+CXnzneVw9vZBr9MjEo3inDNPw4jhn95+3WTyyKb/YGGFOaz07/NQJMVLMb4WaPY/BDiK4a+vw8DBavS09vl6rMV7T7v89GmGOd+1JpJaqtOkiGIIQkkynZSGCshKOEXUIIPH5EgygNMJ5dygQ5EjLzxM2DMdgOMQcmTAtL/Q7yjktfdA2rgMCY02GTHZlq/stt512e82dJaWZhu0Wi0vNySDwWCSn7pjw+yX3z/h1rqVd1Fk3HxjWwXiTDnaI+5s83pxVVWV2ofV6/hc2lTKw4eHB9fD1LRYMtM7xq4LNaxqHynH8j8hOaxA/+FyrLzyrgEpPWXIrLCjCmGwrqIC5qs+PzOrPC8vz2KUc/Mc9pzsHHNeUKMtDcFaotMa7WaDoTgYcK6/7S99d7/88hr9iBEmHU+bRCQDQItnpL/ntQkP5o80fz3li4uOkwp6abr4I0iO0SLYpyHxeBzhcARW65G7HdLFZuvjgGL/Orz5118/++S7zduefeCm35pnfd+sjEPHl8Onu3ycPjhBYQB8/c134PUHoNVqEKEyLpw/F2NHjxLniNeJsikMMF2+IxJRj45W+sxz7Bb2CWRSDaNeMxR7RoxH8RL/ZBnaXfdjQJPwdCVNzoaN+5see2bHprNOzi392vfvvFkquUBORmPKIKbGkSHslRklZ2UwzxmXCB/6pza7es3hIdgox/xfPcosn5KAOEyLElJ4ZUSV0uqhCbVCfvObiBysh2wwwmRIwqu1bfzV7rxrHn97q5RjMiGqiSaI7TLYJrRBLTFff6qqPRYBnLwrgh/WoFiHwJC6JrnFi0LYj9eCVVBVRZ+fn69nAO/q6orfe/2I3NlTxljteaVmOeWVk5Ip2dnZ4d++95B3ySvdniqxOC3i0BQWFhpzc3OlzHddqLsuGIQHmXfG0sendeNPrcr/Bjkyr+oxI4LYMfDooz/Nu3hE2FoYr7XGI/4st2wvjBtsJaGEVCzLZkex3ZZr0OuLEhpzIaxZ2Smd3QTZpJe1Fp1Gb9HAnEVDaA7FyOuIxEA63oLrwOsP/PzBbXf/eVmvqbIoX0fzEtTX98afvfNM+8WLClbZskwVyTDpB7EzBN1IjTgH8tir3pfZw0Hpo1e7z+fH/oMHMWfWLBq9PxgMM+UDQYbyJUWbsOuZezY2dfW7r/j2by5MWqbxhcpp8X/wcNCDrUzWyOczASAlzpEH+/E5PpE+zyLJEsKhCBa/vQzRSEwsLwQCQcyYOgkzp09BnO/0i0gpsEhbjSulMDvhp8TDB1SKoTzycTozovzsHjx3hCjBFDkizOBl/E9JRpHMa0iSCSqr6qfRwxDYhXVP/XrnxXdveimWTGqiyVR068Nn3DTjmp9OjujHQuKXrx8mmQlTRJwu5XuQxR6RMK++HsaQDxMOq547/Lr3yZHBMkXUH51gO0np6QzQOtciteQexDrdkHQ6Op2CyaLDewO5X1j0q3XvVpbmWuIaTVwbI8YrR5JRYr6x/ljst98727aovN/xyL82dT/ydq+/V9mWNphqIWC48kyb8fLTJllnj7NbNYlktstQNDyRkz+hqS215rQb/riegknuVbc+ZMkbe2lSb9PRKKAFtz3XD41ictjn10Y8rU7vQG0kHt8bj0lbKi9dchBoj5WVlVnTQJtEHyWmHUge+dY3lQEfhf0O5jMtRx6fkByjBf7j5Mh8ykPbtNbGG1INhQWbH/uF5O+bb7DmWDR5062Q9VbJYDXC5gDMBKRaQkuayikvyubtWieyCZ06e9vr6N//+l/v/2fND+97p0NfmaUx1Hd4wu/ee/Hw0+dlr9QZDLkpnvvR6I+oH0nzSGhOujN9/YkLdywVFPl/ZoFVf1IK8cTWe6tW47JLLoLZbEKCO7kInW7/DOexJDN+BsTB4DRt1CAE/7LveWVLjta08CfmVFJD59/frUWW0p7HOsf+StYzPFgyrmU3Dx4DHg/eeGcF9R1muSEkaOYwcfxYnDJvDk0pjwQmFrpwMB41MhJ2sj/LoFv1YCGgJuA47BryU31ESAKX9JwmQ8hDIG9mSCUOtX0UGfJnW6eXENj+m9AXvvfys6v29fUPyzPJbz500ecrzrm3OBQ3UTri5n6GvD/+4woF4UFFvSIlykZCHkcun6ixpUOcsCjLG5QGRSCKqjdC1/ACkm/+HnEvMXXSS47UbJKxPZh93+yf1/x5dJnGniDQ1cTjiZgsJxh86zvq+5qXf/uO4WWl3wuEUj1S2OOTkrF+jSzTVJHzmpITGmNOUmOyajUmi15rtkJrtmmzCk1x1/rEluq+mVZvW8vwHN1PciZd9u14+ZU0yPHyDOdNufkn8/5n6rcSRalJuSA7dyNev9wdkVO7u/3Wv1Sef98bJSUl2bzezIZZM9sMuIaBIQDmdefM/cYZrPfwSv3w1SmeJf1PF1VXWNidCbgJl+uNEQVbXlxs3LzmYk1zW4EmGc2WSirNUuUVWmSNA4zDkOLtWhKBrsxfJ2CwJfClqmIlYjm802SKDClrAsx206yTSvtHalzBFUu29UnZ2SZjnlmfmDOj8FKj1ZRHugJJqxPKl4onkBy2gBReEkrP7EQY6gyDRvUT/koY7iyDwJs+J+z0NfRf7Fnt7naiuqYGhQUF4NcEMujyORYuhdrp1BKJaNL20USB03RF8I0SUglz93sG3chTdQnHeEgUv6gnjkfYIjYOnf6f9mJbuJlZqkeKDLq4c9ARHw9GRUcajZaYbQgNTc0w0kCy7I0lcOTloaS4GCOGDxNLKqJuRHCqLyojdzK9XrlhqZyneuAIOZxquO7Yj4QtUY/iOF3eI4TzPQhfymVDcbHXUW1ypC8RolYWC52L0wBvzbLoHMF9+ieWt9dPGWHJ+fxlc0/Slp2mT8Y5nBpWsY4mlApFxeXjKJU0Rbp8jmxRrnTZBmPkY8UlJDOLypEiapjDz6fjUtMR8aZtMklJB23fdiSrt0D5sJESn84g44BHt+zZja6a3GzZnIrLsiaeklJ6jRyLxCRNQBO984Yx37bM/OY0qXhRvr5w9jBd0dzRmvyTxmoK546VS04doyteWKotml8oFc51JHKnWeIFU3QpT2OsYdvy78HTkpgwZfI/bJOvuTyYfwHiNCvih02SiRj1uyiZONW3nvoEZap7N6TaZZD6DkFjMJr0OTnlWYU5Cz9/zdkHfv3gq3XEZE0ErJqQNiRbQ0kpmEjIcaNRMpvNki1ogy/lQzgclngNWS6XMaZrDEZipNSClsOrSqm6oQo9Aflw89P//3JYAX/605/q7A1b/6yt2T0rpDUhZrEh3NqNyIrHkdj6OyTiQcRJ+RK8JzJtEtwwZLje9u7bj87OLoqRxkY+pxoCTsXNYROIF5yP7Bk3XvO922c++vn5Bk0yGdT+9pVtYV8YG2E2QjKaeDGIhkQC9pTyqKeiq0OKe6Shf2l3Opyi1opJO9ji0vK0WeZ3nlA+SRG4P8HZQxMzPi1qIz2dFhco4CLAXO2IbNNxQjUEpKotmG4asIQ7SeW2DEMsZwoVhUFrKDxPnZV6UWw+FkbEpRxrafBhRk5eg2GHwin1ym6RNqWp02kRDA7gwIE9qK9rRU9nK1qa6uCkduE0OYy6PEAHwmJmHImEsW/vPnR1d4g1YB6QOKxSds63Yqjb03m+RrlWlFM1/Muw1XrLHAAP+2UeZ57PDH/E9bwvN2KZiPnzTxpz+hRHSbZJY7FacgzxBA/KVBc8iGQaup5t5foMN+c948f+Cb6eKzodTmlz9qN6Vq9jky6XapR6UK4ZDHOYGaonPuCf+EsfC6EZidou7KOn+g0k5N63G1J77TmxHDppILapj8rEcqJRQ4/Hl/jJN8eOteZXzA/F7YjQIBuKyggljDS3ykaQjHBHJWrbOGIh6rvUxtqgB8n699rNqUTZhFOueFE75Xsz/fbTkIqFKWHlBiSTz6SkRUJHg4FzK0w7fglT/dPQSX2Qs7MBWy6FNUOTRPHIMtNrTTsfuM3pdAa83rhGF9bpwjR668lEo1EN9S9N0BbU2CN2DR3LDLoej0dWX1CVJnyq+Ujyn850MwvGuxJkGm3QO6FX3tG7I7bkr1dcrXc2/iClsUiSPQuSxQI5iyqZ2exAC4GVH6mi2YqipJVFcaZER3333RXo6+/H+HFjRQdXAnCilKxQKCV50ZGsFTBn2cfOHTkwcvkO7+rOAb/BKmc1zZ+ccy5BjDXs8iHY2U2jPYHviNPoKrVq01PzoeiEkqoyxHK5Ayh5U0xmh2B/Zroa9FN+OwiQaFqE8pFlyvl0pxJu/okLlGsUJ/tRYqoRQpnJOKcYPqJ0DFYkrGWDYbn8Q0LXDdYNB0gXigYFBsPa2kPw+bzIzs6i+DgsnxwKN5gGATOD4YEDu7F48QHs2OFHPJjAnj0RdHXt5dfNYsy4iSgbMUxczmVhB1+v0UjYuHEzXnj+AKqrgwRow8X5FM04lLmwCAotdUK3uwdvvrkBbW1elFfkQqM1EOgnOKZ0XjLszF/aj/8GDQkPfjyoMMhLvEOBhMOK8+mqOFxo0E8ZYXWYtQ7fPrne6Q9deemi8RHbJMHO1LiVOIbSVv34tPIvQ9LH6bNC2MXJp7VNSGZ21PP8zodolEkBD0iUfzqhxKOG5qPMK/kMH2eEooFVDnZBat6MhD9K7Uh1oZcS73aZH/ney037huXwm3ooKDeITpYT5O7v9/r//v05386afNWCiL4MEn+vjmPksrJ+ifblpRZORVxMeaWelQjC1PSGLWv0gpOjo7+si8V1NLUJKyoockOAK5sgxf0wH3oMhs4V0NgoeQfpjcFC3ZDC8/IHzaZALFjW6HXWPPNZN146N3Tfn1/baDI5rAaDRtZEIpRXnUT9StYTww0Y4gQnFlj8FolZL5OFSFFEsvRaUmnGyxlQMqvI4ZV2HPlPBV0uQGYhxHEe8mTPBI/MX5vd9OK3DSNs0h912dnlMFqhMVshE9OV2LZl0VzHCsldR5VfTpA4nNpTmaKKyCg27jg9zh6s37gJ5WVlyKPprMKAuSZVwGOdIDcpRZLZr2UUsrO04xeU9hgeealz+7q9LYE5OTqXvv7Aaa27quSe6joUzJwBlJ1F4TkOvpZi47gYWAW4cpxDx4qwfUSbZR6KYNxJtOh3uQQ75zhGlpUKYFHZy4mJ0oVUoVzQf9UnnS+qLx0hYioVYSzllAWrSodQ8s9G/HjgSEJP+WhsOITnnt2JtWtdmDa9BPYsi8Js0/kT4ek6nVaPeCyIZe+sxVtveZCXU4MrLvsHLrvkZZSVefDeqvmYetIwFBTmomx4qQDzTNabTMaxdk0PFs5/GO7+/Vi6bCxNMgIYUZZLbaikwT8Gg43r96L60H7s23cQefljkeuIUpn0lBkqM/1x2HTmlOv4OH29eo7dnK5OT1NX6vD9A33w+AYQiYbA9zINOj1fopRzMA4lTlIlOqa6M5fAkWo0B3o6YzPmnlYcs42jc7F0a6gwx0dq+/B/dovUhX1YOwkr7Sf+1PD8X42PhV1KDFwGvqS6ugaFhfnimIUgU4RRrlf8Musl/Y9ECcdYKtHgpe3eAF1fL5FIQ3Rpu/HJa57perfEDrsmJckchOKQNZKkaWrp9/7rx7Omz1yw8J5I8aX6VCwy2J6HGdK9zNlGQvhrYOjbJgfKr0QcVupXykyPw4gZk44YrLcWln1/hFbyQCocRbSbN9ww0DLgUlvzTW7V0LU0cMr2XNNpV5w5rf33f1uyO8eSY40RcddqY1I0mpKSBL7EckWeJKsEWzAIH7kJH6TYsBgYeGdjNr/zWqmWDyn/CaDLLXmkUYXdvIYr580kwLV4ZKL/MtH9+M2XTJ82YmL5TyRzrlay2CER0Eo2B2RivLItmxgvzXC4kr2dSBTPoSk/NaBQGDYUMaGJjUbEffv3o7mlFRMnjBf7Q0WDU6IcRg07KDxFto9Bgb532vic/rpX1zp7Xt/vbZ1aUdAz+6yp4yvmT7JIpiLEC0+msDElkvfJ8fyOtNOu9CGDj9vtRntnp1DK4uIiZNltAtjSpaOwnOfDDfuxOdL/aIZvZEmk3hs3bMayZQ3o7vZg5EgbtBqDEkbJyuFCnVeS4li9pgXDipbTIPY4du9dhClTLIgRq5Jp6qfGzww9FvPjtdfWYeeOOC6/7GlcfOHfkJ/TKjpRZ0cuJk104sChszCyPImy0jLo9Toqr9IuzM7isSh27e6lQecVTJ7Qho3rJHQ7PTjppDl0Xlk64jzJUhJbt7kxa/qfcOrCJXj44amorvFQvvLFDgnOTyQSEexV0TpF9VQlZABS86zVSthbtQ/L1u/D7k2NOLitFXt3NqOu2QlPxI+iPBsRJSVO9TrxE8cEIDT7shmNhknynhwUn6xJ2iskiUBXTZNttXZVHxb2UaBQYdWKKPHTv/QxO5W0FKMeD9ms13oqc0NDE3p6ejFqVLl410XmdepyFNf0oH+mm4wAS9LthMEBS7IDvc31rX/cnHz8O0t7NhdbU1l8Hyol8W038FvT5Z7+YOjaM0qzv3PT7D9oJtxaEoqZqC253EcRzu+QU/xL0gCpCzQjmkUzA74BLhgxn6P86K0w9G6DlRiunF9ABIvIFdceMXFxY5vaQwFeXvvnWuUIycQSTGDknGzd7Il5OeseX7zVlZ1tNWriNAxRQ+u4XmjENsViqVAyKSXNZpgDASlAafJNNma86AVxXcF2MyWz6Y4p/z9AlzOWaY4U1X8IbB0eBlpNLBaTbWGbtjfYG/ntl07/nHVY3gXKZjESfqOIjiqX2Aj0vMZqgZSdC/Q0Ipk3AykdATMzT25Nip07uJVAl1ljQ30jsaA8lA4fzpuvRRgOpigcR84u/k8jK1WZPqdCLk5VjVq1sX1dFFHrszt76jzWko3jx2Xn5RVXlsWzeT2UFItLIa5PS/pYiXcwBfopLqFIikWG85rpp6xPugcG0NHeybHBZrUSYykUeVaTYiM6PQcQorjEf46IXcLOOB6UlAC4LZu24L2VLSgq3IxtW+vQ2z8cJ83Mp06aGX6ITXF6fPNi2xYnJk/8O6afdAAvvzQR+w9KcOTINDg4xNo4TeIICxN44431OHgghK/c/DsCwPcgRagjUXVpDAkaUAoQC5swQINLQp6EaVOGEeDRYEh5FdBDoJtMBrD0LSeMhoPEqKuRoD7gD7QhJ+8ySotYMRFLDpdIRLBxYweM+h04eeFBVB/IITa0DIHwmQTsDipPEsFQWIAqP3acuWNBrU8+l6R43lq9DltXtSB3bTVMm6tg2l0Fw/5GBA50Y+faNuhGFmPCeG4LvpDbjFtUiVDUGs20YuZhsHt3aaP2SilmLqeBOSJmCer6s9rm6rHip7rV9V92KzZHrJ4X6Qk/1c0cQQkn/AkG+X7Ghs1bkJuTgxIasHmZ4cg4lHjJHEvEKf6ngza7CC19NY2f/9Ped4uscjZ1P6IFxG2J6VJyGk8gHp9VmaN79Adz7rXN+NoUj1wBOR6kq1XNOb6IYYgGbE0qgLihkBpVL/z4fe4pvYUAdxMs9U9DKh1LMwkHXUAD0yDYEhakl38EULOhPk/Kw52f9C0Ojc1kKczVVy59p2ppJMrPTNCQEddIMg0bUlyHiA6S0WgUAzMsFmRHslO81MAzBAbeCb0TPhLwZg6fn7ZwZo6WIdVfvioNtDNnztSQkTsqOzR9fX0ar9eryQpnaeyRiMaZdHJYjdVhmC/GDF4X417G+x2ZXfISAdu8B5vYLQdJ+Xt4lkf1TYwwrVwJUmJZlmAymmhg1NKUq5bO07UUu6L8SgcgNUwrZPqY4g2gALnjFo3+6c3lFzrdidToPH3+o4++FHvo/ndb+4IE9qm4uEa5ecSG01XcavriJ/Q7fUxGVXzVrR4Ppa/eOCChhne5XArLzQg7ZIbSUuPiwvE662C/EYVloxzzLgLPQD82bw7gwvOfxxdu/gN+/vPfYdvmZwhAkzDo+XoKKAxP8yleZkf0Yz1OJKIwGD2kvXp4PCHkOR7AO2/vonrWCxDU6zXYsGErdu+K4ktf+ANGVW6H+Ig5N05aE+fM3UtAaMHMKXvRUOuhNAn0BAPjZJXy0BSQch5AU30u9TEaJDVGmI0u+HzUIahNxQ0iiitOU9He3jD27mMGBBQX9WD61Hq0tTTSEbFnCscDlrjBSm0Tp/bnZRQ2cW4z+iVIv5as3oCWFW2Ys3Q58reuwfS21bhwYAMu967HhZ3LcEr9Ojz8izVYdbCHWHOErh26yTVk+OaWFsHisyjvBPBU7VzfeiIJ1NtFR6bskFHqdLBuB69X/RS3WAZK18fhZqieWFdUfeHlovqmJlFHFotZCZM+d6SIONQ0yFCFDtqKUKzxELz6UZg496zpf/zKqNM7B0JJamITldJIY6vJE4xrHEat7vF7TvpR7qwvzxrQTYQc8ypppvPHRkmM3HxGtVU3WTwbiNnGEMslMOU2oUriJQWdaw8sDc9CKp+qAC6zW72RKpXBlqKgehK4wHhAA74CuOTmpR6uaIoL/jByC7MXPPzj8y9rczqj5GuKSlFDlBQ2qpF1unhcSxNrnTFm5JtqGr/Fr80h4sezbToWHyXIuLF2wvJpg66aoSMzpfoJkE27xWsv1mJtcufOnXE29fX1kZaWlnB7e3ton3NfoKq3N9Df3x8uAbLjUd8IhPidoD1kuoCBDsDVTqYN8JEfVyrv2ePtLIlAGnhIYdlQg3CDc0crKioQit/a2op9+w8K5eQwSqO/39A/AbyJgvmYOXPcWRNLpZz2bkw568xv3Zk744ZLf/14GLt3NBNYUGE4OBeMnUfEc6ShfxSWAVH5qRXE/1WbvAXzErsZyPgDxABIqRjQOJT6S4c+TPiY4+X/Shg1JSWHbDPb6+gg0NS2YurUdQIQ7fYkrr/mX1j8+h5Kh7fbZQhHQ2DBtCZGU7ZoNEzsM4wADTxWcw+u/dwSRIMb0eVM0XReh7raaqxc6ceVlz1B09s04HIc1Fdisg4NLaXUZ1KoHN1KgKSHQT5AcdF0lFkeA6MARwZELQrzffB7LHC7bMix+Yn1++Fye7gaBavmsKFIClk2F1w9JsTDWmQ7fKRxRni9zQiEuAApxKJRoQfKIEU+g4aXFXTYV3MITVv7MG3dapg6qjAZbei3lGCXZTyqzJVwmkow0eTGA/UPYdO3/4b3DvTSdax7VLDM+AiwNIkw5GGn0DS4EsmoB23tTaRzu1HbSmAY9EKvVZg8i6jatGvInSnUYhSx2n6qkJYLH8UMned3WVA/IoBnoNeJ/iCAnvMmQrBDMe//KSLsdBgh0RBCxefj6otnn3fyGHuh2x8jpkuz8mRSHwwmk8//8qRbSufccLLbNBNSlN+RTqVIF+TIMqluMdvgJNjivBBQxrRZSBJrZT1IUPvJgQ5Y658iwJ1GMMmfqaI645luJtCyLZb4FBzgXUVK3rlvp0GXBlxeTpsxteTm2eNG5EYiSY2ed13EJL0sR/USKaFWG9WF6cfAS31NjmRn844GsatBfffDUYA30/0++TRB92gJi8wx0Cpge6rEDzeQX2ICJmjuv2GRsfZPlVbnS6cWbvz7oomr/3rJabX/uv7Krldu/Ibz1Zt+Flz1jYe9G+969eDmH79p0OWMj/dTvSVyEUUJopoKRA3jEdWNRtxHjdVykE4SC+ZRmhiGCm5sRKOSHacpxpgxo2HhR2opZ3v27KW24n2pzJZEoMHwwi3i4tzGEJVyUFg+tbzIkn3ZrV/7yjX//Gf77Lt/+hfrJVf8An/583vo6UnQ4MvF5QuUqhgCROWnuBUjADedpkhLWEr6ilEGDD11Gs4fK0swHEYoHEp3Hu5sSjglPEfK/9JCTpV1CfBKs3B2c4fk4zgx1do6L0aO3A6jhb90QNeRNWu2EwP9r6C5NU5pUb0NXsPxxJVjAVxx6tBRilci4I4T+DCjc8PvJwAMDmDZu22YPmU9Zs19W7y0ShScCEp1QwV+fM/X8KtffhGrVs7GlBnVNPuzobRkF2qqwwTASl1wm3Ab8BqsxaohQA0iHNLDZg/QjCVGzN9N4URgUd5IOEVg7EZRgRsNjSUoyBugBGWK20nXKfuPuQxidwZfIq5TDC+FBAID2LSnG6dtWIWKjl2w6xLYZJ0Ovb8Xclc1ep1tSPa1oythQRcB6c1bHkb1tx7Cgc4o1YOiQ2rbCTZL9bO3uhrPrKzCEy+uxUtv1+HpZ1vx1kNr8fI/1mH9vlpEE3xzjgdfJT+Zhv5luCkAixIww6SPRYEUJ9809gx44fV4oSUmKNazRZnT4ciIeNNHQjO5csgI3Rr8qaHTkowiELUgZ/JVjp99ceKiSESSk1LK4HRF4098Z+wFU0+9bJHbdhpSUb+4WhAf0YeGjPBjN/mr9TVYb5SE+J/OK28LkxIR2KofhVxSTgw3mwCW+ziDLAEstSVFlLbJ8HWZJtOPp1cMvOEorLnmMT+8fvoZbd0eLrOBSI2Byq2PybJOE9doqe20EX1EK/b1hkLabALerHBYEwgEZN5JJeoiXW0nIqShn4ocLQPsJwCXn+5oQQtpezNcF1sv/NHVY7/xhVvHfmH2jGE354+94Cvmwgm3l5RPuX34mFm3OMpnXW0dteB8y+jTTtMNXzhLV3LqWMPwM0qjRafpo4XzECucRaxzBhJ5UxHPmYRY7hTEhy+E5HdC6zpEiUqI5p1MbCqPlJ6fVlGyJmCPFIoV8sCBKoRCYZhMRkyeNEkwN9HiGaGFYW+hDClxt37X7hbZaDKN+u5P3snNy14FTcSHkWP6EPDVYvuOs7BgQREi0aGN/eLK9PVDPyUpBSxVwDy64fTDkShaWloFI2LQLCwoFPlm4FMZPBtVwTPtwbjUH7k5cba4LqKREDZtasGEMa8jy+oits4KTbhopcmDtxe7952DuXPyEA7zOKlknOPgm5L8+O6+vU00fV8iSN7mDZNxxpnbsW7tFEyfeQmaGg+htrYZN9xwPwwpQnLWe5oNtHWWYcU7C3D+Retw7Q3vYuWyeZgwsQGu3jwCKida2udh1qxSRCj+dJIESikcOtRLDHctRlV0IpY0wNWXgss7HzOmjyHGHREzgXg8iepDdSgu3kxxAUX5bnjdFrS2F2DK1EXEygmoCYz4nb0amkGIikgLD277GpvR+84BXLbhWYSI9TaaRsHSuhmvTJiP4B13Qr7mc9g3chr6mpqx0x3CmsJpuHHPc9iSqsCE82cRu1PugDPI+bz9eHXlJuxa14nKVVsw7b13MGHnJow7uBX5NbXQHmhG255ONBhtGDk6l1g+L6twTobyRBWddnDFp52DfkcKtW8a4LSk4+0dHejqclI5NWKrocFoUBg+/zKSYGE//hOWOJmRrjDqfxIaqKOmUozKcha3NjS0rN/b13/lgqJh3731vBvD5V/SJfhGJcXB+jd07dBPjVNJh8KpfnwsDB8qNt84Y4ZrMPkBXsflr3HwlJLKJCqL76OISuPAZKtxZMbHisfnVNCl8LLZKOlTEdPz79avSTG7lcUmagIHIiVUdBqYUzreuUDXm+PxFIFxSo7YU2E5nOJ+ww9PdHXRbPsE5dNgukdqAR8ra7WYyYArFiEH9j10Vu9rX106sGzpy71rttyeqqq5whYNnKF1DJ8Vqby6PDzqy7Zo0eUI552DoH0OAvrx8MvDEEhl0egqI8EVHI9AihHTo2mORFNb/mBfKhLgx68RKTuPRlh+YiWFhDGXwvM2FYXhiRsMZITNo6LSsgLIWBEYwASLE1NZhQ0mxHqfwjY5nGegDxsPanH5TTt1Vt3uoXfqk33JRbVob1uBfhfFJ9JMp6vGyQ9c8BQ4w/D6r+gkxzHJhMLAlBtSPKWP0WARJL0ziPVBrmrWq0GA5Z/qFmZI99jQaf4TDcT7lvv7ab6fbIXfm0RdXakARSFUtWef1Yjqg29RGK3Qcb6G4+QI2B2jMvBdaYMuRmXkvaxcxxw75U2OYM9eDxac/Cbs9j5qN/Kmi/hL8DlmD279xouoqOiGyRDFyPJOAspylJW307Eezq5N8HqZ3XNcJJSmhhh0MmVCXqGH0uN24/XmBLFXbzpNZaBhph2LW1A6vJfCEdu0sA7ooNO4qe6UGQ3fXOJ25TKoIuqW9KW2yY3p+/mpqwhazSORaN+DV669E3e88Si+e/v5uOnKk3DXz6/FOe88hfn/uB9XvfgnAuQL0L16MXw+KiRFytvMBtw9eOadLUitacM3X3kQozYvQ4MrhdqAEQFJj3zZhxmhKoyupjC/fBxvPLcDcap7LrNSmrRNZVcHVt4qyHud+ViYwUFbcYtqoPTF8hr9ud0DQm/ZMOtWqon/sSj6IR6sIB1V41TWk5U0xbm0vzAUTuwoobSikQTk4edqvnxR5TzWwjuvm3iudtQVpjDNNHgv8iAhoLhEnJQWJ60alRQo90DU9Dhc2uY+I5ug790BU7wGqcLR6N1bjbrFa1D9zJtofXsdAr007TWbuChKpBQXJZYGVjKC5VKbCKOArRj4OVwwimH5tslXLygbNeAP864LI+mAXk7IeqovHREzXUyr1eoTek2U2C6v70azojKv74plhlCIySRXZKZkqtRh8kmD7pEJ8bFYbBbfDcNOGiy25gTeu/NvnqWvvNm3fsN5QbfHEJV06GsdQPP2KnhWPgL9lvug6d1LfZMAM+xDgjpTIhqgGUSYDHUcakgGXZ7aMpANTXe5IqlBOYw+BwmdA0mNldw2qlwCYNGgDIDKNWyzXyZZUBRKAWQxBWcj3IpSsOIwc9i/vxP5ubtoKr5+6EtSLNSe/N5tq2UrOjpoaswIRZIJeqJShC8dp20WdqvHqnvIKIrJzJyZU39fH/bs2k2A5EJ7ewvZ/XSOAqZFSYOuVBMlwx1EKKIwfKz6cx2k0EptkOM4hC6nFY5cryiLiIj0NCsnhUnjX8WGDQSOJmVr3ZBwHBwwQXVDrZYBurwn1hcIIhTswtQpVFcE4GrhJapTS9EAlr41HmeccRuWLpmDk2YdRGtTMWzZPrreRgC5g4A+QkChEfkUeaX0ZMkIWR9HbnE/tAS6JjN1/nA/N79grTq9DlYzgVKK2JE9gNLCAWo/AuGkBkbzAAKhGNcODX5xURaOVwEr8iXm7g4EEGjowdjW/eg2FSIx0IWVp1yIu//0HRTrI8Ss3XAPUBgCs5FZwAVnTsa8sXac/uJDGPvzH8GuIX2juOJECJZu3AvH+hbcuPQPeCtSjHU5UzEePZgYqEGJv5nSllFnLkORxo9x0Vak7vs7Vrx5EFoTs2/RREr+0vlksOjq6YTbQwMYiRiQ6Zyip2mdFfpN4clEaHbk8XoJcJUBm4FXnE+HF+HILdISEbJJ6wcdsJ12pt1k6DBB6bJbSgQxoK3A6ImzKh771tQzRk2cM8atGU2DlXIvRYAtZVoFUQXMhwx5KP2W4uSE6E9JIx0/LyvIySBsTU/D55bR/NfH8d6PH8CeZ17BwaXvYtdzr2LTzx5Ex7JVBJc0pWFgZeVVwVYALhtOJ21oFqT4kSFyZnBYbNPGOCbRQMFrYgYyejZSnMA3Luu0CUJdbUyri8W0xrhR7KTi9V0CYOWmmvLEmmqOK5/2mq4A3F70yvw5m56e18a4X/rrW31r130l5A8bdTQ1thUVwJ6fi+ySAtjyC5DQOBDrccK08/cw1T9PxzQqEyhnNpJQMm4MtjPMoEKIzqMlhkvxOcaRm+9UK+cOEzpUbkpxh1bWvni98IhQirAnG0LoKIF/bU0PZs5YrjRopnCcBH7FhU3o6/PSNFUBC5ajtkg6X/xT3OmOlT4eMkpYXvoQb+EK+lB1cC9eeH4nnn5qLx55eDcdtxPYKOGV8ooUMhJmuHp/LgTjo0Gro4NBt4nYs46m5LxgrgYgEyW2e84ebN64hqbvrI/pLA0aTi9B/qzwXJcKe+QOPjAgIc9Ri6wslwLkqtiBJ5+YgV/+6nLc8vVrsXXHqQSuIXg8VlgsIZoCS8iytaKmxqmwujQocnoGYsGxmBUaAl6tPkpMN0XslOKnzu3q78K2bbvx8ss7aEDKo4HAisLyVpgJLHOzeenBR0xUeapJgBTrFcWr6BHNZCiFbo8PtuZ2WIJuWFIR7KMZ08K770CBLiIAmzMh2okMP7bq8/ow4PFj8kgbLr1ghthmxOune+vq4N7txtWrHscLxukYpg3j3LbFWENM+OnSk/BS2WzsDMVR1L4DQY0ZVsKMMVIfmn/6d1Q1uInRcp6YHCjMkm/0djs78ezf38XKd2poAEzrl9B/JU+qER4k4XAIoTCVl3RdtBv5q4xW6JtafjZcB1zP7Jc2fF5co55P+7GQlzjHMwe5eL75+rMKz04UnqaP08xz8Br6KX2WW2foGtUo/sJTMaKF1f90juolq/NV1KYm4JBnDNWtD+NOnYTxp0zGuPlTMYZM8Yyx6NuxB95de5UlBwZecfOMgZVi4vzybiYGWyq7AsacGzJ8jvR04nDLeE0qSVpH0zMC3kSCb6gldHE5rksQ6sYSCW2c2G7ClOA9vBoibRLVhXg/Q5rtssqzOa58UqB7ZGLiWGW4VaiKdjY/M0G3bskrgbqGOUlrNoFtPqyObFhycmDNccCSlwt7YT6BbyH0+cVIZY+AsXcj7Af/RO1A7Ek2phMQ/C3tUoQbTm0wxc0VSSO5vRzR7PFUycra2tB51a3sHTUYjNQOCbG2xyChKtlQOLIpVf7xHX6n0w8p2YTysioBRkI4MyrTJLuksJ86xwC1XbpTpOM50qiiOtVV5KMJK7tgcTqJALYBeu0snHl6F77yxV/gnDN/iccfX08gQ51dq9zEOawjkVHSzOhgacOPhnoJZPzeTsRjfmTnBIkNMiXNECrnqMoIsuyvYftOP9XZ0NRW6bgUNykw30hmYdBl8ivTZC0clmExdZGblVyRlEHGKy9Owb+evxT/ePIW3HhDOVzekRjwGlFY6IJ/wAKTJUJsNYDOjhaqGKpHulytN146iMYUJpiTFaRBzkdtE8PGjfvxxN93Y/uWKgKo1bj+c/dhVFmTYNi52S6cNH8fVWQKwQA3XLou0mWgf8Lwnth+TxjZHTSIUZgEzSbc80/H/LmjqZ786TCUj3T5leuVawOBiLhpxegWCgewv24Aiza9jc2pQgwnwLV37cQvT7kFJW+8ilvefhxffOsxlC9fgte/ci/aaPbCS2LZxiSG9zVhy4NLENXy026cRyVNzlsPYf5kbv9HnsTiHU7SGJ4TKvoh6odsFtZlXobg9XBmv6xZqn6l1Y2zLNxqvfKR0pb8O/K8siTDAz/bLOp/KRlB2DQSkaxpCBuHQ5OKCb3i/qIhpRCPT9M1bNTr2VYNHyuDwpDhlRGxHTDciEhvLep1J2NYogZlp8zD6JNnoWLeDDLTUT5nOirJPfbK85Hq7UHCr9S/GOCp3AJk2eY25tKIQqWPua54qZLOl+abKxwWvZWm48TYIG6mUTy8zKAjw2RXE9fxi9PImM3McDW5yVyJwZfZLtcEfxE8Q5TqOUI+DabLCQ0tKezcmUg2P1NsO7jhmXinc7I2Nw9ZhXmwEcjaChloc2GlY1M+MRICX9nhgCYnF3JuIfXy2dAZgrDvvY+mMDRVUZ9IUZUjXYHvLxlXeAjR3JmIm8vpWupgmYFEDkXfE4rJN6J4dDebzaKxB5VPKJqSnPAjw0unXZ2Up+xamtKmp+BUi8GwldiTQ6lRCmrPCtGUn6fIRwDgoOEOTyb9U8CQTfr8YCcbMkKJCdC3bj5AIDYRD/6pGhdd8ltikA3o6SrG+ec8iCef3E2sUDdYXL5OKcfRDKVH6bB+trR6YDE3wO3SYOxYAjl1MFGFI6Synn/uWqxauY3yoiwxKKyIptG8pkuAQGMYNZFEnZ2ZGV+oE+vFUY5PzRTZCQrz6qvT8bXbb8T4cdlUdyHY7Hb09+QgJ38AjS0lKB3Ojzub4R2opfgpYonrheuKYtXJ5Gdh3ERuVg9KypwEdgnUVnfgvHOfwVlnPEKEZzNWvWdDa7vytSFezpA1CWrnAA0EDEQcn7LUxHGq9cz1Eo2kYO1zCtCtj2lQsOgMYrwxCptuI1F2JXymEfWaLmaAOrNc1wlTYxXqbBUo69qCx864Gfe++DucM60ENikKqxTG3AoL7vrDzej98zOooQFKjkQx3hZF6K3VqNrRRvllvaf8U73x0ras1cEcD2KCsxHNd/0J/TQO6GgQ4jCKPpsobAr+MJWTH1v29NMxv4xIo+gQgyAF55uNrK4MbsItgI4Mgx8FUMKkDfnzDVNuQi7fUCkVkbkhZB28pdeIONU51aCoB1wItsR/VRSQFb6cNruFofSorJbOpajDTOjCXmSZQ9COrIS+IB+6wmLohw2HcVQljOMnwTh5GqwzZiDZ2S30AjR7o4aizKZZ7SDzZUPHAoz5HPvTQG7SOgpsWnuMptYK4Cb0bDPbZaNJEOUh5NXr9by8oDHH47Kytpsj1nZ5J0P6m4tsjilcPx9XjkxAAdz0d4yu+ulL2kj9nj/o3Z4ZurxCZBObtebnw0KVZsqjiiOmK2cz2OZAyskDHNRBHGRbae7JzLFoDHTZetj3/4HqLSIeC+ROQXWUVvAjf+TP/ylMnKaVymQxHV79qddyPPRjsGVPk5n3hLJ/2tBPtB5rOpVGHFFjOXt8yMsl9qQK1aI3bMLmHROQos7NASVdXDyuytcoVx7N5kiViFnJedmAlzhEh04bwbrJcBgNMcVl72xCKJCDe378EkZXLKaECRxMAYwa04hQsAJZlkeweUsYRpokMXtX2ZiIR5SLoqJ/Svx8zP4xNNBUNtteB9eAGaMr28U67qDw3RHWlAgxrKkuhPyvoakpJoCPkIbiVuJVNIFBnGcEvNSg6LbFIqG3P1/s7hFhKCxTiXt/uQzvvr0Ghw71Uxgd8vItqKmrQG6uB+7+LOQVuyheK0KhBpq+U+egthD5pnIJsIxTxkR8SVh4h4XfgAN7q7BudQ42rB9P3nqcfe4OmpG0KevuadFriZUR+1PXJEUdDNYPGYo0Go7AFAlR01N7G7IxfNpYSi8qAEHFB7ZYxGH6WLU5HgsN5rm5OfijZjZOChzEK/bRuPH+H8AhhWiQ8Yv6Z+APEOsO9/Xj5uunwnf/Q+ghNj0u0YUxESf2PL8aKaNZAB/rCqdPHZycBK5Uh5Ma18PtC0DDj4MRqPK+1k07t+HVt9bg7VfW4o2nl2PVW9twqKUX3QMMvnFqN1ZSjpAzK3J9uJtsdg36k+F0GdCV5TgC7vTa8JBR/FM6m+ImPWZdFuHI5iU8xaawbGcYvjEqwrIR8bKb0tJbYQkeolkPzRp142GO9UNr1UPWUxgD5YlfpRMlMjZA7La7FUlnFyTCD4m3j4l1Xe43bFg5GWjTICtAlwyf4zAs1BaE7/piC+zxeFKfkJJ6KSnpqQ8R4Mpa0jvCXF5kSAima0wm5XjSLPbsxnPjgu0qEX2wcM1/kqKua8BT6RHruI8tOnidNhH6nORQmK2BlFBLbFbKUowA2ZwCvlNDvdPGFEapJK40fnl1OEDnR0Jr08J+4CHqEKSoYsqe0UkEkKQvS4OJABQa6cSxCKPadC5tVOHHadmfbWZuQ2dEWwzFR8fM6LyeAHJyOhR9ZGFgMfKeUd7GxYyM/KiDsPKJ9JhRCaDgvJEtGBYb5WYeRxyPRbBr1344uzvFuh0roJpXtvVGDdas2UkA1Ydv3v5XFOdtUHZM0HjBLG7G7EPQkz15ci0Bzlq6zkjXKQrH19NfOv3DAYY7gc8XJIbbSccDBBI+GE2EUKyLXA4j0NgwCvzCbRZeLluwYAXeeaeWgF1HwKXUq6g3voYHERKZX6VITq6v/Hwd2rvHo6ubmKmRVI5BnJIYNcaJa6/5OR57dBeFIzZZYEZrWzFKhjtpYKGEKV4ThY9HOuF2h0V9qsJP94vhNMojM0lEwndufwp3fvch3HbbG7jjzudx9XUrMHVGLdUnd0IlGItez6/sVOqEGZwAM4pbAAsfs/COId5kT+UL2nOQW+ggQkRMns7zjzmfAkSKLX7i2rRNketSMmZddwrGX3UKDM4GaL50K2aOctDgwHtx012PgnLaXJ5A/wCuvGEWDl33TUT63JhrHkD/uu3oaHdDTxXPbSXx4wcEuFpiwwmygyYLjNRnOE0jgfzeqoOoeusQdK8eQOzF3Yg+twlZb1bBsbYPXesHsPdQL9wRL4wGRccYqIXhB3jZZAJghhHgyGkzKDIDpTwLACUjHqEWfpw3ojlcH1wupTpE3tRjNnxeCaP4Dwo3CHcGsrmGZUrP1LkCDZii+BEmyDrKBym6Rq8HUU5+Vy40xOw1RiKmxITRQ7M0sbOJ25zjooZX9/BSW6pAy7rPbh6k2HB4Lc0h7Fl2C5EIZroCbKlMWtJxdus01LkJfTU6BmCDQea1Xeq/bAaXGDJuqB1TPi7oZkbOgCveO8mP79bX1ydW/+W7RcRT7tHasmVeVuB3ITD4Srk0GpEBvxuB30FLlScqnCuGFJt6hGKrI1KEgDe3jEDFC1vtE0hp+Fn89DIAGQEiAkiUylRM2o8NTQnVu7qKzcCnuPkBidzcXKFYOTQY8PPoApwyw/IxGW40fvIqFAzRlLaP8kvFZ63hWuC3IfE2H1YaOo4ENDTNM5CTp67K9YeZdLycV9JXrFuzDcve3obFi2swQNNBt7uX4mS9SIo78Xt2H8CO7T246fOPo7hwm7jJFaM8v73sVPzuN19EjzMHM2YehJzKIyb3BlpaY1SmoQ364kaM6ibDkfOPO01zsws2cy2cTi3GTWgTxJ7LwB9NdA/kYl/1CGzfNV4AcCok0dS9Cc0NS9HToyFAUzqO0vHSbULCa7ki/3Rst2sxdtx0vPjSLDTUjkJjWxnfqiBqCpx6ehMmjPsNnn/eiYqRVgwMFNDMI0zlprzzlrI8L2KRILw+frxYAReZyiVzJmMp9HblIMUgTiA6dmITxozvpImSFwN9NuzePg6vvng22jtLlPS4nUh414OyjUkd1Hi9k38UhEGU2oMBRnAXbiudgWYhWi4OBeDysqFAbAQ4KKA0CEzCLYu93A2tXZjQuAeHTAWYe9X5SIUJcGlQlTUKMx0CNiqErIU+7MfMb16OdfknYVjChbKeZhzcWAOj1TQIcgLg0roulgs4Lb0BA/3d2LrPjeD2flTsWIbT297B2c4NWNSxGhfvX4yFG9eiYPFBLH1sI5pdA6SvvPWQ4jqhHwlVgKgj+sc+Q8CpuBXD4Es251OwViXPKlgLM+jH4TiMEk6AO/tTeaA1wBSohcftRq+mAnoapZP80qVe6nft7Ug5u5Fyk5v0gkZo0oUYvyYMMg08Gv6YqVBiFWRZEdNu7gcCVwhsGW/4NN9co7pM0EgcDoV43CGWCz1RIma7OgV4ZS3lTfnaJmGwjlgCA66ZDLPd/PQNNYrtA4W15qNKZgKiLdjBd/HSicdnTDXcqs3OroCdwZZAN4eXDghozQS0VEGiEpjNsuEK4DUYsf6iVMpgRXFHpqkeCkbDGKqGiZQprrEI4GJgVNgWA5miiIqhyygTwvCBqHj1nGL4mEGW3/3KwGu328XULRMcRVi2026aWog9nNxO1VUVlA+F2XpDRmIh/D4HOkF/nc5sYnhZ1LmVrUlKmmQLxkxxCT/u3Bpit31obuonBvtnJKLP4++PNWLx6wepUyZhMBoJUDuwfFkXLr30FZSXE8MllhhImvHyKxci4DVh1twDeOP1U1E5pg3RiBWlxbuxb2+X2NrFeRMdg5SZe4vaSQY7CuW3uYl3LZCCe4zElJuo5Shz1DxOtwPfuuNKjCxvw7q106muGYg08PSXYfq0N7BuvRMWCyMxR831pKEwSn3wmq0q/K6Ea6+twN6DX8fGrQbs3TMJ/b5swdD5UeDrbtiKuppnqa6yEI074HFZqc/FEIkaYHeExYOFvT29BLp8X0MBiUQySm1lQK+LZkycFMXV052Lp56chF//8iosffMCdLaOgNVCYG1IM3eudBJe142lH1phT7YVwFQ6vZZAwJplRYSf96fzWrGXl1U2HUYYBex4YOP0lTplm/JHtgBRcoRCCejbWhGdMAFjR+VRmWi0ZOE0RVmU8KI9qIliVFdjafDpPu8SujaOSXChccM+UfcUnK5RrhWGneI6yg8N7pv31WJg1wCuqfkXrCYZPZZyRGi6H9OYYaD+dmb0IM7tXof8J1/Asp8tRqPLDxMNJlxm1g/VHP2YypcGU9UI3RK5IBGFYFscKCadRxauY16+433LYqATvoKiDAq7xeX0X6L6M3StQqs0VjlO0UBptCHY64G7vh7exhb4GpoQaGhEsL4RkaZGRMnEWluR7OtDsr8fSR+N6rx/n/quiJgrj9qMyyTyywkKMkLnycTDkWS/N5qiNtUnJWK7KUmXlJJEbJNajSZFYJsUhpcYqAySIZmUkymLYLnx9A01zv0RN9PeJ5T6JyPqjTN+NK6lpSW+8+83l5js5huRU0zzd+pgZn6hMHVIrgAGV2azrMli1GGgzXBzGKFYHDbtz4vdXIGFY2B1vgv9wCHEZbMAW25QlbWoYHmY4UZOG4ooHbdyzOeYQfGLzPlOrwjD7ZFWInGFatM57nSSpIU/pENVTYUCMlSLrr5sUijKJ9coZbXLWUjT5SwqKq9tssKSoooOwjY1PPuR4U7r7EmiMP8Qioc1EPvQYs7sxxH0v4zWViO0mhiWL2/CSTM2Y8b0Jcr7CghgOhpGYvacg1h07gacfuZ26AhI2tvzUVTcR5OHBFqad1B+DYc18GGNTQVipuX1+jHgbkOEGFZB0QB1jDABuU0ww81bc4jlnk6s24K8HDe2bZ8IrSWOrTsrMaI0gKr97yIaI2ZByiyWRLQ6Ak4uF7EGAgkWfqsYD4b8gMQvf3EWli67g8rchj07pyAcp0SoeW2WFE4/9Vns3uWEwVSInt4c5OcOIBzUIyfXgwDZA24/XacnRkdsl0CG79j7g0xxCcQYvE3An/8yF/985kdYt2U+1m104ekXrPjtH87B8pWzFaabFg3VVSLGusF6QFmgduW2oH9KAGpwh12P2qwyeGlwz/e54Or2CobKMsTq2KSBKe1mm18RKvPWOY6OGLgl6EG3dji6Or0w8Norh+eOT0LBKRj/FDtFdWcknc45cyZaDAUokQJIHKpFIEzTXzEoKOxUJqIi8k0gYqGpdTTmQ3ObhGu2PYda8wi4ZQuyOndhSziItwx2rIgbsd8noTLSjXOkWoxe+ire+/EL6BLxcuqs4YoMuRRRIFLJIbtUI/yoAAKc2RblV8qmGrVu7DYrte8uGrzXwmI2izo4mhHXaPUwxLoRdLWhR6qAJkkzH9KhuM4KV8QIZ20jnM2dadMOZ1M7ehrJNLSht64ZvVX16K+qg/tgNQYOHILv4CH4qQ5DBNLh9g7EiC0n/T6CFBqMqb4Fs9bJCPsika4AUQdJw4CrJT3Wyik6S5VOdU2GhtJUStaRSSR1mqTBICfNBM8EwIkcBXCZdH7QzbTD+uFHFLGswA5OMI328fzcrPN0xUXl/P0wAZ5inYXBlmxxV5EMAymBosJsGVjTbgG2HJYML4BTxZAnhaFrWdEcRchueZam0nxjQ3kXwbENFZJHaf697xxnVQHSqVMmK4BLQs0uKkbYFEa1ObyWGkiWTdBQWIOWWFicQlJ2y4d14qSpVQIDmLi7XCPhcFipCJR/ErUV2FBEwsX/ScfgdkVoXOrgosHnM2Pe3HdgsnQiGExh795mAsRmnHfeP4EgJcRCzG/MpFrs3ZfCeed+E4eqRmLMmBbUVY/EyMp2YpZ5NOPaSkAl00CQXrvjDpu2FbcMo8GAFmK5dlstmputOGXhfhw6UEmgNUMQw7VrJ+D3f7wAb79zCRYs3ILl786mZpJQUdmCQ9VTUVb6PLZs9dLERU8DFreDAeEob7ujq5P85BPpMvm/9NJe/PWRjVi1ahdOP+MUPPnsLXBkudHdXYSUnmqBxtJTTmmE37uDQHckevpNNPNww92XheElvejtzad61Il44/EgpcP7QoOoqSmGPTsIX1+OWLZLpmz451NX44knbsSMWb/A127/PX7ww68qN0qVZhBtxevN6pIPtwXPPrh9lU7PoCYhN8eGUHExGjW5KA050bXlIGQdLxexcNspP9Ut2pQMP15bV1eNx55bhd5+Fw2eQWiMJozbtQX7X3kPmvR7Pjis0D/6I40WXukDseSdU1mAjvwy5KZC0NJUus8TgpHi5odEaG4nruGbxJLegjWHevDCqv3I7+qCLhRCRKMjAGnCa9+8F6PfeR0Vj/8GkT/+FC997Ye4L2c2EjQtP8PSjWFvLcGqh95Fihgov9xHR4OwYrTCZpA3GvSwUZ5tFhNMnH6a7Sssn40aPn1N+jphyI9t/gLDpk2b8PDDf8U4IjdcbFUX+bwaH+sk179Gb4KBGHnAMh6Fw8tRXFhApCQHeUUlQOlJcLV0wNnej962HvS2k3509MDZ5kQPuXvanXRMbjpmP2dLN7oJkJ11LeiubkT3/hp07TqA7m374Ny+F3079xM41yByqIau80dCOhOpQkIvS/xeYEnLTJeXGMiTuj4xXcos6Y1M/FcWYEvswpq0CtxTme4HiQDLT0J4t4K6V20m9bXCYuuVQn34XZRi7YQUXIAqd0gGVtIuFWQHz7GbDaEWTwWyqbPwUzkaOmfgY6IzNpry2RzUyaPI6lgi3qvJmKyWlsdixSiKLP4rWCokjauDooRh9qPckOEplNohDjNpf41Womm7habiFhjMIWKBdhGB1cpvuqLpDElfP7PISSguNhAQMJsl5SRllEkJZaG0NIXlGxZ8TO5IJEGjv5vGI3LH6LyWQCGRAztFvXt3HxadsZgYsIvqRURP5Qf+9ng5nnrmVpx90Tl48805GD+5AV0duTSdDoi3Vel1zeKxXv544+FlEcUQys1LJa2kmBZjA3WuIEaN7iSgnYKcPDca6zTw+E7H6QutNACchY4OPZU7ir27x2Da9DoEAxaMrHBiy6b1VKkmSocGJo0VHq+Z2oZnF9yEOlxz+XsYP+YnmDX9rygf/idMHXsXvvX1ZcRm4jSY6GhgUOrPbKSmNlZTByujQSgXZnsUbo8dliw/QokwTctlbN+6VezB3b3rIAFbEiNH9cJijVAdjRVjNL8kR5ZjBJg63HrrdJy6cBjV6QBijMiUhir8ARl+gpFBl715eYrVQmF0rK7ENO0WWEYNQzMcqDDEEXxjGZwRrlcGZQrEhgfzdLw8EDDIRKMhbNzZjJzH3kD1zlaEkmZ4QjIK4RFrkOLpKm4HvpYMtwMPTLz7gAGVBy9emjBb9AgUlsBIjN4Q9CHgiYi17VdXrMLGPd1UX3rYafYwI9ILx68fQPSvazFm9XKRpxn+BqyafD2mnXYqMbpeRJw1GG4M46xzRiH/oR/hH4u+AW+PE/Os/Qj9/UXs29FGMxweULg8BOTpAvJWykDAg1VbtmLl1l1o7+sW5ReDE4VTdzAotcb/VSas/GfDe99ra2tw772/xm233YaKigpqS3U/IoVR65L+CZbMAJzwQ3bVwDH+XIwtL8HoylGorKzEmLJhKJl/KdWTAe5eNzyk3/1OH/ppFtLX7UFvpxt9ZHo63MLd2+Eit0vxp/N9XW70k+nrHkBvF/kTSDubu9BV10oAfBDr9vS08/xBw2BLTJdyJxOyCv7FbmK7MjPdVEonAJf0R7BctrkEbKsYeDz5qKCbGbFYVuDXnPF7Jtvb2+OP/OC88pRBP5W0nXLCFCQDTDOBV4BxhuGlBPbjzf3UMWqeXY5XvvwQnrz2D3j6+gfx5l1PY/Oz69BHI1vSlg1z31oY/XWA3ppW4DRTEYaVWmlE1Rx244I6iGIrxxxWHNO1bGdep47AHD+P5Lm5NjS1jBDLCa1tNPpyLTIgUtZ5qrt3H79cfCoMBvZQFHlIhqqOdZtZVsDvJ+Y3QB1WR9WgFXfJpUQWvP4osYdajB23ZfDx2ZRRwvPPjcSy5V/F9+8+BRXlfejqHkvXScQyaVAiFme2xmm486KFmAB/8YGFO7rC5pROzQrOIxB/kqeu2obZ86oJ7OxoayvErLlVWLJ4LLHbUynJGC66eCzeXXE+sdFtWPbOHFHeufP2EkseA5v5OVQdIqZuM1CHtKC/10EDELE7CpTgJyp1EbS3WLBjexZ27rRg40Ybdu6wY8/uccjLd4ntboJ9crWk+lBUaIOzazTVSxwhv1503WHDPTSA5RGz7cOo8r/jH/9sx7hRb+Gb33kSK1fOhqOwnwAaCASH8eeUaBBL0mAYpJkXPxTDpVcGVCF0rKXuRKyEzvFJAgrSR9G2VC8MKFRBsJB+lMwdhzadA2FLNk7auQIrXt1Bg4GVyqnsPWbDgMmGmaKV2ODO+iZY9zTj7PZ12PT8dni7AojRwGsmsIpQB6fZPIXn9z+wrjFwMdSxLrCepIGH80T9Iakndk9Z1FMfStEUe8nabXAuqcHVjzyISQ1bUKINYljEhbOr38U5exejvGk3hifcxEtkXN2+Fbpv/RBr7n4TKzfFUNXdTwNVI0ZqPbjuiR/jhTNugdXXiUmxDmz/w/MIxClt0nOlipSX2fcSyL74+ipUPbcbB36/Em88uAqHSKcMRu4rCjiLfke2UGb6E3pG5eL+xH48EPUT42e7oqKcdDyq9K90/1TLzfEwe0ppjdD074VkzIUxaxhMBp0Af34HsM2ohalkLCrPvgJ5dgn2XGLgWUYx02JywfXJ0BKPJhEJxRD0ReAfCMLjCsDVS8DsZHD2opcBmk0XATEft7mIYCSTm3oSjYhHdBJ/1pu7fEqi3kTzKympSSXJpIjrEugmtUlZR2zXQIArQNdKIdLAmyFHHg+KUssfXQa3iPFaLr8Agpzx0olFUwxmU4FguSqDVcFWBdpBVkuG0UpdbqCKTxIL2fqrJ/H2n15D3aFGYnBdaKppxdY3tmPxT1/F8g0GbK3JQkuDF5a2V6izEGNhIOFGJGUQUxVqRGW6KNpeGJahxiY/dpOSDzU+hzuaPXSefDBiRDbaO0Zi+PAeuPuzD+vTTO737R2DqdMn0RRY3deZ7kzCZqVkpVMAnkGAR34LsQ4GXYl6WYzqKJ60wevRoLBgL4xpYGJA5/XVPz30JVx97TRS5g4qawShcAG8PjOxRCd8bityCzzkn0BHWyt1JOVF2bxeLV6SQlN03u/LW5CMJg36+gwE7lrMm1+FtaunY8yYNlJYqv8dp+GsRZVie9PkyWbojFeJqT0/Arx/byVOPuUAurqIhYzah7VrdhIQmZBXkIuW9hKazkeQR0C4evVMjJ3UiK9+fTG+9NW3cP0XluPGLy0jxvM6vvjF15Frd0HHn9dRsA/dPRbk55vR0TWGymZBTx9/xRWoKNOgpKSM0vPikktfx+evfQDvvFuOb37jdjS3FmLSlHrU1diIkU8kxs5tzksbDIYEbmRT1xdNI4Ti4wcFGI35fgC3Kd8k5T4vBl0yvITE6jl93mi4x4zHgUQ+ZhhcSP3q91ixl9edGbh5BkHh0m1rMZnQ2FKPjWuacOamN9FqHYE5a56Fq7ETMYMZGpMB2n374O7hXRiUH6EHad1jPRR9VCgY6bCEYDAMHS+vccYI0J0BYvub2nHz0ocxopF3r0QRlXXo09pQYy6DX2cWe9g5Ds5TQaQfM4mQfKX2Bdy24jmUvXkQDbu92FXbg1JbHAsf+SlW5c/CDKkLWLcRVTsboSf2zFngQZm/BLJ6017E13ShdPlKXLDtRYx/+kksu/tl9IdIh3gdWMmusFU953KpP64XHthqamooPn4HREQJx5ekw7/vR/qvcW6HVDJXift9IsFx5i0oH1WE/BIHCofnonAYGXIXDMtWTHEWcovsyKUBPDvPArvDDKudwdlAesxLHgQKRHb4fSo+dwD2HCv8ucPat3YGXRY9f9WWsiYYLY15pE58TLnizRE8QtP8TZlcM+Aa00yXlxYKKSBvIkhvGzumfFzQFaKu5fIdPD726qRpNNfWKGu3adBlsGWTCbYCjNNuPsdbAgggut5ZQ2ynE6PmlmLcjAJUTslF5VQHRk/LQnmlDP+2VfCVnYedhbehszcIq4umuDqr0E9uOP4/OPrykCUATzFK07IoLiW0IuqxCCeUQrXZcHS8D1dGyXAj/P4xNAK7aHpsI7dZiYQwtM8JNLedKr7DFRffYlLi4Jtxg8IMiwz786sfI2EqgzVE02MNDDplK1OCpqW8Hi5L6WUFvp5YUrYtgF//agXeWNxI0zY/XUeDCzFMv88mboS1tRZjZFkHVakNPm+z6EA9NJX0ewfQ19uKfz61Cs8+sxeNje3ENmvR05vAjTe/B3/AhFXvnYQLLtpMLDcPY8ZfgvIyQhfKONfHlVdOxVvLzsZpp2/Bm0vmUTPFMGfOfnR2jUIw8IzYbjZlSh4OHZoo1lcvvXIdViyfi5eeX4RDVRUYGLBTHmxIxYi56EIKcyf1EIBrBbZuI5bcdxJmzDAiv/Ak3Pb101HXzE9WUbXKbgKqCM1KRmHLpmE4c9F23HbrU5g5sw633/oKddQklq8YQ8dTKBzpUVq4w4s700eouZYGJLGFjtdAqGLFQxJ8QrQxO1gdUyjKtmHcTedhbTAHHkserutejeo7fo/Xt3UimOS3u8k0fdbTbASoaqjCc+/V4oy1KxHq6UWIRsjOQjumnz4RHmJecb0RRV2t2L1sJ7R6frRf1au0YeAlw2yT89Ld1Q+Htw/elB4+kwW+iA4ztqyEJuxDymyDgbo9zYNEXreRnrxNOrBdsojdJXHSudZIAg3eKPrIz+D1IGvtEnz5+Uegf2EzmvtimD2CgObmr4vHlsdHunHodepDNAvifsPrrN6gH10HPMjbvQNjw1U4aCtHmS2Gie88j5VPbRT7Y1WVppyLQUgdiFThT92sXr0Wzz33PM2SFhBZKR26sZw2YtsY23ys0UET6qP6DALFM9KxHEWKJyJ/4U0ozAIKRhQivzgH+Qy8w3JQUEJuBmAy+cVkisiUEBCzXzHb2crxcAdyHEZUTCvD6DNnpp7e5DoQCkWgI9ZGaMpFI0M2gy+5qWtLzHLZrWRCqO6g+ygiVOpo8nFAV2SMUZ3XMRh0+VM6lZWV+jy9rlIBWQZdBlVOPw2+wpBbLCWQYaAVe3IpDOUmwVs9vD5MPHM2Rk+tRMXkUSifMBJlY4djRGURKqcNR1bgIKKtVbAXFaDJugip1lXQJbxCaYYalAFLcdO/QVs1arjBY1EkEnKI2hqsMtWhhBHrfQ4dLPaxaGwqwoyZh8gzfRGNkZs2FWPcxKvgcPAeWcoSKxV1ArFsMchw08ek3AziSX6DknUA0aCBplFhAmvqpIlsmsZp4XJTpEzUuH9RMnIshTPOWoe7v38/tm/1oLs7hSyaUjc3FcNu98HrNSHLwV+UMBNj9ZJ/O159aTUef3wr3n67F6PL3yNG/GcCw3VYvaoal1/6JMZPrMbjj1yKmbOqkJPbj8VLzsI118xBNKa8lzZGaU6fZqWm+hyBgpvYrwUt9cOwYOE+tDQPg7s3SWFDxJKtxJoXYTPVQVFRP376k78LSrBl02Rs3zQFO7ZOoGkdsVcW1jzmFHZgx/Yc3P3ji3DLrRfDYIjjy1+ej29/9yfIdpSIoAmaXvO+3PMumIxH/nYdOtuMxLT34aYvvg2zI4TdO7Kwe/85OPOMEeJJM3WgE+0r2o30SxXKD88C+H0eysBHqsfEgMOpuiBsSpeY2ZlXzEHorNOwIlgAnc2Crxx4HvK3foFn/rIWL6zYhddWb8MTS9Zh8asHcfaSJRi2aw22Zk1BsucgQjfdiumzRyPgyBNtareZEf7jI9jc4KFps7KkdaTwi3x6+nvRdbADo10taNI4EM3NEjfIctrrCewM2BPTY4/kgEufhUNeLdovuxGXb3wFni9+A/sj2WgJabH69MtR89XbsGrUJLygs+PVG7+DJRdfi1Ya7bTc76gixl0+FzVFkzBF7oVzwy70uIIEnIpeBqjsrs4QTnLvwib7LIwO1CMQjWBEtgzXo0+jo5vfv8EDjo5sHcJhP0KkA3oaiHiGwbMrj8dDg/xTYiA57/zzRLxcZm4fpU+k3TwzJcO7XwyRJuzesq9/x/N/6us5sCKScrdRXjPaLy2ak78Ec8kk2HKNyB45DDmlhcglkzesAPnD2eSjoDQfhaUFBLDkHp6XZsV55M6l2WA2ho8vw8RLFmD9+o7WVw70ttkNMr8uKi2kcczRSDQp7sRDtIkZbiolvlBwmMQPX2JQ3e8LlzkxPlEZjIx3LfBHIwOBgCY7FtO0ajSp2yvkrHPPGHOr5MgbTj2fckgNzMxOLCGQTQxCALBgwErjK4bcVPEJmhLbJk1FztgxsJOy2bOsZGcjuzAHucPykTuiiEBFDxcKoS8sQzBuhC7ahwJtDyKOqZCpg6qdRulAwhLHilvpVGJNSjQ6L0MwMBIgcuOnFYHPKcsUKmCynwKgZpMOrn5Q59+MufMPwdtnhz3bL4Dk4MFixBK3YNZJ2TTm8FohA62SjohTuBXDCh4OJ7Bv70HMO3kJMT07OjrzMWpUFXbtvgRnnjULLzzfiBnTtqKzdSyMNr9gmPwkWmGZC2XDa/HKK/NQWmZALNyDqdMPoLWlGOMnNWHj+gq4PFNQWFgOR/YTWHjKk3jppSmYNGkDLrr0Tcyd/R7mz38HI0buxssvnInqmjICupfw2su58IfuwXXXTRYfbaQSi3rT6VKw2YqIvVbjlIV78e67c3HWOdvFk2P/eukcXH/9OBo4jDQLKMGv7g0SSz6I0WMGMHFKI6bPrMGEyfWYPLWOlL5XtEU4JqO2IRd/+MM4/OPJK3H3PXfitNPKxDos16/JCDQ1bSU2vYHY0jhUVF5J9ZBNij0G994bolz1IR4x4PXXh+E3952Du390ByZOyKGZg/L4Mf/jG1ONjR5EIyvoXLWYKfAA1txmgrPnKowZl01MT/lSAz+uy22SKayeFgLH/HnT8PaSvUh5wxhjDsHh7kDhrl2w7DoIeXc9yrbuwCkbl8Lb0o2t9skY27Ecb8w9H1/9/Q9Qkm1AbWcA0TUbkZ+lg87tQvV+momcchKG0+Ct1xgoXQXoeKdAODiAV9fvQ8nyrZhZuwFNSSs65s1ByfhxKHn1WZiiPvxp+lXIzc5FaW8TgWMS4TknIZZlhpxbAPOy5aJrlZhlLHzsPpRevBDhyZVYOLMI9skjMIrIzKRK/sQ+sUqLHlVbGzCpYTuqAjoUXHAaigmceJnvvW01KF/2FnyuCIri/dhgsGIgt5xYbz8iXT1oLx2LSbPHIBmPYs3mLTTT2I8DG6vhJlI1sowf0NHTrKsVL738KkpLh+Pqq6+iNqWZE/dBqmfug+psVPRJalGalCHZujz1tXtf233PXxY3vPf2m86qjW+7Q+374nkI6E2OLJ1kIHpLwp+AlwqnIFG/DhrCA9nugGSkurSaqVwWaG1WGiSt0NNAabDTzMBqhdFuoT5kgclmgiXfgazZE1G7ptr/tSer1wRp0mngtzQRdlKu4sQWYgRJMerzNFymolJSirKbADdG+Y5J/Hgcgxq/cETLD60lk/pYLBnT6ZJmsznV1dWlAtv75P1D7YkLqzYvjAs7kcyRaI6ZKB01YkwU8lixRiuWEKgczHop68IWSwnkFoBLRjBhtsnQSMpv5dIUDYOcCENv0sBGo1XepAoUzRyPktmTMHz+VFReMB8m8Ls6JZCaolU3HYnunTAm3TR1IxAWNzl4uqPavI6jGr5hMgSEQwxUaXxlqsPgqLhVkKZ/wp/9eEvY1Kn5qKo+RQBrdo6HqwD9vbnIy9bRdPodePjF2xTHkLBi8TR26MfxMjPjjyzygxABv5mAK0LVxFNeIymvEXNPvhJ3ff8idPYA7713CrxRmosz6/UBs+c2YPLEt9DvMmPAV4hsux/a9IBstnnQ3mmmspuonrowbkIj7v3lXVi/rgKPP3oJqmuHYc++Evz2N5/Hjh3j8LNfPomgL4ZnnzsXX/nq6cTMoqJeuINw2SNRSm+2mYD4GmLU7QgGLWglpn/OedswvLQJ/oBBzAImTzThju98DT/52Q/whS9cgEcfnoCXXizFyy8NwzP/qMD9v5mG275+Ji6/6nME8rfDav8tXnz5J1h0VoUAXK5jXl7hGy6RsMIJQkHqSNRu/Dmhaz5Xih/+6EdYu+4+/Oq+H+LAoV/gkUd+QSyXrg/z9UpbDbabGPAz24HHdqp9Xl7gNqBjXkogp9APoQ/czqwflCY/gThpZDYufuKHWOaoxItUz3E9dV45jqz2RpTu2wJjTTWqIlmI60yY1LIYz1TOx9WP/B7FNh0kmu3N/PL5aCaQSvr80FHHL9++Foe+8Tu8trIKVU4n+gMeuANuHGiqwz9WbEdiXRPO3vY6ogQskVAv8k89GRqqjx6dA37Sl9IZk1BkN5Ie8qseU3BTb5Dv/TtiB+owcNqpCPAjehvWYdejS6CPBaDz96K7qxd+Zz+8XZ1UrzT6UN0YiazFy0sZ7lAc6hev9mQtdfv96KnqwoSGvegx5ELfW4P4176FET+4E363B6XmFNreWA0f5WXdjh3Y/m4Lxr6wAmX/eAWtP3gCa9bW04zHjwf/9FCa9RpoIDWJJTaub2HS7aP0N3JTXWtSQTQf2uU71BYO5BQUaDoi5vBTmzo6vvirF/cuuua2Dd+9/vKd6//2/a6B6tVRJD2Q80dCf+YvEO9LUN1SB+EnW/mT63o2NI1ikOeXchDgStl2SA4HDUw50BYSYSOW27W5Onr33w9tbIkkvVYdaQV3UOotKd6KIkTYabfIvur+WPKRQZefulBfalNIKJFwKHvU9FIyixSa5qIEpqpRwXfQ0LFYfmB/tkkJuBPEyKbjVGcd+RHLomkLD38pQrlUOIIUMS/+oqBECEBtKfqThgabMGxojxTA2L0WKb5bLzoaN67SsIM2Gx5l02DI/tzxlA1DyjH/HxL2UcMOCTOTYMCLEQSKZpoOW0xEPakYGmKhh6rHozj/TWza0kPMhTJJFyrpsmHQHjJ8wyTOX7aViG3RlNdL03abOSKqTKcnZaF8XX1VMc678B48+PDlFJEPB3ZPIMKmxMvZnjF9DwK+EIFUAcWTQCSuRyxkJPDvxsknjyVAtGD58hkI+WQMH96LH//oSQL2EF556XS8tXQBxo9txW9+9zdK349vf2s2zjn/doweZUJU7JFmYWCixLiuSVsuvXw2Xn75VHR2t+D5F2ZAb0xgeEkddWRlLZA/5XPawgI8//w3ceElD6C16wGs2/AHrF3/APZX/xFJzR+x8PQHcO9vHsQLL3wPP/7xImLiOgJx5aYjJ8VqUVRkwYB7BLZtIsbUkYf8fOpQpPZhAtb5Jxfgb49ehWee+RoeefhzmDa1mPyV99eKG2FUz2IgpQFcrByIzIvCCOFy8JdA1DVdZZzi+9Tp2QwF4PbhWYmW2HKc9HLhnJG4eekDOLSIBhJfEaq8VFaaTfLzotnaOEoCHdgSdGHJTXfj9reexbyxBQSKcZrYpTC22IYx938fWyQ7HCE3YYAGBXu2wfiD32LXPf/Em39egtcefRurn1yDUa+sxXWLHxJfQOGHgTYOH4855y/AwMAAXBqbaAvKJXWXOJJURv6MfOGIfFhL81Dyz4eAL92E6iwLnp+wEF2dHTQD4g9vKjrI5RP6LggP+VFfi1tMiBG4T4h0wtVOwEXSRODs2HMQfcEURkW6sH3YBFx8w3moWDgJ7ZSfbE0c1qoD2HugFQcOBHDZW8+huHYzpvkP4vyad9D947/hlbfXobW9RQyWJcXFAnwZbBSCw/VLJSHD7aW0GTVCoBk79zW6enzRqEErSWxyrWZtXnaWpj9ljzy1ub398u8/tvWqq7647o9fv25/1eI/9geigbj+nJ9DY50BydVLcZLeUtsdhjfczmSLOjDpIWUZUP3u/tA3H9q3YY0r2uUwMeVRAlMYvoCv4P2EKWK4vGZAakS1lZAIj/n7xAoAswkTQFN5WJGOJe8792GXF4R6suQjX/ZM8IjPEUt2u4ZsjcdjTF04bVju1LGOy7SObJNADwGASqGFW1QC+Qs/9TxbbFOl2MziGWrhz0DMlcVukTLXQxJxYgat3jwk8yuJSRC7IT+fnI9hwU2QimcJ4OUGFkCXbtxBo/odcU5lSKwcDJbcWQUTOjIcd2iqNd7on5+1isL3IzePmC61tdEeIUUrJgbhw7Yddpq+n0RKxo+bctQZ8fCPbAYplzuE2rptmDtvFQ5WjRKAYM92YvvOL1Lxg1i9agcK8nw0bc+jPthEIHsAnj6aGuV4KQ6gtc2A+qYzKc92TBj3HqprRtNUvI1AUUss8lYCqELsO1iEF19ooTSa6boIJk1pwJmLduL0M3Zh3PgWVFcZ8c1vzMfEqT/Hnd85JX2XWZkCqnnleuAX9ZSP5G+MVcBmn0JpjMWzz9RD1l6Aq65aQGGUNmTmaDZJmDQpnxhoJc4/f6IwixaNxYL5IzF5UiGKiy1ESPg7ZgzuVK8MdNwZyfAxb0HTaHNx5/ckXHb5hTj9tLGkTtT+nA9qG95by09S8Xos9xB1+UepY46H20ojtplppHdRkuskAI1TXlNo7zKipfVSKnueeLk3N1BujgNGZkZqW3Fc9KMDkR9OZ1i+FfOuOBXyjMnYkDBjY9iITQk7tsXNeNtRhrlPPITbb78CRZR3Bly+jo1M144eW4zWEWOx452NGBkcQJmRSEQwDFN9EwoOVMG6rx6n7VqJyTXr+SE2WDQpPOWKQfvb3+PCBeNx8FArNKs2YVS0CyvKTsYobzeKuptQH9HCfMUF0M47Gbo//RGBsjHIuuc7uPrWy7HgogVob2wQD2nwwwsCcKltKivLxQMj3nAI1av2YPKejTTjohnjqedi6rwJ2LirHmWvvEbsW4bVVYu667+Oyy6bD7NVh6r2IPK2rIWO6meZpgLzq7Zhxo4liBCjbDEME+y5uLcVi9uJgVv9CLi9+MY3vk4D/nBRl0r7DBkW7vvsjrSuSD7897fr6rqjQSMNdhSCWppOS6mklsYLk14r6Y1GdHkT4eW7Wnv+9cbKlv3LFzvDvU1R44hpss1WbND6uigq0l+zERL1ZYlmuxK/Y8JMYEuwEurzYMVLe7q/+0zDpm2eaHeOUbyaKU6JxCk9pkAx0p0oHZM7GaViRglWIykCGllKkZGiybgUT2gkbmG6LpUgzGBAS/iSyYTRaEzmHcxLtqBFFI3/HSkfFXSlkRgpBfODYm+uwWAQL/RNpWRtXsIXOG928RmaYl7TTYOqMIxiog6VY2HzH7tJuCep58R5RSQepvnx30BAeZba40GovQPNxmmQc0rE9I2BOEQswhRuRY6FOnLWWGou9T2CJyiUpJ7Atre3F5s2ViEvz0zT6CwCEDHgpQPxVxt06GjvQ/XBLbCZdmPspBoCGEqLxz0ioHZ7AFu3zoLJtBle33kEPPxUGpXhfVnhO778XbIQ6mq3Y968NWKrmayJESj1oKOVP2O+GTnZuxAN7qAm3cfjMPIL+lFR3gaZ68UMrFldRKW/AMXDivDMU02oqy/EJZcdJFsLj/dzmD69SABvTd143H+fhK6OCLyeOJzdeuzbZ8ETj0/A089+Dp//wo/x1VvmCLAQU740ALIRDJ1AkcGM2eHsWcNpQKnE7DmVBH6n4rZbz4aVptLcbIOdiQzXnfL2MVJfal9xzCCZNlyrKrgN/vh6+tEkD6MqcvC5axZhzpxRdC3pkho2HYb/jikUhoH44MFu6DVvo6UpD6XlThok4+gk0G1ouhgTJxYgHCLwo+A5OTnUZgS6dKSWQdyJpzRUVsZ50tGMs7KyBKdfcjLmUt4mXXkmJn7uXFx662U4ZfIIQRSYJ4m6o2vYcPxsJk0agcjseVhW5URXYwexSDcmyTQopKIwxoMojHsF4wuF/Pi7T4Lz+7/G7d+6itg04PaF0bFkPcbGu9GLLEz0NqNooBNrU3kY+eWrMP2Mydi2z4WyV59G4yEf5JHFGD2mCO0tLXAPeMQ7Dxjc+Bt9lRUVYt9rfWcXupduwcy6regl+tZ57uWoPGkktr27G5XvvYNwSoveqB/Df3kPRo/IE6tanbIZ8SVvwWFIIdrpxun1K8V33mrNFXAOtGKPcThGEQb5O/qRddWluOWmqzFjxgzBZo8lXLe84O7a82rkV//cUpPgjbFUf8S2eAWRgSFJHJMUQEpQ2KROK6csJr0kG0zJ2r64f8n6A51Llr7TsnFffXu3W/Ym2tsSIaczHg+HUiGvP9nT7onV7mgOrl/T1P/QCzX7H9zYu9eNZNBuZChnsEWM2jpKcZNNjQFZACw1IrOPCLUk2SlxnjIQI+4bo1kqj6psEvqwPpHSpxKxWCyp1+tTdpedP7zLTX5U+digS6xI1hJ6MOharTrdji534Jo5w09xVBRNormPAqYq2AqjdEJmrzyxF14kovORn8Sdi0bglM+LhHsAsf4+RHr7Ee4fgL/fjSDZXR1uuEdfTNN5fn1hmilRw4UkK4aFtgHD5xPopplaZkdlk+Gmf+I68iLWpScA7Mebi1ei+tAmYlmjkJvL63y8t5WGSArEU06DTsa69Ycon+toCrwX2Y4IogEDdh4Yjfq64Zg6ox4HD1SisKAXGzZKmD33ZJiMSrq8Vsgdme/s8l1eZmIDAyFUHdyGeSevJfAtI78kpk5rgq9fRp/LT1URRlZ2HyZOrhVbtIYV94gdDPyugdY2GQ/95RKcdsZJWDCPgCl5BuJUtwvmL0FDXRbp0xcwZXKe6GgL5g8jkFyAppaTsW37ydi1+3Q0t1xM+b0Z3/3eVQSkxYjxYjW3MNeJ4hA/PialV9wkAkDJ8A2vadOKaCAiFkUMarBeqc75WgFW9BvUPsVbRD9o2OswN11B14t2IX0wpj9lLvz5x+cyAE1htGk3GeXuu7I0wNLY2I6AdyN6eg2Ye3KV4E4dXTqaXVyASZOLxdeVeZ8uv/SIgYjTGRpwMt2KEUBMwv8tVO6CbAsxYDuyrUbhz+eVcJTXtBk8pvPlZXmYcsUi9E+ejk1RI6r7vIgO9EHyDRBrTWK53o63Jp+OkQ/cj1tvuQhmvohEQ0xy51s7MLy/A6f5DsDq60WHJhcrbcNwxrevxzDKh3fCZHS++AZOad6MtjUHUD1iHAbggoH636GDh6hudDARw62sKBf7md/aUIXKd5ajvLcejVEtojd9AdmUv66XViJn/wEYol7sq5iEU753C7IpPEvSYUPrsi2Y0b0PpZFe2GI+HLJWINhZjw1fuAMTzz4b/vfWoSAygNxzr8LZV5x+XMAdlHgXtr/9r54nlrW2WE2Eqgy2AiB4ei8R+NK0mPwU8BXbGRLU3gmDTpOyEKuNS/pEQ7fPt3J/a89L+/zNi/d6Gt/e3NW8eENHw3OrOxqe2dhZ98Yhb319IOY26uWUUUuakJJipNj87EqMJmn8li7qWRJPnUkpmO0mI6RNERoDosmkHNVq5WgqTkxYisdoNh6ndo1Tu8b1qXAiodUmGXStVmvS0ms5LugqNfkRRN0AzA9E8HYx6ojEt+Mat9uddLsCvMhHZyldZjqC7SSEcitTCfInhRaKyE/bBPyIOXsQoVHZX1sHT009+mua0NvQip7mTvE8NT9XzY/x9bZ0oD9VgPyK8cjJsiIvJxf5eXkoKXDAVjoDoRgBo2svTS34/aOKwoudCmoH4A5JSsB+fFON3eJOLk0yVq+qFVP00xc+iU2buvHoX1eAv+rK7JbX9niLTFe3i1hiDfTaVowo78K61TMQobFrRHk3XnjhDPg8Flx88VpUVU2jEf4pPPLIPrpWSyBOUxxKj+NobW3Giy9uILuDptEmRKM2UDNSZ2jHvj2jxaPAZ1ywCTfc9B6uvm4NTprRhMoRTtgMASYEYptVXZMWd9x+Ic4853rKvx9miwmf//xYFBfoQdMfBP1GipuoMAtVN7UNxo6141t3zMaf//w5PPbYl8i+DjfdOJ0GCFJaOq8MUAx+XFdk0zE7lLoTzrSb6pEMaxUzUGpS5dr0OR5chp6p54cNDjeq//tMBmByu7ERDx+ooMVuBrU0sAlzxHFPTzcOVTUhFPSisaEOLS1BbNk0EzNnVaOvu4DyrIU/SNNOSfm6goiXBj++YaYK66hqPinhelUln6bpV14+F3c+/wssWPk6jIvfRPvTL8P7r5cwYembuOvdf+LGi+aCP9alSkmOCeVfvRpLvVY0R03o1eRg5UAcWefOR+nwfBFmzuQC7P3ij1EVs2JspB3W79+Nhpf24EBnAKu3bkRndyuVNQlnbydeEw8+VGFG41bEiFi0mG0oGpkPZ48LjsYGhGQiG4F+aOefjBF2Jh2KlGUbEDzrHIQiCVLDMHr0uYj7vVg+cSZu/flXUXH6JPRYC8STZN2vvYX+4FC9Hld8zdh+qKs/xp/fFsyM32hMACul+M3HcQJbZlcEkCleUuVpLH8hgIARETY0Q4jazLpkns2UtBmQCCeSkXpv0nOQ4KgzmhxIGvRBm1mTtBLgaoitUiIRjoNaWAFYAlqOm9qcAJiBOBWTUnKcAJf4BTNs0nQSmdCO0DYpE8BKYcpVUEr5ZTml9+j5tQwnpDAfmemO6RojDWQNyLpoVI7odBojf6iNeozHk5AvqMgxjSy1X6rNsvED/tTQ1GmIyZN+CyabCIUQc7kQ6exGsKMb/vYueLt74etxw+/2we/xw+8NIugLEksJEYBE4PeR7Yugr60D+WffisoF58BBoMLTwpwcB3JzssnkEIMkAO3aSlo6R4CHyHG64/J7WIeYiGJYeHdDD6W9c/s2XHLJH/HWO3ORZR+gvL6BguJrUVzEX5SgyqLaWr+eX2qzDnbbQVhsUTidORg3vo2Ykp8YbgXa2gtwyqn7BPh2dZTSQPMuTfNPwbixWQQmvIWpAYtf20rTyLewZ6+J2NcUrFnTjJnT3sKIkb3kNwpr35sFjysbdYcqiAVX0IxVh+FlPcRuE6AqwTNP5+Phv9yES666FRXlYWLoPkyaOIELipUr9mPC+Dfx5tKRWLDwK8TGVQbGjJEcR4AJ+/N1Kmh9KKPWa3pwU40KkB/X0L8hdzqv7MrUbPUci4tmRS+//C7V2W4a9GS0tNWgqHAVTp6/EsU0Q9i8YTomTK/Dju35iKduwOjRZgQDEX6KCA5HNg1S1sH0VPNpCk/Xi7NNGDWyAJMnjMCkcaWoKHHAcpReyTkpn1yK1uIyvNU4gM0+As+5U/Gl392FAjsviyideeTYQvzt9XpUeltQoImgpLkV2V1B+LS5GJCMcIUSaG0aQNbWOpy+4gVQp4IxGsSSkSdh/re+iPrqZuS99gZiwSi8/n5o7rwLk8cNE/GzyEQ4a6JJ6FdtQkHUjQ5DIdZ5vRjz179g4cQSJI061K/cCYPbjXivE9qzTkMJlemDJNLwTvJvz6ypa+mPBHjmRLWf4LVcZrbUDnFyM/Cm3bylC+TmHfLkl2a+pBjMhvk4ScCa0GqkpE7DrwqTU6SjSWpQDkfslAyDOAM42TT4EpDLZCTeiqUsL0CKJOWUYLpU6AjFFyUcU5YXyNAwFOcPRiGpSyS1yYQ+pk9GtJFUdnZ2Ut+lx6fBdMVDEfzIGx/QAED83yLeL+kosRsfXec+4He6G0FTEma5CZ8PIQJL76Fa9O3YB+e2PejeU43u2mZirl3EYPvhItDr7x1Av9MzZPhFFuJ5aQ9cvX4MON1ImkswetFVsFPjUgGRlWUnALTR1NAq9lQaimcgFeyFFOwiZqk8YcOG+w/9FzZ3W/6xLfzJ1NX1ozB/J/QmL9raRmLWSS9hwGsnBqmAFk9bnU4XOjuqiMk1YfS4ZmzeNAnzT9mDe+5ZgEcfOwXf/NbreOedOWhuLMGFl2wA76kOBwx4b9mr8Pn5dYstePWVGpx+2lLMmf0oujp7YSY6k5c/Hq+9Nknc5Lnjjldw7Q0rMGFiE+afvgsXXboWleN3YuceGb/79RjccssNqGt8HH955H6MHy+hucUp1iJ54OD3546smIAvf/VUaI1fJPC1ibyrYJjJIFXJZHWZYPyfJoMgmLYHjzMkFJLgdrvwpS//BLm5f8DWLXHYLavQ0mrCE3+/GCfN5XXxFA7uH0WsnwCC6E5XZydeefklcQP1P134nU/Xfels3Lnsr7h17VP42Ut/QeURgDaqxIqvPnorXi6ZjX0DEooSLoxu2IHbm6rx1d2HcNGaPVj00mKUvfEyGgI62PUyVvqjsN5wHUZkG+Fp7oXR44YmEUdPbjEmzxydjlmRls4OtOysRp6OyJOkRaqvHn3X3IjLzposztuyzLBNG4PehBHFITfqthBJ+UCJE0FpDuxq8nr4ZhnBI7VSivcKMIjGqZvy/I7Zp2C25FYNT6cPN8khN1VX2p3KMIofaTrbmXFEqAMo8cqcTiqmScmC+aaScpzobiKZkPnN5XFmuXGtNhEmxhuUg0nSnaRb6x5kumuxVgGXY8hHXl5QRX30l98rybZNq9W9XeccaDjg2hPcvA3OLbvQvmkHOrfvR9fBRvQIkHURyA7A3eshUOWXTqRfPkGmn0DW3RuAd4CYLY22/Igmb3LnabjVGMXEG26HKX9o5H2faHmT+DhIxHaZyHLHPGwKmzaZ01weJNvaPBg3bgvaW3Oh18YwrKQdsfipZCugyzOe7dvqkWXdTUDfgkDQTJ2Wb4SRkpqvwa5dt6K3J46vfWMJfvHzGwkADPjm7a9gBDHR3fsieOrJXQS4O3DmGS9i6vTn8dCfZ+O8Cy8kAKSOdN0kvLvyFvz2V+Oxe4cNiYiTAL4XSxbr8cufTcY3vvFlPPr3PyGv+GX86r5Hcd9vL8Hw4SYEfKyLyuOWBt6jSBp67bUzcc9PnqaB4FaxbnwsyQSuTPPfLPkFDgRDI+Dqi+Gqzy3BzTfdj6oDlTTXNOILN7+JERWd6GiRUN90Bg1IDvCn0519PaiprhZs979FChy8LjsMDvPRB4p5CyfgrqW/QfO11+HvoWK0B5Iw+ZwY1nEQI+t3wtzThnzCmQXRWmzr6sLis76AG756CfzEeJMtHQjHJbGe6xozCQV59nSsPEDHsbehB6M3bkKOu530RUa1Jh/nfP0G8RUmFivpUO68KQhqSSeJqHjWbEFUTLGOIzEC8rpGj9OTCOt0yvotM1EGPAZcsvnNRUNgS24GVIo2TOOmMJRCiI04TkkhcS4FGoYHQZVBWBzzOerPg2BLg+8Q4JKheBSb0yUATiaTBLyaWFKTjMdlOREjI0dkBtsEkZ1BsKXjDyioIh95eaGkpEQKBoMy0Wo5povJ2jCvHxAfJHoZkGKasuxiT1ZX3XmxRFjv94YJICII+EMIsJuM30tuTxQhnt5FEjSF5qe3JPH+VyMpk8VqhJWmTfYsE2wOYrH6KHInz8aI6+6lZBhgji2S1QG5Yx2kgtlive5o4JJpQqEQtm3Zj9lznqFpaSlCYRMSsXakNHdj3txSEWdHew/279sIk24LJk6pxppVJ+GMs7bg5ZfKcfEVv8K0aaPxi1/04vZvvEHXWvDss+dg/sJ9FOchXHjuTgLqrVh01hsoGbYG9/yoHPnFD+HGG6aIuC00nzyFOsqu3TPw3poZ2Lb9TDS2XE1DwRcwbcaXcfOXr8XVV8/GzBmFNA0e6mhOZw+6e5woyM9D5agK4cdroiNG2Ij5qk11uPCeU6eTpn3EjP8b2N2HEX4Ji95QjD8/1IJpU/dh0lQnZs+rIrsB2Q4/GuuBu+6ag8uu+CHKKzTipTI1hw7h4IEDOP+CC8Tnmv5XxEH9Zs65s9BW7MD6pB2bXBLa40Z0Esx4QzH0+bx4W2PF7i9+C3c88EOUZhvg9HrR+eZ66OuaYfA60XP+pZhz4cmDrwuKxMLYsqYKM998EeZYQCzXNUXMiM2Zj7GTRogwrHUDxOU6l22GI8gPfQSRf/XFcFiOo2veg3jjlcXNa/YN9FgYvRlweTkB6SUASWznIluOEc6nlwR4xwEzYJruK3c6xG4CdrPRyBLfaFP9hEmH4S1hBOS8TMBLCohSlxFLCnwDLSWlAVgiP3ZDGyVCG+XtuXJKF5USUlzWyXED+Ns+uiQMSOj1enETzWw2Jx37HMe9icbyiYEuL+hSprWSLGkMhpT5teq+ljOG2czmoGt2vyeCoC+McDCGaJTfY6psqdEZaEps0cNiMwiAtTLAZtP0RBh+O5BFAK7dpoe9MAcFn7sfmuzh6SwcTWLwuvrjfa6BcKpjE4wFozWSMSd97tjS2xuizrce809+HVs2TsLo0Z1o7zChoPh2jB1jB79xacWKPTAZVsJsrqHSazHgzkZB4U5s3PoT3Pj5hSgvN6DPNQZ/f6wT37trKTEuK/7x9/Nhs4dQWtZDg0gzdu4K4N5fLkDZqPtx53fOJJBIZ4DEZtVh4cIyXHDhTJxzzhycc+4ULJhfTtPgHLGZPmNFYFA6aGrc1dWNstJSYr7HYf9pCYfD+Ntf/4bly94VSxJlI0aI9XYa0cV5HoD+22XECCP1yVn42yMGVFcF0NyowYb1hXjl1bFYvPgKXHjJ3TQbmEL15hQPLuzbu1eA7nnnn4/CwoJ0LP8bQrwMPb2tKJ5YQKDbAM+E0dCdcRr8s09C4uqrMeOe7+LGm85DfhoQOwd8cC9eDU27k5SlH9JNN2Hy9KHlBW80guq3t2P6xrepC/AMknhWMISqvHLMOI8ITjpcgvp104od0PX0QuNzIXnKKSirOHbdJjvWpf72r1U19V1Br0mn5X25Ys2V9JJAl8A2hajEj+JKvKOA3JJgpQycfENNgCxv9UoDsQBk3ndLYRmUxfovhxOG4kslRRwiTjovgJbXcCmdiMSsl84TljH4MhiTLVO6FE6biiWkREwXj8djxHLDqTDvy01YPJ5kggDXWmNN6XH89VyWY88/P4YYqETDrAn7b2vkp6Ia+548u3L335ZtQk6eFXlFdmJ6WSgoYeNA/jAH8koIVIflihdTiJdTlBYgfwSZ0jw4im1wXPZLaIsmpVMYkmQigtbaXf6lL/+z/Tc/uP3A9ZddsHXe7IVr/vyvddUIEbU5AXG7ozRFb4dWn0BPnwMjy2mKFSpAYVG2OL9vbwNCwe3EzLsxYVIzNm6YjkXnrMOzz8zB5z53rXj6kOXrXxuN8ZN/ihtuuFq8M+Dr31iCXdun48tfuha33Xo73nr7Cdxy20v43nfPIpapXHOk8IaBEyWgoVBYhM8npnsism/PXjQ1NmJE2QiMnzCeX8cpZhgCdP/78XZQLrm4FPc/8BtMmf4GVebbyCtcQqD6Ov766IO44Xrl7VX8mksqOLxeD6KxKPx+v/D/d0lPTw9qa2vFLOvTEv74ZjgYwUBXLzrqDiISbMb0U8px6S3n4JZbLsSCSaUEEUPC37VL9PQhFaH6MBDxKVfYqypJjRYGjxfaGGEeUc44wUeBLgFfdQPcvA8gLXl2M4xjRsIPHexhP/oOHq8fRuDuqI3UtYe8BsIIAkCxlisAV2zdUnYYEE+j6T519vSSAgFnSEIylEIymJRSwSQdk1+QTIDcQQLugDB0XkqlAoMmmQyKa/g7LEkplCQ3yE5ISYpPUpYcePmB2S6ZlCYVTSVTUV5a0CYScW1Mm4hqNGJvLjHchMblSvUR0+X9uVZYUx+0nsvyiYEur+lKEi+tKMOOUaPR1Dp74q/15v8mb8TI7smzRiK3wIZcAts88So2AlkVYIen3wY0olC8LShreBEspSUwF+dBshqAk78DadjJIh1FYmhtOBRY8uLjLbfceM3WC867bNNNN9+++76HX2jacah9IJTSJVbs6Xe6mnbyiPiB4vPFYDCQspGbGhd6LS95GIgNMvol0EBA5XV1YPT4/cSexmDixBbxWkVovo25cw+fkt713cm47Mrf4Cu3fAer3gMB+AtiO9ZPf3E/HnjgBvEI6ychvFeWZhqCsRYXFaV9jy3Mcrdt30YDSSFqa2rhGfAK0PUH/CIuvsH0vyR5ucD55w8nkJ2Cq6+egNNOI70aWp4Ev4icxe/zibJz/fy7pLGhAb/51a/wzD+fQnNzs/BTZxufpIj98PRj8CWmhlRChrt3AL6+gXSIw2VMUT4CZ52B97QmdMdTyBuhvOVNFZk/jaXV0HQ2CZ9kwHLDeFiIqGhpxuVyetOhaECjNLMnlNE8XgebFug60CQWSo8uYTS2tntaeoMBPT95QmBLWRX7X5mtEpTExJNgBMASZGIZqYicSpHN67GakEaSghQ2IGukgKQhNxnhJj82dJ5szWEmfU1Q1oowbAe10ChgS/EThedlhXBKq40S747yFlwC3FhCq43rtLE4r+UGtcEkzdZTbjqZLsjR5Kil/tigq5X7RcRyUE7JVEOyFOVMsDtZbDaZHtzU0PLA8v6fR2DtHjtvHIorSghg85FXWgRHaTGyyJiHF8NQXARNQSE0eXnipRRJXRyBCCnK1G9DV34mxRiDq6c1smrJMx3fuvULOy684IL1N33pO3uXvLPB6Qklo47cPDkv1yFbzIaU3aSTqtpCvtp9B92Id3D2jiv8uRy9wUNKymCmITd/hSoOjycGZ7cT27clkZt3CAUFAbS3l2DG9I14/oVrcOvXLqfZSjqSDLnu2nI8+vg9NDw/j83bnsNPfv5rTJxAg8cnKNFYjBj6AMaPHwezWdkydDypralBd1cXDS4G1NfV4g+//70YYPr6+hChaaPYS/0pdPz/VOEHVHjfeIRYHT/oEQjyFz8/feEX+Sx/910BiLPnzVU+XxMJi4FPfSfCJyUJAbbpNiWL1/DFXmnt0adSeo2Ea+6+Hle89Ef0feWbGDssY5QiMRHgUidDiMCbkA0b9CPFzWqzx4WQy50OxaALZI8dhrDBCBOx1xB/WNN3jEEt3IOWlm6vP5TktVYeJhI8PPBaLoGtWHMVRr3RJRE7JSMlJWK4grGGpARCVH/EXIUhNisR400GyPhTSYlsYryZhoCYz3F4Bl2qJ4qHjJTgY2K8cQZgvpEmlhiSCS0DbkwXi8Xjen2cBmjBcs0+H3+RPcU30PKr8pMnwnJZPiroiojVu3WcsEzlCAnQpckBGbGBWE4kKhwayyO1rkO3/q36nq3beg9ZhhXCOL4C+hHDCGTzIeVkQ7LZIFnMkPl7aFSv0QAxfvsc6Of9GDHriPiGZa85f/WDO/ZesOjstVdef9u2J59d2ub2RqO5eblStt0GnV4jpiOkX2ItR5Y0RC6Tsfe2NnVgoJqzeFzhdWZIIaFA/IavaFwnngp7+YUdePXlHTjrrJdxxqKtePftU3DJFSvxyN/KccZZP8bIsmOvA5SNMOGOb87Bb35zOSZPOpwxfBLi8/mpw47E9KnKzbjjCX8PbOOGjWIpodfpxFW3fAPb9uzF+rWraVodgKvfJR4O+D8FugRA/KAMf0GDhV+u/e+QvVTvjTRzstrt2LBpM6KRCLVlQOyeGFzq+YSEX9TOYM5v+RI3qXVKWdl9LOG9OvOIHH3/d7eJLZiZYiKGkT9zItbrRyE3EcAF4SrCQB2kGA1cR8wUcohMpahvJzQ6GDvaMOBSvh94pKRcDWhq8QykZH7ajLhOSjzbyOu56T6t3PSiWmHwjVAIZepPcE2lCIslAgJfBk8ygrnSMduD7vcZBmYOz0sMBLhkE3QRAFB88Zj4olKYwJm3jUXoPAEuGbKJ8iZodslLCQl+GMKl0yX5XQtZWVnqaMmN94EN+LGYLq9jsM00209AKzxJpKhw8ybYlEaW4yMsGstmf6LrC0/U/frhh7e+WrWmxunuppExGSego2BsYhGEXQn0BctTnaZz/dv7Czt+/7v7d19x0fmrr77uSxt/9/Bzda09vgAz2oL8XMlAFJ/gnRojFeM7m1Rp4pE+1Rh0cmJTjdsZbt9PiHr8DsVK6fPyI6DAiOG9WL9uKk47owm33nILrvncdzBp0jv417Pn4ezztmPte2EEI7/FVVfz9/hPTHw0hd2+fXv66JMRfv/ryXPniF0IHyRVB6rQ2tJC9SzBaDbj9IsvwKKrr8Mf//ggAn4f+np7aXod+sQ7/X+yiK8X05zVQGyM2Z+ZBv1PW1gPVq5YTiRFC4vJiN2r3sXGLdsI8GlWR4MfA/8nC7r8rgXl00waAj/ea846QCQpHeLDy4wFE9A+/3T0ueNYFK1CQjbAxZ8JorgzxZqXDT3NZn0pA2w+/qKJK33mcAl5uuK7Gl0uo45oNoijSoLpqssLvFJJJIq3jPENL2ULF+WfHwIVwEtF4ffb8VYwYYj0BY8wAdXQeQG0abcIS0MRXycAnNxhGovD1KeiKV0qoieWm9Lro3zjjAhmnGaJYmmBTNKU3perYmCa5WbKMRvyI4Oudac1xe/S7SXA5WMGXspEkmqEGG4sKRPVTCb4CeEEr33ECoySLmRIxb6/tufVqx7Yc993frn2sV/cu3Lpb+9dvuH+n7258/eP7t32yxfa1373rxvevurrP1l68eduXHXfI88c3F3X2W+wZqXy83IkI3/LhogoTcMYbKMMuFQ0XmxP3+HkJ0qocciYDNrEwZZAf+2hA31IDa03HU1y8yzo7BwuqumCCzdj27YJePnF0wmEI3jrnUq88NxZuOKq9cRQ2vD28ntx1w+uEDewTlR6enrx8kuviuneJyWkMGnX8YWns+vWrRUaEAmFMH3BQgQiKVx4w01EXWxY8vrrIl98YydGwzwzo/8LwKu8+lEWnzVn1stvGGOA+jRl7Zo16KV65htSI+0mnFpgwWOPPQYfDXz8UAcv8/BLgT6x+mcVSfE7d7XiRjYvqbAiEKAp5z+C5Bg1OON3t2PJmNOwsd+InWE9OgpykFt2+GzObtFDN7wAwRQNMLEQug4pa9eHC9HWvvZYc084wPfQCFSJ5dJQIW6kDT4ppiwvyGJZWLBd0tcw2cx4wzSJI4YaF3twqU+EEnEpSIZt4SbwEeCbPq+6wwkKG6cwhO2C5VJiIYIUwXIJRYhBJ6NJnS6mj8djCb0+xksKoVBI7Fbwer0JvnlmsViSvKzAWEj5Uc0Hysdmumm0F4vKlHl+tyQvziR5eYEKlCQ2kSCKnkim5DiNt6nCLIPer9cEFnfH9/xhp/+932z1vvXL7eGlv17R+N5flm7YuXTDtubuPlcgK9uRyst1wGYy8iN94i6mYLa8YZorX+zR49GOt3WIUY/vcA4ajSzFXL544MDB5k74Gun0sWV0pQ3dznnYtycL2bk+/PDuZ+Bx28Ve3MpRPbj16y9i88YePPXMz/GLe++AI+vDVZufOlVtXc3/FzDbu5e/2tssQNqRl4/xs+bA5QnAaDDjKz+8B68S6DIL5rVdj9szCLr8+18W8Y4Hokl2m10wQQakT3OJoaW5GRvWrYNOb6Rpux4Tci0od1jRsnMzNm/bKXYxKLtJPjm2y4MK30hjZs0Di9lsYcQ9odnR8WRSZS4uXfJnbP7Kt/Gv0RNw2i/vwAgiLplio3RMlSPFQxJZqQh8zfzZnSMkRYNNV2eooz8a1GnlJPgnHvVNsYnzflya5qeXGMQTYtGUeFCBX9iSXuPlJ9TITWAQicUYiBkLCOUVEyakCLM/AywDqzAMtjFeTqDzBNwMtBRXmOLlByGI3aai+kQiRgQ3Fo/q40RcBMNVAZfxjpdWTSaTaKijrOUetwE/FuiyMOiynQbclBwOs51QDbNdXmJIyakYG4LmmI7YcK5eo823anR5Fp22wK7V5Fh1mvxsi5zD200MOqobwWCVUU4BVWFkyBECX3JL/C2ZSEpsYqYGIEOFGTQcVq+T4+t3d7eEnQeP25sMBhkXXboQv/r1JWhrMSIvfwBfvnUJvnrbq9Bod+OH35+MnXufwG/vux1Wq/9Dd4o4deYwdapXXn4Va4jt/LvAl3c3rHrvPTGNjhGLmnXqqTRyEbgkE4jSuZkLTsW88y7G448+Kjq709kt7uIz8B5fbf77hXRTTLX5fQvMchmIPsmZSKZwvEvfXCpu2qUIAOcMy8WO6nqEAz7MybfihZdeFIDrdrloZhL5xOqfCS1Hw2Xjx+R5CYV17+MwXVXGltrxrQdvx/0rn8XlF2XuLFKEUzCX5iFCg7tVSsLd3ic68mES96Cxu3/AH+YHIQSGJIm50WxWMF0BvOTHD0oQbsgKfmg0yvJCShslxhfVamnGq9VGdAzCOgJOHdu6IcOfliF/vVYsFwjDx+wv6fUEunrFn8CWgCBiSBoIZuOxpMEQpR9hbjROYBsnVhs3DAzweq4AXCaczHBP9OZZpnxY0FUjTxWgIGWqMok7dya3mzOS1AaDSX4emaolKcfkZCLOwJuIkxLRiEUm/Vgf4oPsNEI5EAvWwk02sVRl6kDHlBjZfE41yrm0v3BTY9G0gKcGykJ4pjHppdimukCXv702oCR3bFl0ZiEuuPgH+NrXv4Fv3bEA379rFr56y+V4+tm/4sJLl+K++66HyRwRL0j5sEJlJybZj3t/dS9+de+vxVcA/h2ybetW9Dh7aCotoaCkBKOnzcSAPyBeQM39LhII4qY77kR7bx82rt+AUDhE4Z1iixGvB/67Bof/HyK+XUdMkGZU4qVJpL80OPLk6ZMTtf42btyIutpa6M1mlDosKDEAv31hKQ65wzitohide3dg9/4DYmAmJiUY9yexk4EASgwuLJWjxyAnN5cGgPig38cV5stZx3gUmcVeZEec2DUDak8g9v47KzEvGtrdnmicJsYamd+dm5Bo+KeiM+CKm+JgssY31BRbZbmMGcIwZlBMCnYwcDImSNKgoTACN+jfoGG/tH8EBjLJJJsoDY7RhD4RSxqNMWa3EX0kTuAqbprx2xM9xHQZ77Lqs8SyQgbgfqiO8pFr/2X68WZgdjt5iYEyFtRqGXwTUU00EZP5hh8BbkITT2rIyDRSERRT5UWFUSosSi2hFH7QUAUolUjAmYyQ6g0+X82GEmR/AarUmOL56oxzQ89fkyFGHWvri7ham5q6EFc+RXI8ufHz4/HIX3+Ohac+hdlzn8d3vv8U/vKXW3HWmcpTcAoBoR8l+mHE5XaL9UKrzYZsh+Nj3cg4URlwD2DtmrU0bdYRy43i5DMXUQVpxJohAy6vSceJVeUVFOErP7gH/3jiCfT29IpHi70DvMzwv72bge/g84+/aHDBhReJm1k8I/kkhTq9WLZZ8e67NGPSEuPU4dSRhXh77UZ0kf/m3iBM1D6nFtvw8iuvinf79ve7yFZmGx+3/sX7OCgO/jrG9Bkz4MjJFXvGeSmFb57yk4kHCOw5zKchRcPz4ZeIVkYiKB6eJT7+fJgMtKGl3e2TCWEl3rPIPSvNcNkmzzj5x5nlMnGjcIK4sTupSTIIR8XuAjKphF4sDbAR4Jk2ql+moesEQKvnec02ETPEWATYRiIKuw0G4z6fL+E1eBPEdNkkGXCPeAgis/KOPD6qfJwhT0TONJtt3q9LSkZMX8vru0myExqThphunG+nxTVUWbzcyxVFwZXH7IThl1fIBKJsGFCHbJmNLIWof4SFkcko58QdRwonzpFb3LnkYzbs1lBYLZlQJOnf09DbhFAnnfpgKS014/LLK3DF5aMwbix/p0wR7gCKIfD9kCykoaFBdEC+lvfUMqv6tGXN6tUKa4rFUD5uHEaMnYABX4hYrrLOxz9mPEGfD6effwEmnbwQzz3zDF2ZQldXp7gBRwopyvy/KvyuBgsNhNNmTKepf3pa/wkKx/fGG0vg8/qgNZkxnd97O9CHp5dvxF3zxoEABZucPpwysgiBxmps2LJNbCHzejxiEFB17qMK37h79eUXsWXDerGkpOMdG/RjRXz5pZfw6isvo6amGk3NzYJIfNz0jpQRRbmIXn0p2iQtpmYpSw6ZEnK1J1q6g16jQcPbnfiNWcwIxHfK0u4EHRAIS7xUKQCXbSIt/B7ZOP94/yxhUCyui8cIKKNkYib6WQhQ2ZjjZmEIMiOmuCnKRvXjcCYCWl67ZcxloE2bRFbg/7H3FQB2VVfX67mNu2VmIhN394SQEEJwCFqgSt0FSvt99RZKheIUigcCSSAhLsTdXScZd5/n/u917nuTgQIFCl+Bv3vmvOvnnntknbX3MXeIAx+4L06NOKMN9z0A933Lv6Vn8OUMCAPFXgwMIPuxSaREDIFA2Chfw47FkYhBzdIjKarYrURenNl6JWI1s0A0fGFoH7cc2ocIh/V5pdbzKBeBOsdrsu+OshN0lN0/1Dk3zyvHYX5qSKDOY7HoQoePN5wLVB/nZBcfWgiaZKjsViU1ZOzs+xMOSKBJgZPNcBpKMo2PU9gPdOeOHaqQcbjr1Etmo93PMF9gudzSUfy+EL71i1/iyKlT2L1rF7weL+rr6jXQ/QybGbiQpXyk0gSYvgSmj1L279unhl6bbDZkJtgwOt2Gp5auRkGyDeOzE3FZcRpWlrcoFjynMA2LBAg7OjrVCiYer/dD25jZ55eg+srLC2Q/hB6FhWrFCLJcvotd11jx9xswAOmZmQoMtWHQHy3wiqaJL/30KpgmTED50ZNvs+lG4Wxv9Fe3+L1S+clLdRrLpXkhxnL1ZLkR2nSF2cqWgMvpFSVeQhFjRPWfZYOXHCvwJEslgIbsoaDQUuW43+VsmgtY5b7YOd6T4E0IOjyOUIIArTvmYr0TuthtvJfCewDu+460D6vnxoorwMnM/Tl+NbduoscDqSa4bhqbSMUFOduEUCr1J/HJCswo+Vt4r1RszOhSp0U5G6/cJnsRGtLlJj1XaAkLOoT17LOn+uJG1bIakji0C7PxjJNWaF3HtEkshEWL00ESSe7h4v2sJfX6sNvt81x5UfGIxOJpbL6NhfyDS0DUP5+o5Dar9QOx1fz8fPQXtnn8+HHk5ORgzmVzYlc+elEF7pVX0dzaIkpEFMPHjke/MePQ0ulW62/Fv55b5eSHFQkLH3s3PP7n+zFl6hQ1oCKRFYRUGKoVPI7QnyWRb6I2QCHAJSclq4a1j0LYKPbcc89JPEZgdTgwq08eyo4exNMbd+ObI3uCCyQUJFhwrsOHSpcfs4vTsevUOXisiRjUn33AhYXLc9RGGP/vN9u2ynv/8eRT2L51K+ypSTA7rJh76VxYzBYB9A5l4mCP2LraOgljC3Zu2ojLr7lWEQqanvg+VS4/ovS2SdAbc4vRlpCGseMHxM5SQqg9srzz74sPnYwKmBJQpUxLGeZyOCRnOr8AgVqbTGDBL1lXETaW+ZCUb1MkEtST3hoRMvv9YZ/ZHLa5bWFzsCPSKYkpmkuUTsqDmgGMTkC561jAWW3VPSbZGv3RgAAtCSRnCyOzzTmdo5be2YmdnDksPpHNO4Hr+wZcyr/FdONCtiuJFiXbFTBSdl26QMDA+SZDciZgjBiDRtXaCL/cGhBEjpkR4DPCoEwCAsYXRpZwHDUQH1miOR7HxlVLwN96LTbuOnafxyAMWrKOx2KMBs40+FucjXWNCDWo8H5Y0UbysO74QHGMrKwsXHvtNUiQQqS67XyMcvjQIZSePQszW6wFNMdPvwgtTh+nf5OQszBp5ZeOwi0/y00zwxVXof+oMXjxhRekEOpRU13dNUT1o2RAnwSRQqfm0a2oqFAlxmyJz5v87wnjiIxh2bJlaqSf3mTG4KxUpPqdeGDZRlzbPx8pJj2OtflwTtLllr5ZONTsQrkrgOsHFuDNVStQEwNEdjWMx/37kbKyMvztr3/F4YOHYM9JwYAMYbhlHnR4nZrJQioWgus5yR8uIUjJZmH6ZSewbccuNdNaVaXExceQxjMuGY4vfvfa2FFMIm1wt7QF2n2RIPOmiPAllRRCzXQRyZkRTmYuYKyIk5Rrtc+WeW4NauuPmPwmTsKrdecyd4Y7LRayU+VSU1PZ66BrX0hEl+t+LSkpSbmMjIwwR5eR1dIxUN2YLY/fKXI+cIT920xX0J9L9yCYr3Wsd7hcuojNpqNNUICXDJhvEc4p5FRAWVJV9XpmP2iJyKhOr2NzZUQvkSrZK6yPqu5ltN+EpI6PMVvNCWQEotEIp2ILCFEWbUUXkHs4WIK1oNyj+vJxpnk1aYZkf2HKhkiTK+S9bHhyTu8hwwbA+l5TQ763UFVjCzP7dVqFAX4QoWlhydI3kJ+Xh2nTpsbOfrRC1vbS/Je0uRSkYphz1dUo7FeiDN02ixFWmxl2mx0W1UVK9IkYmyFIyI8kkh7jhOU++bcHkJ6Sgmxh5SyESclJqnuVpNdHxoD+r4QNWWxUtNltisVR+E3L31iGp596Us1f0dHeruIsKyuja05d3vNhvpXP7Nu7F2vXrFUMNys5ETN7pOLBBa/BHvLjooI0DurHU8dqUS6ge0lhGpLMBiwpa8WVvbNQVVuPk+0+jBs1Uq3MnJDAuZEvzAn9bkKz0FN/f1KAvgUJuamYWDwcM950oKzhHKLjeiDqCSrArePKD+fPwReOom+yDc7q89hRXo+Bwq4LemhzR3PNQA6R/ijln0LurcTRzcvrXtlSV26zGKT8C/VlzyYui8OlcnSRgD7Ksa1qoUh/OCxl3yAsOKQPCJaEhNlJ7CAkfJaAG3K5XKr/rABqhAyVK/KSpXL79v13uqYYbd3OaF1dXRerFfduQBuXDwy4lH8bdClcGThaKDEWDOqckqHsbrcCXjPNDAJORjkfNAj3lJo2SOAVEdWXBkY1mEIyuKCuoHBIH5YKTo71XJ2TU7upYb7spyf7akCE1H9qxJncp004LAAsmZFODQWWylEAl+qK6qHCocJRnzsQ7Ftot00aM3CyLoVriX04YVcqTqfIFYJttg/GjNhXdvXq1cgW1jt58uTY2Y9WVq9arRgLbcYFxb1gTcjFn/70NJa9vAgrFy3Dm8s2YMemvTh3qgxeZ7uArwUpaWlITrTCLPuhQAhJqSlIlXNPP/JwVzjtAh5WYYL8BpXwnxLgpU31wb8+gLPC7IqKiyDsRp0nyz17phS5UgG6vW74IyHUV9WgrqZGAVxCAvvuXkjfDwLAtMc+9+yz8o4gTFLBXdm/AJt278eBQ0dw4wBt1OPOeic2VLWiyRtEtsOCaTnJqHIHsb/JiZv65uCVHQfRa+AQcF4RhoN5TZkYWPHF3hMXEp2Vy5dj/vz5qodMYn4aZuWOxpXuYah6fTeiXj9O9w/D1dqpBmjs3LZN0tEAYXaYIhVAWXM7Xli1AdOnTkZxcbHyz8R1BgWg3+83fyjxnMfaFSvK1h9ornHYjIxgZVqQL5KyLODLci5lXPb9Ag4BvS6sFowUjsZyHtIJ6HIrPimwlTRS9tdYV65IHDQVfGr7/8rFATbu3k3e69r7kn+n71I8RXRjMRbBuiBo25UMrXMTeO12dpKDVRhvUECANlDGkDFsBFfkiESMArgCr8Jw5SsiRr1BtIoogZITMoQkX1CliE1QrABVAauo+Ap0aduRZ6VW7JotPj47vPhBdYTqgPhJa7zw5iS7MXrFpOIZhtwxpg/72WSEHg/b/tgLQVuu+/0K7924cRNEhcH48eNjZz86OVdaitdfe10NazUYbAgGDDiw84/IS1uKKaNPYdSQkygpOASHfhcay1Zj54ZleOOVJVj68jqcOHoaXk8IaSk2JKWlYuTIIThy+Ch2b92McRJWj9uNFAFjNsLwOz7Id/+nhIMNFry8AE5nJy6dM0fNH0z1muBFxpsq39m7Tx9sWfUmmuvrEUgRVVsyoqfDiZOnTsLn88MhacwGqPf7vQQsNoYR3EyORIwvyoa3ox2LVqzGTSVZUmB06BBa8JcDFbihfw6GZSZh4al6jMpNxsgMB3Y2Opn5MTjJiKVHz2H6lElKu0oUgORcEdRMuoeF3/jC889rk9I7bEjJz8SclNG4uLkXPIuOoOOcMFhnFjwRHw7ktKDm2Fm4fD4Mkri4dEhvpJp0eGHlmzC01iOv70D0HzBAFWraf9XcFB9jOkfbj2PZ0rWle0o7m+wWAd2IKrsKcOWtSoulRithkPIurFe2cp3dxoKyw3ltBXhVz4aQ3WkPR2wRNYk47a/0nu/4iOUj8/OjAF2ckD+pKTCwaeBbzAw6YQxktha/HyGDQcBPyKtZlAaS2QhnIYtGBKMjYS4xGpZ6OqwPE2wl+7J3vtR8BrY3sM9ezMQQZs8HZWiXyFagS6M6wlxAjoCsQDssujXtPvKSMNtDperWw9UZ8F4xrWB0csmUDMlWWsA/sGigy++z2WzK7vlB5Nix42rC8WHDhsXOfDTCUWQvz38Jra3N0AngZmbaMe/6Y7jl+t24eKYdwwbpMXiADsOH6zF5ShRzrwRuvN6Py2a3YfTQc/C278CGpUuxeMEybFi+By31bZg593IsWfQKEkUtz88vUKsQJCcnS0FkQ4tWiXyShUOfOUk4F+NsaGzAqDFj1OQ+asYtYXFsPCwtPwd3UztuXp6D5KgVZ6P1aIYbFqMZDdV1KBU1nA1i7OZHW/y/+mYORlkj2ozJakdBWhJ6pzqw+I0VmJmmLfNvNOrxl0PV6JfmwI19MtFLNIzzTj+21XVicl4yhqTZsKaqA0UpDtRVVsDjSEWfnkWqtLM9gJUFw0BHe/vjjz6mbPhJKclIFcC9InksJpRlw7lgLwJnmpCiS5asb8bgqgRUFwRwWL5vxohRuHHiMDikmJzctA4ZvnZIwUQgowAjRo5SFQN725hN5i5zzMchkfo90QVLNp06U+PtsBoNJF5CrNgHVwCXxCoqLFfYrj6qV43mgq4Bo5R1uYkjWEJmoXeS8cMS2LA91B7xm83RjNYMxXC1Nyj5OMD335aPBHRF1H53M4NHEJDAG/U64LNFVb9PW9gWDUqcGcLmaNgUjupj4Bs18FeiW64YYsApGUtqPgNVCI3pQpsAg+cJtNGQJIxRXQtJ/mEtGYoYBNvlWZorFOiyM4RBnhRwLK91eW+emTckd9Ck3tAnM7gfWKhmcow81TiLqGBk7x9EWOnkiUpL91HKju07sGv7dmFlSaIaW/GVLweRn7QMevYC8kqMcBm/gBQg9nJmkyV7OkvWTXboUdwrgsnTwrjlZj9mzWhHiu0YDuxZhyUvbxawMuDwgYOYMnWMFHRODiPgI6quxPm/BKD/tJw7V4rmtja1ysGxNUuR2m8IrAK2bBjkKtJkvYcOHkBDZxsmnEnB6I4eGOsqQFhAcH/HGbQavLAbrWhpbFZd8DiYwCoVLU0PSuTzCVBxaWlu1swK4SgSEx0Ykp+Fk4cPoWdnDawWec5ixFMn6mghwDeH5MMZYDbXYWR2EjZUtaHeE8S4nCT0SbZhc70LhQkmbD12GiPHjI/NguZQYEi1/9TJU/jbX/6CppYW5BcUoLBXMebax2LkXht8C/ZD38BJuGgeEY6oj8IX8iG5PoTjQ0O4ZmgfGDpbcWTNG/C3NcNgtqK6rQOhjHwFupwcxyppzHd9fKArGFG+OfKP13Ydq28Nui2cmlXKMXsoCblSk1ZJ1AQiwnCjOpoWEJDyHowa9UG5GoIRHDsYUozXaIy0BoMRSZfIvqZ93W2wn0jApfw7oEvpXvK6zAz6nvou+26a3heNSIYhYBFwmZhCaKOWcDgakdpJNIQo7btRkykiOxFR8mJsVcA3auC+AlQ6nYCwXAqxxhPSwPFDml1HwJaOYGsQF4kaI8KG1dRrxHLJOrqmllDwlkkpxcX9h4yCvUi8+3DC/pP002CUbN3N7vd+hF3HcnJzP9LMzML+yoIFrBHg9Ztw5eUJKCnYimhnpXw1w0eA1O5VqaUOYi4i4SAYx4A5NSmIYaPCuPqKMC6/rAXDh/lQXeXBoUMeTJg4Wk30nZycovr+fpKBlwMdVq5YAafLBY/bg36eOqzeexD5/Qbh7MkTCkQ53HnH3l0wt4Qwxd0LXgFo3ZkWDA0WYFywJ1weF3a1noBbslyS2a76sZ46dVJVnBzFFgdcxgFZ84IFL6OqogIWRwIKs9Lh8DuhP75b8olZAe6r55rR5gvi64Pz2CoEjzxzuM2DYocZowR43zjbqDL+4DQ7ihMsqPJFUVvfiFYB55HDhyEYCCpNgxX9urVr0dwigGkwwhsNwCqAWrTejfqV+9AuaUQjBYd6MpeZo0Y59iHRloTcq/ohISWAc1s2wi/Aa7EJIQqGcKq+GfqcHqIFTVVmBeZr2vA/6sa0CxKA8+w631OvHzjh8kd8Uk7ZP5cMVlxUQFavNZZr5gaaFkSTFYw1CAmLCDjzz6Tj9AIRi9MSDplDEcGVaFNTE4H2Ewu2cfl3QZfSVfJoZiDbNdeJaiLASzbhkljjxCtJSUmqt4JivMFgNCysN6QPCTxqEpUai2LUJi9mPxlJiHAoBrzULgRgIwK8mu3WHwNiOt4vTvizbJUvopTQ6k5QkDAQaJzucGT6oOSkgYNKphvSh3zo3OTx+aWQSYYW4KRd94MIn6FjweUyMZWVlcJatNVojx89hhMnTuDkqVNqOZfG+gY1QQoLGScseSeglg/Fa4sWoazsvBSWBPQtScLcS2qh69gshEEYKW+K/9AsEE8qxova53l1QnOiKihW7A8jwR5B3/5uzLksgscebUIkmoWePfNV5ZmYmCTh0UD3kwi8bgHIc6Xn4BXAbeh0oX9eJpKqTmJreT28EZ0acdcp7K6qpQ6X+PqjJLMQ/so2hMR5GztgbQ5ivKsY44wD0NTRIMy3VHX/ys7KwZixY5Wdl7bh+Pdv3boVb65fB5uQi7TkJAzPTIRn/1b43VJJ2a1YfL5JNZp9TQA3QIVOhOurrK5qR79kO5JNegzNSsKCUw0C0nr0TbEhz24S4DNjzb4j6DtoMFJTNMAlICYlJWLmrFmqv/iC+S/jjQ0r8crptTgaqcJJ1IurwTFU4Yi4M6gT0PUivUcBegzLQ433CFrOlMJAJith9wTDOFHbhKSSQZg4caI6R9MZtZqPD3T9qDuy0vn8spMn/ZGoECg1yU2AJkLVJ5+Ay0mtZCvxG4iEY204EaNcFxyA1BQmE8t92Bp2hv1GY1S0l0hdXZ0WuZ9w+UhBl1KBCh0du5EReJkpCQ40+rMjcqI/MRpM0NPMEBXwiRoFfCM2g+BYWAGniaDLB2SLqFUcWa+ArkS0vIhjI8M6m8KtOOAqUAbsYaNFkjBgiYSNtOWGYaSRl0BCpU7yT4ItErl42sBLzdnjPhhFjQm/hQ0s7MXACpWZ84Ow1pbmFuzauRPL3limmNiWzZtFxT2oWte5VlZleaWaZrG6qhrnzpeqSVI4oILnaNZgrwSHFOy4nJBrq1atlnCwsceMm2+2INWwGhG/VwIrOoOEVzJr7O5YMslGga865A/3Y1uKgInEFxGdZQPWxCB69wHuvbcG4yeOUWDL7nLxhkS6T5qwm6KwHgSEHR7etR1nWt0Yl+lASWqCYnatHmF+uTlIlCJ8TetAhFx+BHdVwRwwIoFqubDLmtZqnK6R+G84j5fPrEe9MOMf/PAHankdjmDjfLxaF6w6zH/xBRUPNkciZvTORaj0KJrLS5GY4MBLpc0KYL/YPxte0c0kw6o+0+wuNjU3SbFbOYUEkwHDsxLxMoFXwI7dufKF8Qo1wZJDpzFt0kT5roBqVMvKzhbAtaGkX1/cdNNNmDHjYvQbPwyWkQXAwDRE+yQjUOxAWx5w3tqB8kATPLUNqDl6BlW6PUg0ieYp6W0Wba3Z5cHOinoMmjQdo0eOUFmBaUtw//hA14vSvctan115+rRUJBI7OvZWUqtDKIarADji10cEbPW04bIXA02JF0iXziz0NhIJmznQwWKJZJ3M6m7PjW8/kfJRgC7l7SWPXTA4Wg208TJDUtUXgIp64EGiLxGGJO1Y2K7EXSRiDUoih4We2oXxGgyRKJ1RMJOGX4MAq8kU5jmhfcJ6TWGz3yzM1hw2RUxhQ9gQMQvMhgwQRA5HLfJISNihvFQnb2APGc6Uofe5g+HbZ/e6xFI0PkUUr1hQP5gEhH2qvsciBB+y0H8lvH/5smV4/rnnsHfPHtU4E4nqYTInCoimCWgmw2KVODHZYDBbEBE/2fsgFNCp/r0uzrxfVYkzwoJramoU0FOLWLRwYawDvQVTpiZjzOCDCHecFMy0aQkS++m+r47VPne7dmLXucuCxgPZyibqj6JX/zBqawJY/HoHpk4drdT35CSaGT6ZvRnYR7la4qvZ6UJiSzWGWYJwd7SrLli9s1KR3lGP1ft2Y6h1MMY2ZSFS1g5TWSdapbzvQzlWCk98AwfxZGgz3rSX4erLr8SDD/4Nffv1U2vTMc1ZATJtXnrxRdTW1sIigDu8RxYyfB2o3rtdLVOz4FyrYqxX9UxTjFJoBWzCZM93erGtyYMpOYlq8meOEAuGI3AI8I7KScLS881oF4Dum2JHpgDvwTPn4bElYfAAbaRasrBpdk1jhcxJ0WnyKczLR35mLgqKi1A8tB8Mecnwp5nhStOjtY8JbQlRDDudhqpMFzKzokiQStovzGV3ZQMONrvxhTu/grycHJW3HFJZfKw23XAbTu9c3rJgXXmpxcz5IFSPBbXiC0eWsoeS3OWnTVdwQ/XBZzuOUdl9uYCZsuWy3SfcEQpxnpdoSkfK2xvRPrHyUZaWt/vFY900TFPnXaNcOmFrOmG8XE5CiGhYlxmJ6PyhFD0yFDCpFOZ5Ya9dfgkeq30CNLcS0WpLEOeW5+P3CP3VC3gbgtagwRjkQBe9ORDSm6W2FIQNWqsbnOHTL8/7c8+rfjUdxg/XmMU1xTpiQ0eTkhKEzSSq/XcTvzBjNrBs37ZNDau1O1Jlm4rUVDMyMvVISwsIGPhhT/AKu/AhXGqDpyaK+jwnSs9EUdvIoZ0GUfftcm8C7Daj5MGI1EFWlJWdEzZiFbU3Gd/4qvjhWSjxRw2LQEguwygSp6KM3aLj2hfJBa/zmPvx8zTFdD9HHiYKhSmAzqAJV1yTgvGTv4arr5ylZkwr6dtXqbwsnJ8k4KUatGvHDpRV1+LQ6qW4OIGLeLYhKBUm1WqrMLw6vxN5uTfiet9kHF26CpsbDuMEatGEDnTa5duHZGDwjHG4Zu7VGDJwkLIPV1SUK1bKHijnz53H6dOncb6sTCpMK/Iy0jAjPwUVG1bgdEOzgKoP47ISMCjVhk6uwSdCAw/ffd/+Csy7Yg7yy/ajwhuGK6LHiDQr3MEIbMIuIxKXz55uUIMmbuqdiQanB4+dbcMvf/dbpCYnq/eeOH4Cre3tMAr4c8BLs4Cv6tqXaOc4Fxgkj8wePgC9stIEugI47qzDxPIBMNem4VHdo2ivr0Rdix/7Kusx/Yqr8btf/1rqW53qu52ekQGH3aGY/Mci3tNY/uCPT992776NaUkWiWzOGqhX861wIUnJS+6ojotKci0zk0ew1SMx6LVAm5pRyntAtExOtBDkPAkcYZZfmh9m/1zxPZbpP7nyUcfq20seGa8ubuflqA9jH6MaMkzHHg5+gz+a5vNFjYHUqDlojhiTjWolCrO5QwhvUtTcKfshc8Sa5gxTozCbUzg2OmxuM0ccYUfYGmyNqGfTzCTMCIhmIixYFzBJ1jWZdGodCw5f15kNzW2d/ptmFvUvGDJxBIyC9B9CaFpgFy2CDFv07bZ3X4mX9s9Vq6VAb9wgGTkLaemFGDEiGxfPDGL6tPMYMWw/evfcgvyinciSQu94tRzZo3cg4dcu9O1RhgnfPY8JQyPo0VPUXwGSMydbhelyQVQjLGY9PF4un27CDdemoCB5C8IeQWg9u8NJMjB8zHqxFIkqUJRzPOhKpbexVO7H7us6VqYGgzC5IPr1B/5wXy2GDh2s5igg2/skmhmY4ARZNn6dLi1FhqdNzSlMxGSa0Fae0yMfo3qOx55tR/H08YU4YKpFdGwmSm6chjk//ByuuvF69CsuUbbcbVu3YP5LL2Pr9u04V16OY0eOYNPWbWhsbkKywwGrIwGX9MlH54kDWHbgGMr9OszpkYx8YbnspRCPmjSbGfMPn0N4yATcMX4w2r1SyUrl+fye4xiTlyGAS0SJSoxHMVEYb50niDdr2zEqOxl6jxNbKxqhCwdx+MRJqUD8GNGzAP1y0pEh/qYlJ+C6iSNx+YiBmFCUjamjR8KRk4f6dqfkEw8G2G1wDzajsLkQetFYXmo4ilO2EGZfeSX+9657YLVbVd5OkG+hCYuV6ceWpp5yHNi4uvqNPU1VamCEWhON/Wm4KoyODWd+qffVAgXsHirHAVGJgxEjG9RUm0/Y4reEouZoWIBX9VwgtgjWEHQ/8fJxVGVvTyllauBfvHcDIyhu72Wro0cBsCfKSSeE8UYE1KJ+v1GbnMKkOR7TMZJpG2ZnaL/ZH2X/PPUs7cUeD9g32BfhpPBCcP16fUCvWtX0RlHaWzt8gbkTc4sHDBsxDbYP14OB3cU4Ko35kd1raNd9N3G7PWohQvbRNFsTcdlcCy6atgcZKa/CFNkIBE4KAW+QVGhH4EwIbb9Nh2ezMMcZdbDcUAp9Wi0Cv/cgY2EY48a3Yco3m5GZbkJ9vRsnT7fCqE/D8GG5mDG1UkBlt9QsEhYhp2RjFHJZ7V/74z+i5FsiqkBp7kLh6rbtfo77QQN69PWjvSWAV19zYuqUURIPfjWyid/3SQNev1SMNOPUCGiGasuQZbNAqJEKIxlcwOfC0mXbsG//ITT1EzX+hjEoHjkQBqsZFWcrsGTxawpsz54txWlxicI6R/YuRs+0JERNFvTMTMWVw/rCmpSMkrwshBqr8dKq9chLcmBqToKKSc7Izx2qcKlWE1aWNWFtrROPPvIQ2resRI/L5iE1Nx8vLFyCMrdUxIUZygQREuhgg9tAYckZ8ty6mg70SnWg1RfE5AElGJmZiF7FRehfVIAB6QnolWCWSjofHWYH9p89j/P1TbBIRvCdOoQXXlmE5bv2oeL0Kbyyeg3StvkxzpOPK/XDcNOIOQhPz0STsw1hb1BIQZrqIUHmzjj62NKz8ww2rl5dvuFoe53DamADO8GWpoWAaGOqx4KOa6OpLYJhvQAyu4Wyl5LwHrk/ZGFrr8WiJraRMhgHXc3/T7h8TPqDkrenWPQETnQBMMc4czAFI4vjn40dxqi9jz0qzCnKmouObJigzJbJ+Dlet5+0q47Q8bHTfFaXrwO7qKVwpjObTc10FjVE9cagkURXH4nq9G2dbt2cEWmpQwf0mqNLH/bhDFZS/XKFBTKmfwW6nM6xtroaHZ2SX3SncNMtO0WJWi7ZqE2uxiplxpKEJOo0wdgvAGP/IDzzs+HfmobweQsMvQPw7jDBctsROPS16DW8RgCvE0OHWZCbW4iaugB+//sVwsCA9EwTErOlIksUL5myBF92C+tKCgIjT/NYwbBstH0VCNmoc+o35tQJbsUFdRg7MYr58+vQ3pmMAQN6KZWd/V7Z6MJC+rEV1A8o/LqODlG/LTasXrMOw5JNorbrFeM1S1hr3U4cOuZCTmFvZF3fD2PT0lBi0cPc1iwMuQMzRwzCdeOGC6gloV9RD1wzaRTGCrMsPXcORck2zB47DE5Bx+M1jUgUJr138yYMSbYgP9ECH2f9kFhm9NNcYDUZseRcE57fdwq//fNfMHXmLJzbsBx5c+chvbg/Ro8bi2dfW46a9g5MLMhQeYtWIn9Y8rPZiIEpVrQGI+gzcAgqRREflW5DXmY6TlfV4KHXVuFQqSS+uwPBs0dQe3g/1h44CldlKXz11ThR36Im2HF3tsHeux+utk1DL28aElOS0KM9EWm7ndiZ3yCMW4ec9CxkZGYom/XHCbqR5sNYs3rT2b2lzmbOu6CLSM7iCjJsSCPb5Uw2bEgThktAFh4stWUwqDMaORsZG1TCfnFWpzVMQkaMeFsf3U+0/F+Cbndh5MQBmNvoZExGal1qtLtDExQoF9QVvOV8KlKjK7FSPRd/lvdyNFyHMASby6YLmoN6yTx6XdjH1jTJQUajywv9sCKTfvTIksvNeRM+dA8Gt6hrbKz5V6DLxi4OQ2W726pVz+GquceERdBOKsIsEo+hiNTrhQEYCv3ouLsICV9ugO26FnhfzIB/WyIMRUF4F+RDlxiGaVgDdN4GYSXV6NX7BAYN2Iik1GYcOGjAI3+P4vU39DhXKkxOwCUrSwdbmlQ5doFUk4JVhZ2aVVxEKhBtPx6QbqCpNjHAVvvyIwBukvAPGarDvX+swuAhw5CQ6FCF1CEahoJxhd3qgf+cyDcxTF52VUxwYPfp8yg7fQK9yVLlmsUM7G134ZrKqZj+jXEYN7kf+uTmoU2AzeXz49JRQ1CYn49D1fWoam7HxD75cHt8uH/xargaazG5f280N9Tjrr+/hMym87DVnUe+zQi9UeJdgJLv54riyWYTWgIRPHqoHCuOl+HXv/sdbv/a11BXWQWDaAcpg0YjLDrYgCGDMGHUSDy7+A0cr6zDuKIs2MnGBXmVdxKd2VYjkl0t2HjwCA6XlqGHuwne0uPICrpwWoB/wd5jmJhqglMY/pm6ZtgE6Fu8AQRDYQwcNQYDp8xEq82B8cF8ZHdY4W1ohV+IY1abBb1a7aibnQyb2YoU0Vw4+k7N9SDycQBvsOlAZMXqrWcPl3vbbBY9S4I2yCmqei+okaZS8QTDEfbH1wUjslWjUMNGDoxQ5gU6mh2pHce6i0lM/Rd0u8u/TDmy4Le7OKi+07XYY0rkWMF3YVOhzpPi0TvDTp3JZFKg6w+H9Wa9XvJQ1BCMBA2pdisumdZnjr1wUuqH+3xhurEJpmn3ei/QJVsIBUMo7pmPDRtPYsOak5gywQhrYkSBoAJesw7+LalwPZULY74fvhVSpTxyHsZePugkeJEGMxxfaES4xorE71cJSMpD/PpwQHhBh7A2HwYMD+CKKztx081OlPT1orwyiOVLo3jmBWDT9hDKyiTMHh1Cwnhg1cHqEJC3CzTaxFnESVhYxlQiSQXAdswL4Mtt/KJIUI+8PhG4nQHMX9CIKVPGKBspuzLRxisQ/7EU1A8k8nryTM4VwZ4j/fv3xbOrNgojLMWRuhasqq/H7NIpmJc5HaemN8Db3Iwnl6zGto0bMdToQ2NTM/6wZD1aThzCkGg7Nh44ht+8sgJZnhZclGGGu7ocf1u9DbnGKGYWpEhdRL1X4kzSxSJ6ld1kgFvikeaEh3eegMtgwd8eehA3fv6LaHX6VF/YhB69JM4lroQkuAUci3v3wVVXXi4VxDm8snEHeiTa0COZ0z9r5gZ2NeNf/xQblp6tR44QvnQbhzTrYTPq0CM9GUmSX9afqYYjMQlDC7Jw4MQpDJgyA9Nu+ypa5R1bd2/BZEMJihpsknVc0PkF5YRmWmtlX8JcP8YOgyuM5NQU1XuB6UjW/VGnp69+d3jxsh2nSut9HVazXmJAF5RPI/AGEBFwjfVekI8PGAw0PTCz06xgDOk4RbdfFAFjRLX1hCwhpf1266P7iQfe/yvQfS/5yFK0L/rq3JluNemO1WrVGT1GfcgQ4iQPXA/eYIzoDBVNvuAXr+gzK7HXhDxBndiT71+Y/1Rf3RD7Z5sFdN+dMPNejvWnjB07Es88fwrLV9SgR7YR6RmS2ZPkgtuEzl8WI1hmQeikHcHjVhhyQ9A7ouh8KA/mUS44Pt8Iy6QO6K0hDaiZrRhrHJthNcDVYUDpGTN27dTh8MEg2lp8Knxnz0WxY7sTGzb7sGSluGVevL7Uj6VLvNi40YO9h/woLQujuUM8lX+DQw9LkgCBgDK7Nqv3dH9fnPmKEjhqUhivLWxCXWMihg4pUeBGe+AnycwQV5GTEhIxecokVLv9OO1x4que2fi292Isa96K/9n7HBpP7pe4KkfU50GaVExRZxsOnqtEvwQjMm1m1HW6hB2bcfugfMEEHfY3O3G83Y8vDMyDRxDRIO9wCMs1iav2BLC6rBFP7juLo82duPLaq/HAo49h7LSL1NL3XKJHzx4fknfYl5w9BhjVvkBANJZ0XDfvWiRk5uL5DTtw/Hw58hOsyHJYReM2ICjalU3ekWI14c16J/olW7HoyDkcqG1FYYIFW09XIhIOYvoV1yiGO+SSKzHrli9I/mjDsteXSH4xYFA4F/3rk+F3eiQlJT3FT58hgoyTUtn01aPM3onSw+yaWK2G7qenp6swMg98VGnqrdkZfHHx9uMNzojHbNBT9aPJQDWaqTlUpDqQiAqIOinHhgBHqwkih4y6cEj114+aCLphe2xgxNv66H7i5ZMAuh+FqNxQjGI9G+icTqdBGKjOEHLrg5JbKXLZaBDcraxvDX7v6t4Tk3uO6QtTGh/7wMKF9thRnVPgvRfTjbMEAiA7vF988VQcPOLB40+eQW2VMAq7HonJEaTOcMOSG0RgZwISf1EN59/y4Xk+Qyp4IOlHdQjsToRpoFvq+pjHHP4vBXfzVjMee8SA3/0+GfPn98bZyomCh1cgq/BmDBxxI6654Qbc8ZVbcfsXb8X1N9+Aiy+9BqMnXoGCkouhT5yE5s6hOHoyF2s22DH/5SBeesWFDZtEXT3hg0velZhuQEKGRJ0wYhXFfL+AjmZmiGDgYAPu/WMZhnQ3MzgcGoP7BICuAgoBDPbc8Ht9CBjDuDxpJL40+Hp49Z04d/oEauX78sYUwypsvbBXL6SEPDjX4UG5OJN8glHSrTDZrlY7re/0IMFswMvnWvCVgblqJBl7zDS5vNhe2YBXj1fg9VOSflKbzrnmWvz2vvtw251fhyUxBZ0CcmS4dCpmaOeQsGl/3CWcCIkLRjB23BiVdh5HGpYcOImjZ8tgCvqQYaOtVY9eEp6TLW6sP10Bh2jnI4cNhbO+BqL34LqvfRtDZsxG/4nTMWbadOGIAezfv1/1541YpBLxmjG+Phs+Bbrau006bVBIj9NGVBf4cdJThb2798DBARglWrdAykcGutVbg8+9tvtEhyekhgDLKYKuMFlu1dwLaipXmhiEK9G0EBTSpOZVkWoiFBXEFQ1NDYyI2GyRpCFJ0YqKTw/ofjSx+J+X+HfoR40apW9oaDAm+ZMMLpvLJIlq1vv11HtFXwpYzlW1hY/8Y863h1zz428gdUzssQ8mnPja5XGrqf/ik16/kxB0Oa+qTwo816VyOl3qeOvWnXjm2efR3HAQM2f6MXO8Hn3f6IG8FhsynywD8gII7kpC54PZCFebYRzpQeoTZxVLEjqFNevM+OtfzGh3DZYCOguzLp8pKnQJ0lISYHLYiNUQEoWIsDCGgX+MIkYSMZOzbLEaYhmKBsMIeLzoEOCormvG2WPHsH/vEZw9eQQe5ynkZ7Vj1sVRTJ1qxMB+OlHZxS8iEBfITw/hj3/U45XXhuK+++5Wy930LumjejSwnvtPAq/6amFxDAPXi3vsqSeQHrbj12m3wGzRw7/gmLKtvpQuwPvFQlwxdqrq3VC6bglO7dmh7PUlo8ej+cRh1LW2oV3U80hiGlr8QYxItaBPohUHWz2oFIjwmhOQ1qMYw0cMxbhJkzBoyFC18q4/EIZXwJwAy6hQscFtHB7UOZ6Nn5BjOZRgwyzxlyBp6e3swM79B7F13Ro0HD+IlM4G9JPKuqXTiUf3luJLn78do6dfjEjAj8K+/ZCelYOA16M84uCdCvnG7Tt3obG+Dm0BJ9Klsv/z0YvhqmuRImEUZckEDwI4bmlU5iFLshnlxX6Ybh6IKV+4EnYzh5PLHyuIjyQ9pZLa8jv3rC/9fVGzW+eymAwSQVzj0OCNIuKW/OqS97hFPXVFdGGuHuOVCkn0B/gs0ajfK84WCgVCNlvQ6/UGufLDp6mPLuWjiMVPgsS/Qyega2hubjYk+3yGDqtVga4hEGAPfkskGrWdq2oPLvrV+Kuv+epP7tNnz4w99sGkvaNT9QHllH/vBboUMiGq3lxxQk3A4nJLoYrALdst23Zh8eI3UFN5EEV57ZgySofpl4VRlGiG40f9kDRN2Nb4DgQPOuD4bRkaG2340fdNOHZyML4kjObqqy9BclYafMKOpFRAiAw8vqA4jqTslrTMhnJIzI4fdh2I8F6qr0ZhcWZhqVJNwSSgffbMeWzfdRjbNmzAmWO7kZtZIZVECNdeZUFxoTwYDcMv4Hvl9RCwvQ233XGdWumgd+/eXSOaPpqC+uGFE8U8/Y+ncOjccXwtOAVDoz3Qvu00cLAJXomJRab9WHddELdefROsAjCceDzqdcLT3IjE/ELUl59HkwAvhxW3BkLoMNgwdeIEeBPSkFPYAwU5WcjNykJSRpZqPAtJJeYVYOZqvhR+vXLdouHtMaJdk5/YTfyNpxHt0glWMwxCu9taOlBRVYnqyko4z5/B+lUr0RKM4rqrr8bQ4cOQkZ6u3hsM+pVZKzklRS3/v3XbDpSfL0NEF5LK9BQeO3kF8sqi6IQPe1COjTiFStSL9mJC39mjcMmXb8Hg6eOgEybPATZcwJOT6/xTwD+U+FG/5hed07724iJvUO+RAkrQ9RJoo1FxArwx0HUL6HLfKzGpFq+1ivNEIhwUERCwDXBgRDfQJdegXMjYn1D5TJkXuM3Ly9MLyOlMgYDeb5Ts4jPqdfqQQRJPqJfF2NoRikwZnpQ1aszwy/XJgz5UNiKIsh/ovzIvUBRLEEBU7FJAiHMXcNQY93v3LhYQm46hw8ah1ZWB9bvcWLTYia37/ajt0YGWWgG/K1uQebUUtgobbrvNiozcO/HUM49g3NSx8Imaz0YWixT2c0cP45EHH0RVWTnGjR8rYQxfiBTZIbt6yzGPZEeBolQMrAgIUOwg397cgscffgijJ47BxVPG4KK5s3HZddcLgx2BDVtNePDBWuzZ1w57ggH9huoxbjjwq9+cQ7/+g5GU6FD2T45o+ujY0YcXrmq8Ydsm5BtTcGlTCQJtTgQ2V8AQMan4OBupx2GJ67GjRiv7fEZaKvIKi9Cj7wA13DY1KxfWnB4ob+2EJSkN3/3JTzB+zhXoP3w4ehb1knvYHmtSjYlej18NE46yaUi+O2YBV/FNUfvdHe+JVUzKyTk+Q1HPxs55AwH4fCEYjSZk5+Sib/9+GDJugjDcGXj6sUeRnpqs1sSj6SEhIUGx7DRxqWkpkrRRVFVXqwmWUkUTOVJ1CiUdSXDK9zzOFcBwFEFrCANnj8Ps396JqV+dh/Se+QhwbTzJC9RYCLof3TwMXrSfWOd+esWJE5GoLiTlIGZWUKYFcWqZdTWtozBc1U83ynkXgrqQ0cAZsLT5VkwmEwdDhe12e7yP7icebOPymQNdrk7sTHPq22ONafqg2yDgqzcJ6Op0EYPTG9CN6ZvmmDq671X6zJFst489+v7FL4WAjmo0bXGciyBu9+I6ZWyAINOjUM1VhUuAlzZPTovILcGXqj8LXU5OJiaOF4C76GL06zcana4cbD0VwMrqVqxfH8GJ40Y89LAJl1/7K/z29z+DV+oPtnhzTt9aYTwP/+XPWLxoESziZ0FxTwwYNgyhkDYSil+nvlDKjNqPfa7ailOHchAv+GYJX5uwuqWvLcKzf38SacKeepX0Q0je2X/IAFx5zWW46NKr0dicjyefasTClxvQp28UA/qGsODVekyeMllVShy/b5bwaZOex176H5Cd27fjVGUpJvqK0deTDu+ROkTqXfLdwujlt07XgQ0J5zHt4osEvNIVQ2QcEGNYCS1+5RWsXb0akVAQsy+7DIPHTkBdmwsh2vUlndmLhWyQ8KiBpE5pQA6HFX6JBy2a+afFtbqnO9DKye6ON0kyavvir020jySHTeWfoLyLTDYgAO8PhpCelQ6T3ojlr72GSy65RK3czKlDuSwRRwpaLFbV/lBeXqW6LmZnZaK1qRmLj72JCnclgklhDJkzGdN+fgdG3jEH6blZCLvFbxftvdrcIszHnMaU8pGkY9SLqgMr2p9bfeaUsOeIREWIgyLUfAtRAd4I/ALwfrlTAa6ULzV3tk4AOmTUBkdEEiIRk/wJ41V9dHs29YzEejR9KoD3swK6FJUj2JgWXxJewM3gjUQkj+sNYQFdSWFOt6tPMwcNV07te4WhYHwC8K8nrHm7MOMzdQ8fPCjg9DoOHzqsGsu2bduOpa+/rsbGt7W2ITUltWtWMGZYsgUyBwK0SdggAZigy6ATgDmzU69eRZg4cSwuu/RSjB87A+3CStas68CNt30bP7r7B2hy+ZXJgi3lh/btwbZNGzFx0kR883vfw1XXX4e+Q4bD7fGqyoAREi/IXfvaoXKUruvqBFl4GHZhRDfdciPGjhyJ559+Bh1NjRg2egScwuS8omKzY/2kqRNx5bzrYLAMxmOPNaDyXC1OnaoQ0EpCn969EBSQSkn+zw2a4FDtrZu3YIWo4FGh+de2DoY1aIB/fzWiPg5dkApGsn+j0YVl5uOYdPF05OfmKaaYmJSIzMxMbNq4EXv37kVGRjr6DRiIufNuQIsvrNKKPRYUOMq7LnybDhkpCTi8dxceuu9eTJ46VbFT3q/u6R4PXc/GtjGn5QbNJSXYcP9vf4tFL76A/LwcFOflqV4PzGtMX5oyRo0cgTUrV6KluQnDhX1zxYe09FS1ZV5jPJwvq1CsNTc3B1lSsazZtwWj5k7BzT//FgZ9biZSpdKPeoPwubUJ+h0C8jRNMO9ytCEDo+XTj0Ainag5vK7z+bXnT5t1XNFX9YbjBwV10YjqJiYaEof7BjmlI7uMSZBCOk7pGFsXLepLDEtdEJYyrkB3c1PXir2fCvlMgq4n06MT9qmXBKGpQTQYrQeDJJjB5wsaMpKt+mtm9JlrKZyYDp3GSN+P0I5LVsuCuWLFCsx//nk16iw+uTTXqlLzBVttqiGGk5Aw4/J6vOAx87IwUGVjwwXZCRkhz/EaQY/HTY1N2Lljq6is7bj6mrn4xre/iXZRMam60jQRFibLcfIXzbgIBb1K4AtF4PYFVUHkdcYGYVdFikhXkYmfEOm2q4nKtjzLZYkCSM/Ow2WXz8XpM6dQX1uP4j4lUnilBIjjvMJRYb9DRw/BtTdeB72lL0rPncfGdWswSdhuinwzZyGj+YXf1QU2/wdSVVmJv9z/J2VWCNh1uD5xEobZ+sJ9uga64y2wwQqJcQFdIxoNTrxqOIBx0yahqKCHMjFkZmWhuqpKKtAlykZtl/S88oYbYEnNglvSn4Ab/5x4HJMNptpMeObRh/DIA39R/W6HjRip5tiNxNI+HgcEawoPuRt33QGXSch0aGtukbQOYsWy5di9azt6ZGciuyBfDRdmnuLS8UW9euLhB/4qlbQ21y/jnFvmKWpkTBfeO3BAf4wYNRK333Y7Jl9xCWzpiQhLJe7pZDsD50lOUGv4ZWbnKIbLvM38GDehdXR0xLS0fwOAdS6c37W8ef7asjNWi5EdSxToCtAKm1VzLwj46gJSUaruY1Jq1ZJdam5to1G1EUci3oiUnUgcdD8tk5fH5bMEuhQ1ly8HSfhSfboY6KpBEhRdICCMN2IMBSLhG2b1mZHYZ1oPbXWF9xZnZycWvPQSli5ZqhaAZGbcsmmLYqbFPXvJubOqcBJAuRQPZ6PiyrKDhgyG2+1Sy7xwJihVQGOFjxmXBZWOrISTRnPSas5ERv+feuopNDQ0CltOwXU33oTEzGxRFYMCqCySGvOwO+zwCcjSRkyQN0khY95jAWMWVIU69j4Wae1JHmvXYifUvWSknGaP/vBeFkKyVcn5GCzgweXE2dhGR6GffI9XwJcToQ4dMRTXzJunKotN69Zi/ISJyi6o5maQCin+7f8XsnfPXlTWVqNXYg5mlhcgc79XAHglNh7eilPRRjTBDak+FfDWm5x4RX8AEydPQu9evVU6MLwvvThf9TjhIPLR4ydg6MTJomW4YZRviMefikLZoS3VLJrxI8JuCUz3//WvuOy6axHRmVQlRVaqAFUe6GLH4uLQpfZ5PnZBbUUi4SiGCpO9aMZ0zJ07V9lz9+8/oCrcnHxtljx2M+vTpycqyivw5to1mMZuYpJuJAZkqZFIGGdLzyubPVkxR5uZpTL0C6v1e7X+5sxzBFvagTlN5P79+/DiCy9g84YNajY1Th+6YvkKvLluHRq7EYkPlZ6RNpzZvbr5lU2VpXarNq2jfLEyLUgcEGgDkrfVBOZsZuCy67qIOM6lazQq84LkOy67LgpnKJJcmhypw6dnNBrlMwe6/MlDnp4j08wdZn18OLCcNuoiEfaVMlZUtAc/f1XfqZkDpvaFLrbm1bsImeuzTz+Nbdu2ScHQq3kGkhKT0OnsEMDxYYRk5LyS/njgj/chT9S30ZMmCTO9BosFoI8dOoxJUpg5go2Z1CygWl9Xh6NHj6Khrl4BJzO8Al8puGqwhd2GN5YuRX19HZIFsEaPHYdJF01HuxQQg7yfn6j9RVUjCVVQq3x1Z2eHgLIPyVazgDFneRcVmn2P5JqKFPWjbVhY+KeAWXJ6cqIdpkgIza0taG6SQmW3qlmrAuIH1VI2ytmlUuGzxHOK5qfyRfnDFnuD0YKLLpmJl194EX5XJwYMHKjUVX4jv1W998MU1A8onJ5wwsQJuGjKdFgKU3E+sRmtdjeChgg6PS5UhepxJlqrVlc4oW/EzmiZArU+ffogKTlJmRUO7t+vGF56RiauvOkmtPu17ncMPr8g/i38Y0W4Yc1q0QT64I6vfg1BnRkuj0+r5tQ9fCD2XDfHnzjYqmP55TP0l0DNY64GzMqWNvW8Hj0wfPQYSQsukkmLNP+0EWvjxo/DP/7+d8kPCcgVQOYk6w7RhFiZnhVSwPgfKiSAbQm0RTMdmR9Vfpa8SZDmStKvvbYYr6pVlJ2qAo5Xmtu2blOmEmoBHF7N/EzSwbmECdzcf19pG27Fqe0rGhdurDmfoGYY0xrQ5MlghECLqF/yeVCYLheiFcA1COAG5R6E40w3MSI5P8Z07R32qIAuu4t9auSzCLq6+Mg0S9Ci9xv9tCwYdD6dwa8L08TA2cZCX7u658TsvmOHwJipPfkuwiV1mOHSM9KRLWoXV3xlA0WOMNpjRw5juLCgcdNm4OSRIygU0C0SAM4SN03U/meErUZFKxo8dKiwj5ACUzLm/fv2q8xaVVmlupJlZGYqUwMLyLGjx7Bu7TrFSMiQ5918C6Jmq2Kzmp2W1kh+qA4pArjbN27Ar37xCzwm6uVi8ZtmD6/bjeFSwIxmi3qvVvDlT3uQ/0rYHYnzA7z+6gL86uc/x7MPP4LVS16X41dQL0x9wvjRMFjsUqjYIt8dbS9I16HssOeDUZhin7598OD9f8S4cWOEPVvVQocs0P9XgyYIFOw9EdSLBlCQhKwxfVEwfTiyLh6MzJmDkDq2FxyFmQJeNuwwlEOXn4RbJZ7z8vNVpfjGkiVqpi2acuZeex0c2XlqToa4lsHf+Hco22ogiILCIvQbNFgqY61LICtopqnVHpvonuYAcXxMSwemCEVLG3b5i52Ondf2abtnfmOlTALA1TCoUV0QyRHib0pqEhLsCQK8jwsznqH85HwYZO6nz5SKH2YMHjhAtSPQ9JCQmKCAlquOEFQZ1o1vbsDyN5YKEKcqcKUWR5s2TQ1paamqZ8YRyeczZ86ESfx78oknsGbVGtTWVEseCSNbnmGeIqK/azqHW3Bs28qGpdtryhw2k9zLHgtSp3AIMKKc9CZ4AXS56reRLJf7Ydp0yXI5iWu0Q0DX1AW6scz56ZB/wzjzyRV2hNGES58YokaPJ6LX+TiFHBNHSyCPtxFuzvb13sKBDcU9i+HqdCK3sBB3fus7ePqZZ1AnoBmQgtjQ0CAAacFNt9+m1jrbunmTKhxGqx3fuuunah7WjvYOHD58WC3Tw5enp6cp1ZsASjsxVTaq81xLjkt40xbHEW9Tpk9HanYWfAHOUkbQlMwswEXGkZpoxQtPP4XvfvtbOHXsKG697VakpqZgz47tuOv7P8DN110Hb3uLsg+zAGiTmsfUXDop5IkmHf73p3fjh9/5Lg7u2SOM3I1rRS3uX9JH2OoL+O7XvwGd36NYDEGBYWcjnsCH8ouFKxorW5qf7EjpxWhRxWdecRWe+vtTwqr8arlwmiGoaivTx8csfAfZl7I/uwWoWgUIO31wmG3I6p2PnhePwKBvz8HAv96Mu178M1567gU1qIOYumzZMmUHjQiIDBs9Gr0GD0Gb06MAV30jHeNTtlpcRlXXQYuAvNvlkTOATUAqNdGG9tpKHNy9B5VnT8MU9Ir2YO/yh7Gp0kOlDfei6v1KJIq4DHya+BF2daDq7Ck0lJ2DQ16YLBWFAm+5jfEdd263H9fecCN6FPfEoldeVQ1oTY0NKo3Icgm6zDs8zxUnCLD7BFC5sCkrBRKAVatWSoWl9XwYN3Ei5t0iFb6A8vLlyxRz/tLXv47a5hZs3LABTfUNOLD/gIprXiN5qKuvV5U8z71rOke4+hYXJNCg5+0UVT5FqqwwFay3eBDUq4lx+C3RTq0cf2rlMwm6IpwIPWqSBGIi8QQBN+547HX5muHVVoB4N2Fjys6dO5Cbk6NUqnPnyzBlyiR87Yc/woIFC9Ss/WdPnVLqQq4wnQ2bN2PxgpfVRNPsYjR81CjkFPQQ5rpG+UVmUVRUhAlTpqH/8BFYKiAsCrxqKSar2r1zp1qWhwWRXX8mTpkMpzegEolAR/bkkJfpAm5RZ9fif+/5Oe752c9Q3KsX/viHe3H00CHF8B5+9FHV4Pe/ci3BbFSFmcVaK6DyI5LsMGPhglfw2uJFeFEqhuEjR6FZCtQDf/kLVq9chd/88X5UlJfjD//7c1hDHjUENVkqF3aSZzgUiItfcXWYon6lsHk8fnzjJ3ehoa1dqeoEQNp6aYskYPxfAC/DyMqLKjQ1BrJtizB/E4wwRw2wRUR1NtmRlZah7PF0u3ftRkVZhbK/p6SlYeqs2WgRMNM0DE34rdzvOuYPQYZgIgcJovp3NtTgm5//PG659hr84tvfwE1z5+CKOZfieWGGnKOBIMUn6S9TVgGu/Ko/iRqHaAXO5nr8j8Th3EsvxR03zMOt4q678gqsEyaabDczICpfaM8xCOKPfO9P/+cXWCN5g4uVdjo7lY2ZoMueNOVlZfjjvffhgT//BUuXLsHqVatEM1ouhOAQNqxfr8IkOiH6CSMeO3UaGn0ReJ1OFPXogYHDhiIhI1vyahqOCtvdu28fMjMyMXDQQKxdt1ZFBE0ONLmx8e1dRcLp9Qpd5478yGOylUxB0comM5acVxlMjtlioIloq137Rr0xKgw9Kny969ynRT6LoNuVCLWxrUuAl2uBEIDZRspz9W2u1oDf9a65gy3gBKDNAhqHDh1Gj6JCHDlwAE2+oKj8t6JX3xKcPHUSNRUV8LucairASZJRayvKUVt+Xg0QYAPZ1ItnKj+4sGG2sNYZl87FxNmXYsTU6ejwB7Br5y61gGGDMIc3hX1QlSNIzZg5CzphZmRr/CTa17yd7fjGV76CS6ZfhJ/edTd69uqNF559Ti0nnpmVDZsjQdkAOdZ+8uQp2LxpEyrOn1fq44VoITORZJd3LF70KvLz8lQBrK2uQbZ8Q8/efVT3qKcffww2+Qb6MXv6DNxx0zycPrAPucKwrRyppIA35qVIfJfnGP5UKZB3/uCHePnlBWoVh7a2FsXqhcN0S6GPT2irjvcQcSTYkSrqMeeKzczKVI1GySnJyuapAbMJLU1NUkFsUqBJGJs2axYMCcnCeoOq0lJ+xj+YeCG7nDWXzJ/CaR2TkhPQXleNb935FZSWnsWkiRMw/eKL5fYI6qurlBno7h98F0kWVlyaXwpo1Z6IZE27zYLqsrOYM2umqO+Po7ayQjStnvj8F76g7Pb33PNTPCPnsxOsysyguuTxUQmNVyraISNH4Ip512O+aCoBOW5ublLsmrbcRa++qtoKaDpgxeJ2umCSOGoQhtrY3ChxwcZdEybNmIkWl1cYvFHlAcZh3/4DlFbX3Fiv+v6WnTuHkn79cP1Nt8AbjAjQr1HD4hma92S60ZDEKcc4vEV4c1SnevLFgJUfFBOJ9659vVuvVp2JHX4q5bPKdNkIoi0L1HZhLTXWlFoCWnQNrYH2cIhDuv9ZWJC2b9uuUr2fZLYmybiVFZWora1BzblSxWy/86O71HBX2k59brcquBdfOgdO2T957IQqEEYp0PkFBagUQHN1dmLaxbNQ2L8/KuqbMf/pZ3H2+DGMGDFCTf+4ft06Nek2bbf9BgzAwCFD4fL6JNwSdlXAAatk6ptuuRX/ePZZrBRVcPmqFXjh5ZexZPlyrBVgX7d1GxaKelwg4HlE2EtrSzOOS8XAtbYcFqs4YXoC3my4a2kXtVVUylxh1MOExTz50ktYLX68sWY1Xhf/Fi5ciNeXvI71b67H8y88j2uvvU4tL243CmuyijotjIgmEYoq9N0QmLvOTjdmXnEN+o0YifnPv4BgIITGpkY1cEKZKN6tUH4EwrDQEZDYbY0Ml7ZNagG096akpqp1wNgXl2wtQ9zWLVtVbw2CUy8Bk/4S7jaXZlZQfqrfC9/KLRmrSfxPdliREA6gpfQ0fvitb8p7TbjtC1/E888/h78/9hiaBdDHT5qMBQsXYa2w0Ddefx1JDtplqb0QZ8h66Z9AViSIH/3gB5gg6v1Tzzyr4njHtm34+c/uQUGPQnzlK3fiV7/8lfixBE0V56EL+pTZQFUE4vwSz9+Wyq6ypha7d+9RrJMaRkNDvUqY/PwC9OrdC3OvvhqFffviyb8/iVq5Ny01TdLMiaGi8VgTqXmF4ZWKcuumDdh38BCswnCrpQJorKtV/lF7uOraa1FWW4+q6krVy6ZMmPRqDk1uaZH4eRfwle8LqxXc1IfzoqaBamy3281qRKW6RmOvds4rd0ViSdGgbT6F8lkD3beksAJdfavGcJmwMbuuJQloc4ec0RBnI/lnod2LDQOFRUWy78cNN9+CBik444RFdEiG4ktGDB+OW2+/Q414OnL4iFILL754BlIzs7Br21ZY5QQLLAtKoahnvQSgR06YgA63D1UC3GvfeF114Rk/frxaEmafqGtkx2QbF19yiZpPRhUkihQqwTgkJyRg7pzZGC4gyZ4SaakpSE5Phy05FfbUdGTn5atVCL5/10+wcOlSvLzoNQwZPBQNdXXYtnE9Nq1bjaaaagFOI0wCwi/Mn49nX12I2798p4D8EDjSslSB44KbKQKwbNnOElY0cNAg3H777WpLscnzNpOoyQp6LkR5rDQoYWHj8Xd+/r/YJmr7mdOn1XwTrRJ/ZLsfJ+h2F8UkCWqMQ6ls4o1G7JlA2yUblLiUPRuIeMxueLPmXiZaSKy3QswfApb2tRqQ0D/GQa4wzp2iXt94/bW4QypEZ3sbEqxWrJeKa85llwvYTsTgYcOVav/M008rNshVnDmtI/1QsSb+8c9mNePU0aNqDTZWCq9IRehISESxaDTjxo5FwOsVENyEsaNH449//CNunDcPP/je9xDxeWCUb2MeZAXOQRDf+t73Mf/F+cq8wC5fZP39pTJvFPBtkgqx39gJuOaOL+DmO+/En+6/X2kh7H5WMqC/ALcfNskf5ZJPa6qqMEG0pvTkRGG5TZKGTtUbZYJUItkFPURT2wmPs1Pi1IKHH3oIlVWVOHrkqFqX7R3TWH0r/yW0ZLYXRO3rNFuugLBsNVCOS1S0A3FudY6mQ24vtN98euQzy3SxP7YVIdDGdmU/ECXHqG7xu6NBD1tO/0lYGHJystUQ2IOHDqKwTx/c97cHlM1s8SsLhLX5VEvuyDFjsevAAezcugVGySO5wmp/84d7MULOc8YqvWSw3n16o7CwEAOHj0JIb5RCEcT+HdtQWXYet932OZUx169fp2yw7AI2Ztw41WDH2ak0W6JOdRWzC6OyEnm7CY8s8mMh0REgoyrMrkqd3gBc/iBmX3wRqqsq8Ne//AWNokK2tbTiiYcfVr0VkgRcivr2V4McOtxeuDgaidNVSkn4V11a+F427JEVEtC6C4+Ukx82Qhb1KsG8L3xJTTrj8bjQ2tqqKrWPm+2+lzDMcSBmWMg+OTcGeyGMmTgZCVm5Kl7itty4ozAn8du4lDoXmrRIJVkizPGun9yFVWvXYv2GDXh10atY/PpizH/lFby8bAWWbNiE5wVo5142B6NGj0KLMH6nx6s0IZvFjCS7VZwNCRKfhw4dUfHGvtpXCRtdveFNrNy8GUvWrMOCJUvxolSSi994A+s3bcQS0Wq++c1vwiwsPi7M6uy+d/X185AkjP71xa+hqLCHmgwnKysbQ4YOxcKXX0JFjYBvczuumHcTpl46F1xKnl3HUjKyVDc/q82CIwcOSm4AZs2Zo5g4K+IerNjHjMGEadPQ2NaJ82fOqHkf3KLhMf6aG5uFrPRQ+ZkVwD+nsaQ7I/Cf5R1Pvl0IvLHdT618VkFXGdhpaG+J1YhSwGJsV8dGNt2JyhZXJEDzwtvNS5yq1qTZANMz4BEGcPzoMRQKoPbqNwAvPP88Ks6egUkKW5YA8y9F1WO3G9bgbL3+3B134HMCpl4BPzI6LlX+k9/+AQUl/VR/y1YpcDu3bsYgYR0jRIXlkGH2eiDz4uoL02bMgKertwILEUFXB+O7ZEmeNkuJsEp42D5DIGQBYYGuqq3DsiVLcM899whTvQ1XXnUl7hE1dc+uXTh78oRWIOSf4ELSxef4vn8lHELkl4LJSoLPq3DKefXs2573CJh//lvfUsuLr1/3pjIv0M5Iuy/f/58C3riwFb+2pgYWSXMOOBgzaQpaOrW5b/klDF33L1LpEWO5BFxKf2GHs2dfonqlMO+wNwBtxQR1muSjwtsys/Nw+bXz8NhT/8AzomEYTALY8vjxwwfx+qLFWCkAeq68QrScWVgrbPaJvz+BebfeirwexYpFcmWKMN9tpP8G2C0WFPcowHgBcc5CxkEcUjfLXdr8zXbRin7803vwmqS/s5ONaTSSRjF23Hhkpibj9fnPwyEVb0dHJ77wtW+o5fQL5PupbfGrjJEQdu/cjt5yfoJoT1H5jpryMrS3tWHI8BFCO43K/sy11/r06qXMIZddcy2Wr16txRfzSFAbsv4WoU3XGwhf6LfADnYqmpmT1JZllFspmRrjFeE5uohEJssyz7GxfBqmcVcdf1pEyzWfcaGZgQnlY8JJApHp1jf5ArqQUMIo59Z4q7DA0PbHiUt69OihWna9oTCuu+lmvLr0DeQXFin7n0tA9vp5N+BLoqJ5hDER6DxS47OW53gMgqXkOgWmzPTsc1lTWYHS06cw/aLpUkDN2LF9hwIeFuYpwh6SUtNUYxiPWYTYCMPCwrWy3kuM4j8ZcRwsWEqSkhJVn8vtW7epuSAYtt179ijGTjumAk0RFkc+w0M1vFSdfWdhOFzBsBp2rMlb71bvjm2Vn1LxWCx2fOPuu/Ha669zQVK1rDmZkerN8B8E3bq6WmzbulX1bCBQXTR7DvxGNmRqkwVRVGzG4jR2Sp1jg1H8+N2EigkrxGg4LJpRCC6fF53+EFKzckQ9Bp585BGsEtbKCW0MEk9PyHH52bMYPniQmr/X7QsojYkzwtAvu4C8VSrWt2siBH+uKMHRgkw9FmqfaEoTpk9TWtfLL7+s9SiQqA4E/LjqqquxcuErkh+cci6K/B75uEm0kQ7O9yz5lWYxmhquEbb8wMOPwp6YrPw8dGA/EoQ995fw8bpb2Pj+3btVn/UxkyfjzPly+DwecLVsdpvkhEH/pNEQjL3uEDFXPkkDWGZxVTbD2rFmYtCE53nubRJvJN8MNe/Cp0r+vwDdd5JOjy6k83udiLyjWVeYbpoApwljx4/Dm6tWorO9ExEpfJOmTEWC3S51sqZeSw5Vo5iYhYxSMmiTZYFV4KecHpGwNkEJAbTsXKmATRCjR49WfX3ZtYdzKLBRZ/S4cXD62FouHsSEhZt+c0nu0HtmL75bm9OBcEAANQrYfV3Uz7KKCjz40MPCnv6OI4cP41vf/haSBXQJenFwV9lcHCsXj4BqdyG80j+fIG6HsHWXMHEe81H1jdptXdJ1zOuy8Qnrn3TxbBT27a8mBGIZZP9QVlz/KTMD37tOVHavXzQSAZBBQ4eheMBAdEhFqtI1Jt2SQvsYScOwOL+AWFe98y7C2wmWSvuQksaY4kT0ZMpH9x9QvQHu/undamKcq6+5Gr/45f+q7l7suqca1eRZOlbe1GRYsb6bECg17Ui9RYIp8SrJeJdoOXv37cfZM2cFeEPoFGbbu3cvWIUU7Ni4HkmJCSpvDxwxGrfc+Q3xSd5BYJTK4drrrsPEKVPg8agGLNWN8Z6f/1zNJ2GR548fPYzK6mpcfcONcHn92CYMPStD64JHs40amMN8Qj+7hCcMzFNvSfS3R+U7AS1Fysb/fWb5iOWzCroqYah+kOEq59LMCwF2shaq2+4OBcOhQCfYNvo2IQiwsYCmgcGDByuVcenri5Eo6hjZIjFCMUsWJj4gGdwUy/QsLHHGycLGQsdMR0BkzV9+7hySxV/O0XD06BHVW4HBnX7xDJgFfMm44kBGv2VXHJfkjgq7DCMoL397ruNxWM47W5oQ9rlF3TRJoTAocLAKS/magOw3xRGAf3jXXcgqKFIjm+g3JV4oeGzm/AuiOjcIG1302utqkUaPhLFdKoN2YV5uAWSyIUYCn4p5Id97Yf/tQjMLK7Cf/eFebN28EWeF6XNCd85p8Z8C3ZMnTuLY0aOwiurO0WeTZ85Em5tTMWqx0f3burYSTG1UHaRiigjjJwuNXXwHYcXEKbK0W2L+ysO0dXKSGrJOjuiijffcufN46aUFKCoqRIJoRowT3s98xPkelNb0HhKSl/EZLc+oN6lKbcDQwbhc1P6X5s9X4WA+ZHsEG3D3btkKg6Q1zSBMTxtHDcpd6p2Scdnn1u/1ioamV+z1O9//oWb+EhCmNjZk+EisXL8BM2ZfisOHDgkIH1LDr+kfu6updNWCckFUOBHtDjxymUGLht8DUFl22e1THbSq73jXez/p0v3bP1PyTmoHE45bczSqcwYCIa/X285l9t9JCLQZ6WlqNNaVV1yOF595RlhCu7KnEUyZsVkQ2C1J9W+UzEz1jucV4NKJP7JRgMRnOPF5bXWV6tLFhpszokrShjZg0CA1pp5sgc9R1C89kOeYd9lQxoLlk1LuFcbpl30uGBGQbUC2Ibn+2uLF+M43v4UFLy9Ai7NTCAXnx5WwiTfpaewmla7YOtf9ctgtwrAtSBaXkGCB3W6FRR/F+ZMn8OjfHsRvf/VrzH/xRWzcuk0tBe6WysAvoK8qhVhh6g6W8T2GOw7iFN7D2av07la88czfUWcrxPLVaxGUuGhtbYMa/fV/DLxUfTe8+aZ6J+chGDt5ChwZOWoGMRX9F4LfJeqU/KjLElRWlU4Bnk5h/kwPVnqSFF3C6zTD+Dl/RaySigvNFymiaXzne99FdX0dXhRAfEnSjBrT57/8JWiz8PJ+SauYffi9YocLVlIT4mPx16jvkP1gIIyvfP3rKK+swpFDh1UPDn5zYXExKs+fh6u1RZm91O2ShzSioOVfRSDk3XHWzaHc7MJG+zH9pvmt/8AB6HS6sGPzZnS0tWKyMGOOpmQwmMe1CqCbMPLkccaIHNEpUX10RcI0McTOiy6qbWPl1iblVg1nSpP7wuG3eXzBr0+6/KuG6k+jxBNDJyq7WkWCs429ZZHKUMjYLnr8t+YNnZlSMmkAjG9bcoepLhmZ49Q5435WdjZWr1whGU6HaVMnq0zLzves0U3iaMvV8pakOwufbJn5Wag1JxlYmN4JYVbzn/kHLp55MbKzsrFj21ZkpKWhWApA3949YbIL02VXIgZB/FNOC444+e3yUwqy7LOVmWWNBZ4yZMgQ5de9v/kNzj/yiLLBHT5fhoqGRtS3tKCupVkYbAvqhVlV1VSjtOw8Dh4+ioPCVjY8/yz+cv/9WLZuLYZKJfCFr30dN996K3KLiuGTgsuKgxLngdr3XoBXLQQXhIXTICwy02FG6a5N+OG9j2DVrlPovPJ3qCk9hTGJbiRn56lKjF21GJf/VEA/JuHw1507dqr5A+wpCbj+ltvQHhTgFBBlGN4S73LA9OCBCh3jWt2jVYZsVOTEQGS0OqnMOGhgwYJXVDo4pLIhk+RsYcpP/tAr2VDDSUhJxbhxY1VvAM6JPGT4MFWREvCsFpOy07Y0NqoJyKl1MQ00HzSRWxEUv30ClvE+0wxUPFV4hu/JyExXE9i8tvBVzBJGTwZLtloqlT7XdONAFtqduwBX0kKZK9TxhX31wSLx72D+44Tvp0+cwMMPPIB+fUtw/bzrCYhqvmhO2MQ+0opJx8VXie1vrivffKStLpFzL3DVCKn7xM+gFJOgIaoPaPvRQDSiC7G0clFKeTJsjEbDQpFCUhGpyW5sNlvk0zatI6VbbPx/JBY2pfnCLp/XzY6BbxdmWg4jZYbhEtScIOTLX/kKnnvqScmopaoBjBlPZT1m0phTZ2LnZRMTbYcMo6aqUrHlkcOHY9euXWpIr3nitVhb3onrv/w9lO3fgXQ7J77R6kL1jrjf3EpqKRshrymuIPAuBY7j2Ym+emFFY8eOwTNSuCKZGZj02kr0/dND8Hzzezh+8+3Ydf3N2HLdjcrtvuEWlN/8efju+DIqfvwTVBw4gOu+8AW88upCfPFb31T9ddnjQCfsXRu2qn2TREvsi7TwxUXjIiyXsiMFNFkAx9JRi0fvvw/XLziCYy4L/DO/i4gU0taS2Zi/6RA8bY1oamoW1dWrRt6pZz9mYX/UDW9uEP02igSjAz0iWfjbw39BR3u9CnN3iadxPFQXvpbX+K0RZbcMCMh4hL26OMJw30EcPHgA9937R9wn2sLerVsRcnXAaOZKyRYkUrOIObOo7aR1NoddNeYxlnlfh08AsbQU9997H+7+8Y+xa/sOBXCaVqM5v4CtV7Qev8Sb1otE444qjbqclm/Ya+aOL34JUclXOyTfJSYkKk2O18rLytUoSMY9v1Z7RvtA7isgJrGQPEANiU7L79QGjQj6fWoS9Yry87j5ppuFGWuLArA3DoH3LYCrRB5keC+IOmDQuY3oIl1mBnl/NMT9WFt33LwQH/D0aZXPNNMtLCzUud1uvc1l07nMQUVzJRMYJBGNbc620NevHjI1a8CUETBlxB75Z6F6x36TnH/h9KmTaqju3Cuu1Nht7B4KMz7ZBh2Zp8ZIWTCZx6KqH+ajD/0NVcIuOdfskf17kdF7ADyjr8KWFhOOnT6D1063IfncToweNgSmhAQEpSBrAMs/ZkLN8YAbNQeC5P44KNMFpRBmpiQj86KL8Kqw1hkBIMvuQE+DGb1hRN+oHkMjOpRIQWyROuf44H7o9Yv/wZd+9ztMHD8eIZ1ZTU5DQNHeIt8hv9p+/Ez8p5vIBZYljppLMQSxd+Vr+P7ji/FC9lSkCPgGHUXoyBkkur1TSmQiqjpCKHGeQGGvvspEw0EJcbZL93HJurVrceSIqNlSuU20Dkf/lh74+98fwbEtu+EoSULfvn1pXFSNjMqMJM8oJz/c8pwKpzqnhZUAxOOggOCAwYNVoxgbSptbmvAgZ3/jBEmbt6D09GmcPH8OpaLWl1dWoLy6CucF9E6dOqXmP9i9dRveXLQIBx7/O1b/7rc4LxX1fX/8I8aMnyDpGlJ5jMyaAMw8xm08nTQ4EuCMxSG1Kwq/IEG+taGxBmuXr1FhGD95gpzVq2XZq0XjuWTOpeAab6qNIvZ9BFrmqy4Tg6QR91WeVm/iUkJWRR4e/OtfMXjwIHzuc7eqSogaIkeo0TRHsqHFYkz8Ndjx5hphuu21iZxDgva9KOfLVVYVNrAI09UH5QuC8g1BQagQwuIM8quUumjYHDJHQmZtqZ5PI9P9TINuXl6eAl1L2KIPmAIKcDnFo9whoOsLfnluzzG5gyaPgzkn9sgF0QoUPWP/Vz3cbo9qVHv+uWfgESYyXtQyZkqaIWhOILASaAk82pbnRRcSRpKWmoyN69dj/gvPYPacOeCKwEF3B0zTbkFFyI6drUakBjvgF3Xz1UhvnH717xiSYkRxn74ISx1BFVELSyxcKoQ8jodRXVGOYaLttyg9DY1ZmTi5aCEGCMh5pTBxAIfT48LOgBur+vVEwl0/wOd+8xtMFPVWF5FvDGgrU6hCS49jeVnb197AQqf25SCe2+nYlzQ9wYKGQzvx2weewC9KrSi75NvIPbkWaAuisf8sUS46BLUky0XDCCcVoOHIdkwtyYDJnqT6jJJ9kVXz/R+H1NTUqMECQUMYve1FGGkcgJr1pSjy56DaUwfXy+ewq/0ASkb1QVZKJgICompGrxi7j3O2C3lDiwe1FUfAov1WzQpnsmDk6JGYN+8GZObm4viGNxF96RXkrn4TWL8JzStWo2XpcrS/sQzeJcsRXbEGjo1bMPjIaWQIy62dfTH+/OyzStPyBwNd76LQpi4pJI7h0MKiQhC7zgRRacK+wDY91q5cjl9+82cYfD4NGW02tPYJozCzAE6XE8ePHMHMSy9TEwMx7RXoikddACyeayYH9TaVrwn2bIvg0OKHH3wQRw4dwq9/9Su1NhtNC1w1hA3RHPlHUsC/LvEJ6K5bVb75aIeArpoT5H2DrpTfkMRvhKDLaR3/C7qfLFGpzJWBfT6fzhyMTWauVgaOgW6nM3jnNQPG5/UfOwGWfPXQP4nKx/LHzEfVymhS3W3+IKwwNTVNNYAx08cbggRfJVNyX2O3ZCbsknP22DH84Mffx//+6G6EGl04ce4YMgePQ2jYLGw524RWAWFv/kBkHVyG0IBxOFQ8G68tWwH/4U0YUpynhhZLcZCcxd940ORP3q39yTHDGnMUgU706dUTS04chfvwYbjDovqa9TgyfhQK7/4xbrnrLswQBmWQ6PD5giq86tHY85S35mTtKH6OWzoujpliM6Oj7ASeEIb2wzfLsXXA9QiNuxy5W56Bvq4ZdcOvF92wXQscGZhCsSgaAzZk1+/FYIlHvp8rEpAZkWl91MI04np2lVUVSEhMwkW2sfCe6UDtgXJkGlKhM+vQbndj1Po0LFq/EO3ZQfTv1wd2k01pHPxYyQbqG7qDrjrHrTiVFrHzdH7RJqJSiQwcMhhjr7senaNG4HBbMxJq6zBWqsCBFgfyjRbkCkDnWO1ItzkQDQWxcPQg/PC5Z5EhxwHFuC9oAMpv9RLtRTxWona0I+bXREmT2tYq/O03f0TZr/fAHjXh+uhEZHoSsNV/BHn9eqCqvFq8iaKzvR1jJ09W/csJsJr33bcCgfL9Wr4mMOu5QBlefHE+nvnHP/CFz39etVNwIhwCbVpamjIvUEtUYe0ugRrs27a56s3DzbXKptsFujqpWVRXIgHdKFcCDtKmKwjFyRrCBF2y3DjTJeimpKRE6uo+XatGUD7LoKuWY/d4PHp72Knjcuy6kM6oN/glB5uMrZ3O0B2zC4f2GDxxGqw9tKfeJiqLxzIeMxpbZTlBSkFBPu679w/qJePGj0MCO9fTpMZcGROuXZVos2Dfzl34+j3fw9fn3orZ201Yvn4V2vMNyJ37NZR6jdhb2YGIADqxyJ/TH5mbn0bHoOlwD5iCDW0WrHvtVSTUncSA4gIkJAuTEJAUBJEwxVRcvkx+tEKvCfM5QcwqzHHUrFmoGtAXwYunYeS3v4l5X/8GRg4cKCzIAs6wp+yBfEA2b8+5Ggx3+ap+6S/vt8r3pQpQOStO43lRn3+y/BBez54J1+jLgJRspArgWmsqUDPqVkT9wnApb/FKIiwhA3VnjmFSrhH21AzlJxlXvKB3F9p9Oe9wVVWVmgGuToCL/Zxbmlvg9XhVmMiU3w2wOffD2jVrAJsBI2wDURTIxvm1J6ELRhA0CvOT41pzC+9I7QoAAP/0SURBVOqS2/G5qik49voWrD6xAbaSJJQUFgu4GjXwjYUtDrbcMKjMK11b+WOlQpZIpOIAB7PRjGGDB2LY1Vehon8JVom6X1dRjhSfHw6pzDnaLDEYxmv+Tsx8/FGM7tVb9XygH+odXf7ySBO1FzuMZz0OK9Yboli0chHmf/0hjF+ei/ocF0aE8pHnT1OA7GyUyqanxJkniOtvuAWLFy5UmsaQwUPUIB8N5LV3dvkvjiYNCrvZLV++HH+UMtC7Zy/8+Cc/VtoYB8Jw6HxiQoKy575TOiJQj6M7N9eu3dNQZRemK3AekMzPScyF6cZBV4GwgK7UQAZDSCfgy7+ogeZeXcgUNCnQTUhI+C/ofoKEKa3r27evrr29XW8NhfQEXWOYTDckTDcsoOsJ3zGn99CigWNmwN5Te+odhJkm7hTwBgKK7XK57icefRS1zfXw+CWjyhtVoZet1+PGseOH8dcH/4ZHHn4Id0++FbcljIWntAGJk4oFUHvANOgirDzRIJq3FGQBXarcoYRM5FTvR+q57WjtO0nAKxUNfaZgSVk7tr/+KswN59E7WzJ1WoaysZHNMr8pwJVdlb/jWxH27bULkI0UpjV86DDk5+SoybnJnnjtLdJ1qD2sftXPBdu0Qb4v0WqGwxBB/ZG9eOr5l3DXyqN4JX0yWkZfxSUb2BKE7GOLMXj3Qhyf+H1EwlK4+XBX4Ognd9ngEkF7wICM+gMYMWyoAIJBLVdEhsS4ZqPXrl07seyN5WoZ9C2bNquVOzhsmkOzuezRyZMncUyOjwqbPyH7HcLaOCybE9nEhf1i2Z2uqbUZabYUTLGMQsPeKnSebYFRrdMluq2U+X6BHjhjrkGpoxbXh6cg74Re4n0NttbvQ3rfLBQW9JACY1QA0/UpsS39UPlE4ksdc5/X1DnZkThgLweLwYCRgwdh7DXXom3oIGyP+HGqrgZBZwf2eDsR/fIdauHIMNUm5c8FR2+40Q40ie9R4zCbDNhzcg8euuc+eO47iXktk3AmtxlOtGOGczDcBp88EEWGPwl7/ScRTDLi0pmDMHDwBHz/Oz/C9GmT0KOwh5rDQ3tZTPuR33hly4Y0zoh37x/uVT17/vznP6nRm+xzzB4WKam05dqUHZjf/k8ioHtw6/rqNfsbqrhyBM0I7w66EQ10w8J4RZHUmQR4hen+F3Q/mcLU1hUXF9OmqzMFAgp0DWGvQad1piXoBm+bM2Boz8GjLoa9l/bUewgbrWjX4nIkB/cfQGVlBTKzs9DXnIVXnnwOixa/quYrXbjmDSx85nmsf3UZSpCGP9/zB4x504P2I+XIMDhwpsiNN3MGYr8rAScaXQJSkgTxUiWFeYi+Hb8anYQ1u0/C22uE0F9hiQV9UFE8DkvPt2PzmpXwnD6AvEQr0lNS1JI8qvFEwhjP41JWtK0cs7BwMAP72rI7mio7vCaOt8W3cYnv8zkWORYeq8WCRLPod8212LtxPR58YTF+vrcey3KmoWWUMFth4AhKgU5wIGXtk3ju4An4J43G9miupn/zpRS+rPuWbNeajOZzJzGtyCFsV1u2KMHhUCttcDmYLZs3qwnQ2buB38mKjaBMNZeFWvUgkO9iRcfBAO0dHWoieKrKHOXHe4+fOC6AvQkGhxEjjQOR0mJF1aazymSkbI6xOCHwDgwU4YSlEuciVRgR7Y1BkXykbfNg8xursaftOJKK05CXkw2zzqTiVT0rDytoVVttn5/NfcahOq+cpqYzHSySDYf274cJV1yB3MvmoH30SPT8/G24RQDXQFOS3Bj37+1ajHagXTQLS+ZglhPVp/CPBx/D0R+vxLQ9BRjpGIByczM2Ww/h1o7J8ClzqZaPaV8LtHhwMr0Tl87Qi7bmFn8H4cc/+j0GDeglrr/cqDWkccg47exGeUeCsOiVq9bgf372M7S3t+KBB/6Knr16qoETTBfOU8xZ1N5L40CoUUB3Tc3q3Y2VDo3pvm/QZX33X9D95IrKmgRdp9Opbw+FdFKY9QZhvOzCIDnM2NrhCd0wLbOk7/AJc+Dooz31LsLCQqG9kQV8xzZhou5OWGq9uHvA9bh54FTM2K7DjGuvwvQzdlwzaAbuHHAJZp9PRea3Z8D0+VGwTi3As5Ub8KNlS7G75HrUdEr+4iw2KqSxkqs3IrnyAH7/nTuQXn8QKypagPzBoga2y8sFBPNLUFU0BqvajVi6bhNKd22BXoAw3WGFXViGTgqgyuziWLjjuVFzMcYq+xQ28sX34/fQZMHuagr4rCbYhH1HXe04tW0jFixdgV8v246/tqZI+GfBOWS6gGwi4HPK+yQbCTAXLfsznp1/EJfd+nk8HazEcUPvCzksFoddWwq7FwlotnvCKOg4gX79+il7K1dweObpf6ipINk4k5eXq1gUQbRPSR/07tMHPXv2VFNmJiUlq076oXAItTV1anhxjjD6kKj0nKmL9kUujd/U1oxUUyrGGYag8UA1PDWdCkhU9NPF4oYgXuzPwutDDsPn1qGvW4DEYcOojh5I3NCCLUtWYWf9IRhyzCjML4DdZhMlRWs4pTCv0E5K4O06li1BmN/Oz2cVydvZ00QvGkduRjqG9O+PvkVFcp7XaJrgfdpzfIaOwo2kEiwm0XQkbg9XHsPzj/8De364ECOWWzE5MhimJBt8wlafLt6MkkgOBnXkwW9gO5VUBuJYYRXYc5BwcTEmXjYWDpRh3AQzcvMK8POfP4ydO/apJYdsVqtUdiG0tbbj9MnTWPjqEtx3771obKzF3x54AIMGDYJT0ojh5RSgTCPmHVWZqZC+g4RacHjzyupVe5sqE+yq61dIviog9wclcOw2owD3v6D76ROV4sUVxXpnmlMtwy61r0EfCimmG42B7k0X5fXrN2LsZUjopx56L9EKkzaDE5fe4Ty7ra4OTHFlwbv1LLL+Zy4K7pyBrKYI7McaYXD5Yf3mJOhH5+LUvi34yZMv4v7yCEz9RsJdNFxQzx8LJSW2I6Cb03ACt8+dgEnJfeH7zb3YXpQP5JZI/e+R7EkiIHk0Mw/t/cZiT0JvLCxtxrJN23Bs60Z4aiug87pgCQcUEJEFczY0OnZx48gjszhuuVw79+ms4mxmI8yRgBCRatSdPaXmCX7+teW4f/0+3F9rwOrscagePhvhHn0hDwvYuiUoEhZHMvSeNgxd9Hu8tLwFU371A/i/PRgvrNyOswnCmPhpRDRKHDl4MrZLoI/qrfCc3YvLxg1Cc3unmsmNizGmCRgNHTpUqaslfUtw6+c+p6Ym7CcMkbNi9SkpwSBR1YcNH47xE8bLdpiy+3LWLi4impuTi+pqbSSWX8rtcGNfpHc4UL3lnOC9AEMsPCqI8qOBnA5OpxfFN+Yi8/PHsHZ5I4Z7eyFg8SPVmoixziLkb/Hh0KJNWHtkIxpNLiTnJCEjLRM2qfQIt+zxEKvG1Dvi/vNHgS/Py6+2L9EojDkkABw3+XS/psBXniPbjHfbao+6sePgLrzw1ydw+p5VGLXUgot8g+AQ0HObgrB4DViUsQdzHr4NgXV1yG9JQETrPqs85xxd6VIZhSV/lCYfxZABNUBnDQYNT8c11/wANVVb8dpr8/HSCwvx6ksr8NqiJ7B790qEA+UYOihdKkMLxo4drwVUfrgShVodWNJMzf2hPvZdJNSK0n0bG5burC1PsKlAEXSDEiNcwod2jf8y3U+pqFQvxj+Drk9yrkk4ZkuHN3TTrJ79+g0dNReJAg7vU1iguOICu32dqinDkJkjkXxxX9jm9JWXSr6YVICgXQcXnNhb0Ik/P/ESfrqyDNsy5yIr0Ahvj37w20QdV/lLgsmQKsd9A3Kcpbg1KQP+n6/HjJZMuNybsS8jC9HMXkKNvFJiBBoikk/DAto2K8JF/dDYaxT2pZVgcUsUiw6cwtJdB7B9xx4c3rsHpcePoObcWTRVlqG1oQG1Ta1or6lEXelplJ08iSP798u9O7Fiw2Y8t34nHth+HA+dasXzoRxsK5yIygFTEeg1RMDVoZkQggL8wvaVTTYhBemlO2F97THMK8nE7ff9D6I3DEDA7cRzq3ahPG2Q3MfulbFvjIva54+UFbLkSBgtArajrW0Ii7+nJFxp6WkYM2YMrrzqapw7fw6PPvKomtXN7RGwF2Hlx474XG6dXfg4lwQ7/U+ZOhWFRYW4//771TI3ZMcnT5+E3WDDBGG5rfvrpHLqgMGsZX0V9RKMePAUExS/anpH8Y3vTELn0CV4fUs7Rrb3gtmgU3bRZJMDozwFGHzIAudrx7Bt1ZvYc34/GvVOONISkZhog0MqCqN8CwGzS9TL+D6CcWw/dl4dykn1J1uCqxqIIFseNwU7cKLiLBa/uhAbf7sAnt/vwbQNqZjoK0GCIxEuc1DQKwJHyIpXcQijH78SE0eOw+5HV6PEky2gq+FS/D0hpx+G0x1SqS6A0zgefcd8WyreKyTsOkyduBrXX3cDLr8sC1ddZcEtt34Ot99agRtuvhN5qdXYtPU8Bg6ehvT0ZAW2BHD2PDFJpaO+RX3cu0ikFWf3rmt6fWv1+QTVe6Eb6P6X6X6qRaV6d9DlUGBdMGgIGdSYGQFdd/iWWcV9+w0eeTmSB6iH3o+QmZWXl8Ht7MSJwycx35+ChcePYfXqTVi3ZS8Wrt6KZysEJDpdeOhQCLstI+DqNU4KUBTpVdvQNGSWqKMCuMyYb3HiucGELOc5zHtyH8y98pD8nVlIS7Zg+ZLHYcgogj8vxnjjzzCvBQV8OfOogE80pwDukuGo7Tkch9P7YrMpD8v8CXi1FVjQGMHLJyqx/cGf47HWRDzTbseztX7MdyfiDX0+NqUMwOEeo1DTbzxcfUciImwaJrMUEglrQMBW1EwVSNolLHYYjTrkb3gGlrOn0ThqHuaeq8CUi8ZAl5sIr7MDz64/gOr0gRK2GOjGRYWbW20T//awL4SMtlPISLCitqFRGO4wXHv9dXJZr2bjevzRR7Fw8SK1hD0nb1kkbHbNqlU4dvwo+vXtpwo/O/gTlLnCRWZmFv7wh99j6tQpOFddhj7RHigS8KndXS5+knES3uTVseKq9unkWBeKoLqnCxMu/xZGlKTAPm0DntjRgL4tWcgJy/fpAggKDpgNZpSEszGhLhOFOzzoeOUIdq5ajx37d+NcaxVawm2IOoxqjTaLgLyZE9EbxYmm0F3LoNZBR7Vc0FaYfwTusBcn6s9j+54deHPxSmz+8yto+8M2DHzJi4tO52JouBhGh1Q45pBQwzAi8mhqJBHLg4eR8vuz+OrN30F9exTHn9uEEncWwpL/yOT5kfzOiNDdZIMDEYcZ3hUtWH9wN0JFFhQXDJYgZMIYXotkhxfpufOQnHItrOZcyWtLcOSwF68ta8fs2TPVChVc5p19cjkQgvH6noBLibbj9PaVDUu21Z632yxyd7feC/9lup960RF0/Tl+nc/n09Om66ZNV6+PgS6Zbu++/YYMvwLJAg7vU5in2GXJ7XKh4twZlPeai4PWkThh6IED0QIcMfXGOUs/NCWWIJKRLwAltXk0goSms9Db9OjME/anQJeeaX4qT1VmNSK9+Qy++oPLEV12Bv5FB9E8ORPPpg9H8klhlN4WuHuPEG5AMwNb0GPPKSf5jsBINkomLIUbiUmiRwpLzi1CsNcADFizGK/1m4k3zV6cvehWBHMKEc0qAEQ1ltIjz4g/YfE7IEAeYhnolpep+jLm7ElIqj2FvGWPwm0rRp0AblTA5cYjhzDg0ZPQze4HT7IOT64+gMZMVmYEaxH1fXTx/fiWTvyW/2B9KYqMbgEEE2753K3Kpuj2eHDH7bfh29/+Dr7z3e9g0qTJKCoulkd1amn3ckkLnuvRo1CtykH/+MyAAQOwd+9enBaWS9Y83jgUgbNOdJxrUfMhqDfLO+Mh6O4MwrvKc5ox4ZrpAoqj0TN7OnbuP4PNFYdgE3bW35Ol7KLEAdVzXzxKjjowMJyFsQ3ZGHpQwPSNCtS9chAnX9+K3WuFCe/ahSPHjuDU+TM4W1eJ8/VVqK2sRtmpczgtGtOBYwexe8cObFv5JrbNX4b9j6xA81+2IfGJcxizKoIZp/MxvDMfaaYUBKQu9BpDCAlwcsUwIc5Ikfe/gZMI/KQNd30zGTrnHjR58nHi+VPo60l/K9MVxyOjIHXQEEQwOYrZB3ph69I3sfrgBjRGsuA3mxC0XI+QYST8ET/ag9mobMzGG8srcOxImTDgy9Vac9Q0BPy0gRDxdH0viXaibN+6lkUba0oddhMT/v+7hjRV+X3WRchtV6JIYkb98THcZBba7vsWZizW7JyPwSqP69uqYTQJsJgkw9ksArJSjxnkOEpVPMYQjWYktp2HJ0eYKudJiOd8ZtJ4RuVG1NeAL4JQz2SkPvU5GAZnwWEUNTPsQ/Xs78NcU44eqx6BkXNHmG3yjnjY5WGWPOVfLEkjAsoETp8wY4sRBQv/igcLc9CjPA0/tQvbOrBC3icg6pfrZLIEcj5Dv1SY6ETi70hIhlnyfY91TyJtw2LUDL0RTf2nIup3wuBsR2ZuKkxfnYSOr70K964zcAo4dxkm4/5187bru1leqJba7CiPpKK09BxK+vZREwJxFKDDblMmgoj8XXbZZbjzq3fiD/f+AYuE9W7YvAlr167F6DGj1RL5TBst+DrVk+GyOZcJU9yJtFASkt02tJe1CJu8wHC7ghJz8aJL+2nYJWAUZIUh8RLdiexEA+Z1TsehpGY8lbtTMWVHiHN4aELwdSMo+nEIVvkbGi2S+4fg68cH4uvLeuCWh8y45CdNGHL7EWRduR4pl67Ezmsfwo9/8b/ovHQBCq7ehmFfOIlLf9aOW59IxNfX9sSXzg3GHN8g0diy5Q1SmeiD8Ak2acEUjshAy09yxI41ScexNvUYrrnsEuj9X5LLEn7PM9CFbXKn/PF7498sW5pR/HJPb182KgxNgtomXB4cjdlL8+D+0jYsv7waT135HB664Wd44JZf4rGr/xcL576GE38+CoM5AhPJhHikRqp1peX7Eb0AtFB+I6sL5rf3L5EIn/n0y2cadLOQFStGbxUCL7ehkJRMNgZ9QKFKxfHlyYkOhBvLpSALeBGchP28hR1SaJML+mEMOeFJ6yE5R96nMqm42ObCsQ4eqc7dTa0wFKch8bdXw5LgEIbrRCTgRdXUL8Jvy0fPl36FxJYqIClN+a/e+3ahlzwv9xj2rseX9X6M2ZcA150DMfvSq3HVwkWCJ50a8L6j8HtkY3VALxVM1uG1KHz5XlGts1Ax9RvwOZKFbsnzeiMSg53INtsFbkRFdgfQWlGDDjlWEi+QsY2S7vtKWPnpYCwcgrQePTFyxHA156uaY0AY9p/+/Be8suBVXHfttXj88cfVPLicJFut7JsizM/PWd+0rKx5LbQoGFYNbFOmTcWgogESMgN8jVJBiDrPe+JBUFt+p7j4Od4RdUXUYBi4/yQV0wvQZ6bCIyr/TW0TkYlc3Fu0CccS65AWtMEkjFH1DpFn6bjwgVdiwyWA7ZIjqZGRgkQUSI4ciB6YHCzBYHcP6Ken47k3JuHYwFYMCZVgkFzLQwaSIGq/xIlL/PCIH37l41slKlnYHDEgMWrFc5m74BEAvc47Vk2Gg9A9ckMmQqbvivIilVHsGfXdcpkxpUqAnHCETEgPJ6DC1Ay/kAVTsg3D7L1xubMX5p7qhRmbCzB9bTYu3SvH9SXIMkh+TLSphk4KzT9dafx+RG+G1WyUXKPXqTpehYKiqpC3eUQmI1eiUV3EogHuZwF4tZz6/4GQ7epjaytpYtOFW5u88HMyvQ8mnMyD0xHm5EnBqT0O9g64IG/LEzpRNTkEVtS1gJ0NaLHXqdv4Iy62YWp4RLV2eYV9dgbQ/KXnYGsKwGGJ2UU9bWgceBFqx96GrHUvoWDTizDz3Y4Yq+wO+Ny32JDUcBYpW95EZOotMN4zEbpUC3THmlCQPwr2LYuho1nh7c9RYmCbfn4ver30exjPlqN8wlfR3HuckPgOjcET6KTQpYaF6Tr1cD+3HUlP3YymPklweoUJvVPuilcwXfsitPvaEpExYDgMqXlIkvdynl32KfUIg+US8dt3bMc1116HZW8sw+xZl2Ds6DG48YYbsHTJG0rFFU80/2J+sgtZUc9iFOTlw7e1GTUbS9/yakp8Vz3WBZkMtlQAbgeC7gfkqF7i8etIygzDYwigU0BshKsI1zunYFVOJR4p2gWvJYikqE09F4/J7q/SDBEC4vLrEyDllZcyTmP4D/thSEolRj5agid67BRoNsfGvJLXaz51C646iIcyMWSF1xjEA3kbkRlOwU3NY9FqkSrbzki/XG74OXzeCAzx6Sr5fDxwIip8csz39PZnoszSJG9n/+ewVKxBuEwB+KySVx1SkSaaEBF/W00elIXrkZ6VCZtVGDT9Fcfvft8S1SPBYbeYucbQe5Q8Am1st8vzt5ZfNUrxA7z4kyPvVCw+86IlnodAzBh4S0K+HyHDYgfw3OJeSHXVaP1ope7W8sfbvBPgMLubEExMV/vquirldLyu7tJErrvNDjW1n/tPGxAJ6pHkNiJFRxVXgIkg53PCnZyBslnfQdBvRtEr9yP78HoVHtgT5R75JgKnbFmEs994Gp3jb4XeJoX0T+vhL22GsTgRTUVjYK1tRGL1SQXOqjJg+MQPg82G9NK96Cl+2/fuQc2A61A7+nqEGHy/WwuHCrf8CF3J8QnoXjIcaWu+CcPIApSVViNk4RJGLFWx76WorTi16X5ORCqN8jYfnn9tBepqqmCiTVouJQjTX7ZsGW773OeweNFC9SiXEs/NywVX4igrK1PgrMEK4/5C/Ef0EbSfb0H7kgp4m1ySRMJh33KL7MQqGT5NX/iJHDBhFqbb7mH+CEoFcxqZhYkKiIxh0Ub0PlhDBtzcKqxXn48/9dqL1/NOAEa9cFTN5HAhFG8ViwDbSXSg8fbjmDX2CoR9N+GqUWfhuy4Ny0ynhA/b5dl3flqASNitHilhG/akVOCRvJ2Y6hqAi9v7oUPnRtASgtnmEMC9UViGTUDJCZM/NshBvFTfyG18X1xIF0aeLwXtRreyTTMemSSqh4Xcx3eyDzI1hfaIC7XhFvSWfM95dHkjy9AHMjEYTDCy4yYrFgbgn0U84gSm/yz/NS98CmSh/L27UP0VIGM++yAiGZH9RqnWZucXINMShb78gJzkisDvUHUL+Fk8rfAnZ0uuoWkhBlgqZ8ccWSqd/IeSU9B6sBrBpQfh+M5kOEQdK2L3MNpdCai8j6usBj1oGHoJKiZ9CYbyavScfx/y9q6ENSz3JaYAKRkoWPYUWgsmIpheAJ3fC/OMfvAvP47AgXJlEnYNmYvMDQJkZIoJKYqxZx3dgJ4v3QfH/r2o6z0HVRNuhTdBAJTsVoG5vJ+iwi3f4nNhgLC35ME9oe+Vpi6VNTkleiUMCsi73a+22kbJW64JGzQYRZU2qTmHORKK2sTWzZvxs3t+hotnzsTdd9+Nx554HMtWrsDqtWvx2pLX1XpvHtEMCA4MnsIrFUw9OjydsDUbkJYgGgYxgtdE+DblCCz8U+fljHig9uWz7O4AGlquEiC9VijVShQWpqMzIQS9ZBk+E9ZF4NL5MNSdj5vbp6A6SYfflGzDm5nnYTWYBXzN6r63AygV65dTTmBWwRC5YweixgJJ1i/gVu9oLM84jzOJLbAysN2eox8cpZYascFp8eOhom3Ym9KArzRNRT9PJjqlEoiGhbMm22Gz1SHq/KE85YfX44dZKm7te2PDxWWrfbvymNCHtLBDPl2+x+CF6INygTdccNww2RtDbegw+TCw3wBVMfFPTXHKfPC+xYBEq91qNRuMEU5YorynsUQFia96X/IOK0d8auSDxNZnTLxarr6gEb4vUQVAMlp6RoZaoG/MuHGwn1gvuBFnut2F2UgPozDBAJku2SpviYNNl6iT2gY2VFlDSPrTPLT/bTWCq06LCirsRYCb3YmUxJ/3diIgjLB23HUoG/95ROqdKHj1MRSteRZFyx8WFd2KloHT5T4BTAlzpLlTgZG+OFtALYxAZk94zdnI3zYfebuWoujlP8F4phLVg65DpbBjT5KEmc/SlMB3qtfG3k0xmgF3A8ZLPLh+uAQhYZWRgAsnWzyq4U19LyX+SHeQ7eaNJhJXArqhgqE4tP+AUl/J0LhEOCf4vuiiizBu/Hi1OjNHgfFxzoHgYb9deZSgS9DkhjOKcfhvS3sLouVeWExm7boIn+v+6vixdi52xRBFgteM+jJhr6ZZ8i2PITWlBK5MNjZeAC1uPXouMx7CrNaBuMI5AfsyXPhlyRZszCyHTphvgqQnZ3egGk8g3pFagYhoFgNbRSvRjULEt1MY+z+kICbjetdYPNnjAJdIUCBLMclekvjhtAbxYo/DeLh4HwYHeuLzTePVaDaPXti3VB4B9ojJ0olmwOeypGJ+Es42D+x+bbLyOKpRYl8Z20ZhoW04bEGL0SVvi1+9IATXoHzjiWAF9Blm9O1douKTDdFG078YDPFPYuKkRrQtyEP/DD/6qF5niJkW5B06Vj8x5aFLwqmfXsCl/H8BuvHeCzQr0GlqiidqTM0VUsHhVe9fmMEIvGpFCYsFIydOQ3Z7Kcy1xyU/vS13MAPLmw1hL0JWKWQ8iGdQbpTrdsyCk5CG8hYn9LP6IGfZ92C4cjiGpyRD11EvHpGuxe6lI/0gmxTwDQqw1I+Yg7IpX0abrY8QUAvqxghLE8BXjFQkXNmBhO9OhTHDhmiHsOegC43DLoXhTDX8nXpUjL0DtaOvgs+WoDHb7sw8Lurd8qO2RiR5qzDGk4CQyQ7vywfRWF2F4x3ynXbaisl0+RC/WyXBP0vX98t7IkH5Diuenv+yWsqIy3xfdvlcXHrppZg3bx6uveYa3H3XXfjT/X/CY489hpXCeNnQpv4IuPLHrlxs5OR6XutWr4W1VSoZjj6T67E3KelOq7qCKD9a6gLJosI3n2/gFbkwUEC3BcY+AvLBoACD9iR/4/ZMskSaHK5qGYFLnGNxIN2N35XswJLck8JOw0gR4PRLNlyafR5znIPhlfQKB1+VSuqoJOtNwktdKHAnYpivDx7usReJNFSIllOd0Im/Fx7Ag732S0WShK/WT8NAVw46dF7FUmkuIFC6RPtx9DIg1SpfYBwhcbkZnU01SAjZhUeSUcbCrMwGwnr5vbE4YJxlhBIV6OrjOj8jgU7EqDOgJdyJw/5zGDxsKPJy85XJgSYto+RJKVPaje9LpBqxOwxWo0HPVSLkhAqY/Ki30aLdXQi8sV21Rtp/G9I+3RIVtciogOxDCPuQcl6A7Px8XHLxZBg2PqkVQIJHN9FFwpLNJNMrQGYu5z3dnZzmI9ySGSan4mCjE/7mehjzBWwnFWJoJAU9A9VyPXZj/Nn4vsr08g5fp4BQCJ35fdEw6gpE2OeW5+WWqC8I67wR0PdIQ6SyJfZ8FCG5WDH9K2jpPQ5B+uN1auGIf4d6Tew93KeorfzIfeObzqOfLReGzw1H5Jn9OLv/NOoSe8Ry1lse0DbqvRTZquOYY7ex9nroWqvQ1unBi88/p6ZsZLetn//8f7Bo4SJcfvnlWPL6EnAqwbt/cheWLFkiDxJwNeDgaEGHI0GtKfabX/8Kv/35r9TENIRRsjWKeh2TIb7Pk+r6BVAmmKXoEtB5rhns+Rv17UGS//fIHZOBhmCnYp9xf+QxtU8gZgOYU+8VoDPhipahuKJ9PBoSjPhTn314ruCIAtMBgSKk+i0S75Jb9KPlyZBE4wE5MqNTnp3S3lsqCQf+0HML/tprD57vcQZp+mzc0TgJE9uLBJwD8Aq7VaAZCwPD08b3liTD4F8jQL5L2OGf4asPCoMVDUfiRt8FtAy09qXx5xnuNAHnDqNX5WGlFaiL6jY5p8dRYbnn9A2YOWOmZlKQdDQL6eAadx+M6QozNlkMNga6m0jWVp4YYOhKnigpPK/FgJfL9bClgKsB53H7VvkggfiPSqxkfbbl7fafWCtoFLR/foi0Yiajy8rOUjPoX3rNPPQPV8J0dLXkGgHX7sArGZ7LpofZMMS3Urq/svs+M7vFirN+G+rqhdmKtP16BVK3dmKGtVMDRMnwWpaMue4SZ6Xs6sSJaNQL5QT/Ey3wPrMN/jeEWfXKkXsIrLxZ7mHXr5BX9gnQPKc9o+3HRO3GzlPMVuhbzuP6oB7h5WfhWrofSX++HOuPH4c7padEuoSBzysn98ffRVHHdPyhyJaXCJypBbh0zhxs37pFjSirqqpWk2OzYlkowDvrkkvw6iuvYs++fXjwwYfEC80PdmFiV76zZ0/jT/fdjyf+/gR6F/RE/+ISCasASTezQHdRT3c7x+sEqUSTA/4T7ahqqUTEu0huGYyScRFhnm6YwhLP8U/p9ixTnTkrDr4WyXbTW/vgc02TYTalwWB2YHxnEVx6vzznkuRKhjHhVnlKHpJ3cgJxPndZ6yBky99E9wDcXj8ewzpyEIoGlSmB4dUAl4xV2xpDOtQ5nOg5PF8w7Qswpj4JdzQPrtJapOrsEhoyXYpW+Wjgq51RICtMOCEs+YMNtl1pon2iRSqt5nAHNnsOIaskD1MmTFJd+Qi8XFtNje+88Mj7EqMtUZ+SaDHRH4r6DLpurPbtQuAl01UHWtPBp1b+vwDduHmBIoW0a18YEJt2Y0cfTNh4YLXa1QoSXC34K1//GpJ3PQNz9VFelJiNV+TyFpWRxXHLGI8dKqf9xK6xMIdQm1GCAyeOI7KnCmFPCNZJ/fD59EIklm5XvQsUOMf96+7iwt23XNMj2i4gMHcY3E/tQehUHXQJMVMIr6s4iN+r7WrHsevqmPvxH3l/1Ih+dbtw5WWzYPrN5che/HW4pqRg6XmXmsRcmSbiQj+6b7s8jAkPeS0cQsjjRmpaKr70pS9jxbJl+OEPvofVq1Zh44YN6Ohox6+Ewc67YR569e6twJEPcyas8vNleO6ZZ3D3j+/CK6++giuuvAKXXToHOSUF0NkkLZQmq4nGavkNdDyO/8UlCqPZgMRKK8rObhf2tUlgayxGD/KheWAngr6wirJ4sDXwuyDcJ/Mlw3YbAsKWgxjamYvLm4cITw1rz8m7o0LZdCYuxz9EjrlwAt9M7SOEyW29kOGzC6v1w6fnDGHdsg7fpxyP5Al/ELUlegztR/t2kVwwo6GtHr4TrUg02wlY2v3qj1vt+3kuLraISTQdmpN4pH40QJZ7dgVO4GCoFDfedKOa1S3CqSlF0yPovueMYu8iBoNZn+wwmmKYq4Tf1p36djcrvJPUxrafRuG3fpZFZat3a+nUhUM0+MWOPpiQYbEhITklWTXsTJ95Kb5441UwrroXpprjfKlU6WbJSSZR/xjRKtdrokpqzDEFVAmOOWGI4bwSLD9VjvDe80CzF+37z2F0QzpuS5GsVl0hJYQTdNM/ub97hu/yM7ZVLnYpzQ7//P1I+OYkGAfmIuIS9th1nT/d9nleSXw/5tS+lBRbMlC+Fz/qk4LsoUNgmTcEersJq5aswNHEgcIsWXzi4XubxEt6/BLv4Sl1rMWRUSqfXr164pe/+qVab+sH3/seXnj+OVSUV2DatGn4ype/gv/9+c/xl/v/hD//8Y/4yY9/LCD9RfziF79AZXUl7rvvPswRtlxXU4dwZ0DU7VhfVc17cdrL3wJCXQDMJNEJAIXR25OMvRskDVL+ipBrHVL1u5F/pQ9loTZYBKS6nunu6F98S79kn2nvF+B0GyTO1bt4RcBXV4SQcz7CwXWyb4+9WxOP3BuSMKgwyv3/9A51l9YIVhd0wjZHKn/HDknX59UVzoSXVqn1LtDCeMEP9TSPeUF9QxSmiByxB0T8suwk6Gw46j+HJZ1b0Wf8AFx+6Vw11JpAq9a041Si3bW69ylGk8WQkWyyci0/Ba4aukvQYl3F3oq+Es0XXOxsl3lhGqZ1nfu0yGcadOdhns52whbtznS7i8kkiEtb4ocUNiBwzDltuwTgW+/4Au68ZiZMy34Dw97F0DdXMVMhYhBG0N1O+l7CYcLJ6VjWYMfZQUGkP3qjZDygc1MFfn7lPEw+v0gOOLTXJjfLBWY55eQnvv924bkOH+w/ugjmi/ogdLIWeisrm1i0xJ/jYfz5+DlKfJ/UxCJMu6UWN/n34trmIrT8eoV6ztVQhQc3nUSkzyh0TcqjJL6Nixy//ZQSORnyw+BzIj0lCUkSp5wX90c/+hH+8pe/qFV6OYcuV4ZYsWI5XlmwAM8+9xxenP8idu3ejYz0dPz07rvw0vyXMGXKZDUJOtOG3ZJ0kjZd36ok/qHcXjjfPVghUblzjCloWH4ODd6hsGS/BIP1t7hk3u04WFwLs49PErg06b7t8ofIpba8T7tXA015kmp/5BAi/n3Qmy6Rezpid2ig/BagjYUx/jwP4+cTAiZszq7ERTcVSn6+RrJPs9xwBvs370dJRzqCRq2rmPJX+UP/tX3ND83xEoNLps13J+htOBOowiLPFrRlBHH3j+6GjctSCZngEHj2LlGj+96pYv0XYjRb9ck2o1myk7yxq0yIR13A2t39k8Qb0wKBgG4zNnP3He/7pMpnGnT/hUTtyek20e9ihx9MmNlYy7NrErs0JQkjM1tM+NJX7sQvv/cV9DyzFFjya+g2PIG2U7sRLj3Eh8TFolztM6/EttyNM9SQF819JuNvb6yDeVoeMl+4DSkv3ITUrS48O2M2Jh55UoCXfWGT5H4BwrfoujH3tnM6hxm+5/YifKYR+pKsLjzoyq6qBMafoYtd4Ib3cutIBRoqMafsVTw06nKgzK1WK2aD2hP/eB470idJTSY3qkdj2y7HY+7Ehcfx3di+3wNTwI2czAyJzxS1uCGBc+iwoQp8H37kYbz88suY/+J8PPWPJ/HE44/jySefxHPPPoe/Pfggrrn2WiQnJ+HMmTOqQrQnOhAMcx6VC6+Kf4wGPP8sPKcBWwRmqxk9j9uwcuUSOSmVlGkaBhVYUfitvtjjPYfkKIfCXvBHvScWscqfmIsLrzP1mXeiUZeEcRyMjnmIBKXi0kvcxgBPe+6d+9VSeCxVuZpzYa/nLMzfHoKJvcsQ6nxTspcbrYFSNK04hyKkK1MF/VG5ToVPC5H2jgvAzlnHmJdtOjPseotiuM+4V+OwuRL3/M/PMHjgILWMD4GWccw10Mh4yU8/qBjNNn1ygtkS1ewLLBHaJ2nSxWhjtEAL8GdIVFr8/yqGaNBwwfb6IUSyg8Z2LUrdSk5KUXauK6++Fo8/8Ti+e/k4jO7YhZSa/TALOJrNbHSIZaN4VlL78hMHJIIlp1PMyceLviKsefkVddrUJxOd204h/W8n8er0y3D1WVEjzwuQ29PlQ8zd/KNf3fZ5IP9kMPq+WXA9uROhSmFVqfEJc7pulv/4cfycCP2wOOQdDpiOr8PXPGvxbM40GB49gnBREhKNFmxd8Rp+d1Le0Jcsl2ui0S/18Fu3b3td10H8nM8NS9SHrMx0FY+co9Vu5wrBmgmI0weyq15ubi6yc3KRX5CP/Px8OBIcathwR0eHWsCSjZs8b02wwyPhURMbdUV7DGjUX/xYC4A6ZhjVvg5eBDBS3xv7Hl6HenernI0g3PQn3H5TC45cB9S0NSFBgDemlGvP84+HXbXaW7tnqXCI0+sswtj2CHueCr35c0C4Q7tPblEVQuy++P1djn7IyaSIFZXt1dh0YwR3fusiRN3nhT/0hyH1AazbGkXhTrcyeym7t3ouNtpODi74qwG66o0h+c4UNaA52IHX3VvxQNtiHLJU4O5f3KNs4z6/T8IbRmpKqlqDjgB9YSTgBxOdaEtJNoM5Eh+I0U0kCFoU/POoNF1EwDjE8cgiwUjmB3/xJ0T+vwZdfSQkoCuA9W+IYrwCvBazFXYB3sSkRAUSBT0K8bXv/gB//8fT+PoX7kB+glkYsQDdha6JfFhzcekCSUkWnwueSVfj2yuP4uTW9eqyeUgOQkOykFpmxDMYhwc796Jou7De1gZBJGG9Fns3P7SN9ir5IYNKMiFqNSDa3AmuBKsGW6h75Efdx32GT0TN/CV+shRUH8bEE//Aogw3Hpx5Gywd4s+EIjgiZpzKrseXX92DtnHzhKmKv2/xK7ZV8i7nuc/v5SxnLTXIMPiRnpWlGC6nDExLS0Vaapow3yTFfLkygXomFo003xDgOCw1OSVFNWoWFfdEWkqaRIkNHb7OC6OsKN3A8MJWA5+4dN832E0YsTcNTz/+lNwVFfU6Aan6AH788CgsnV2Hs201SAuJqi3xq3yUH/VJ8b9ugH5hKzfJv0E/FmH/TkQCz0seop1eritPYlv6FXc8FzufHhTVv6MaC6534sePXIos034g8VEYEr6FJn8Kdvx5MSb6esd6O8Ter+Lpgj/xGDFK3Likolvo2YaV1dvw09an8HjnMuiHp+DBRx/GVVdcCY9UZJwknqMwE5ISVFwzz39osUi6Jkliqv7DWgAlaPRQC6ySsJzUzA0XKAUHzLBquiDT5O/TJv9GzH3yZSEWRr0Dvbp3aUiLmG32BKU2/pvSZWYQJpaYmKTmZoiv+19T1wCTxYyUljL4uSaWAjoJThyclIsdU+LnmA0jPpy96Kv4/ONLcWrPZiSP6Qv/9lK0rzqEwKYKfHvY1Xjzign4uWsjeu57Afqak/KMPGyVAmwWdmoS9ZcgJSyG3ge2nIP12mEwDy9A1MOGNL5LftjYwn7EnBnMLM8ym7c2IfHQSsyuWoj5+jIs1w3GtFcFdJr8SH7wSqT97RrsnhvEDc56nBn9eQmugGasN4GS+PfwuGuX+/EDEbUrP3y/pwPoaEafNKm4BDD5+YxPMl2u7JsiDIsLH7KbnrYUT47aZss2R5hvTm4OsrIy1WTmGbJ1yHP2FAecFp/UH5qGwdepBjW+Vn7fAmislLoVZ3VOnGK79r5w3X8cize/AYsELRjQoUfkEfzvs0U48C0jlgSPwuCMIjFikQJF8I29K+a3JmSYsfNsjEQSwqF1CHk3ShacJVe1HgqUOONl4VQFVFUUUVXJJbj0WBo+gTe/Z8Avnr4IxcYHEfa1Sr5KlDuAZ//xJMavs8Fh49BejWXHYUr5T7/jTg5Nkv9PBqtwNliLmnQnHDML8OPf34PnnnoGY8eMgcfjQ9DvV4DL+XO5JA9JxYex5XaJyYHkVIeNBjoeauYEfTx6YiLkIBbkd5bYwJVPoXymQTcu79aQpo+ETRD1+N8WyRpUzxTwSqZUUw6mJqt+o2YzJ8bpjV6hNhgEWDhaKv6MlqX4cPyY+90c58O1GrHn4u/i6geXYHPjDuQ/citynr8DGXu+h+gtw5Cz3Il7jhViS2IhnnUewU1n5qP39hdhLN8FNFVo6r4UrKCQese3ZsLWMxvhKjd0tkShOZx/QgDP5QYaq4GqQ8g7uQKXlL+C3xn2YM2gFLxclourd6bANmeEMCI3bJcORsTdhsf/+Htc94+DKB19p3ghINJ9qDC3SmLHXdt4MsSPY0ITT2s1dJ429C/KhlnikIWabNfEpcVlS3MD1Vq1UoFoE4nCfJOTklVcs6IjK+Z1C009dgHuxES1KGWr2YmIPyzpE8vqCsD4+nfMEipYCnzFcZ9dv1wmP67xj8bGL72CFYd7w8zlnQy3ocCagl//cQxKFvfB81POYKv3PKKdQSQHLbBE9KrfrfYecTH/tC2h2SnfmChbqRCijbFz2rv5BIUVAZloYsiMRJcJh50VeGDEMdgX9MBv7g0h19KJUGQo9Kbe6v4X1i+C93/2YoppEDw63wVwjTkF5uIo2rdJFouG0BFyw2yz4De//S0e/dODuOHaG1TPhM6OToTDQaSlZ6i4ZCWozAoSl/8W6JoTYXVYLXq9YroUzTPVz44ALNINgOM2XkrEEYmRKM4xDLjg6rr2aZF/w6D5iRcmhj4zM1MfXzkiFFs5Qs4b29ragt+9ccTsjAEXjYEpUz3wUQjBl3MzGCXTmoXhmoRpujxe6NrrsdVpgS8tT3KRqE5xeUvmlf2uQ5YSOSCYmY1oKZmKpXv2wduyB4OHFCMhM0tl/EiKBc1PrEf2HZeg3zPluKIjGbfcPhpzqsow3lmGPqUHkNN2AobOUpxZvhaHU13Y33QepaVHkBItx+jW45jlL8NN+kZ8yxzAT+ypuN2ZjaknzCj+/BwE233w1LcDS08h5arBOJbZgO/97jH82T8Q7jFXCe1j31B+DwMeK9Hxj+j6lri8w3mCIXtsnNmNjObTuHXOJGTnF6oCzoUWqTFwvTB+K+OWBZ6OcXzBaecUEMg/9zlngz/gw5mzpSioSFATk7NLFF8dd4Q5/lE0yLtwjaLAKrYflbpyREc+lqw8i+ZBEzF88C3QmcYIQ9+BITkvY8zNk1Ax3IJtwXacry+HsV2HBJ8BdmGnVp3U7bSb0j/xMOITIJ3WhuSLporHmeLPEThX9ETgQBusUsFYIwY1pFjnjaDN58YeUwPWj6pH8GfFuOPeK3DxcDv0zoOIBCol3BXQJ96O59dtwcmvvIovtkyA2yKVtbznLd/S9SHiYvuc34Hz9e7znEVrfx0mXz6DKKxW3uAEOHaHQ2kXmmmHI+bNF+L53xFDCDVH13csXnf+lNlsFOTVEUU5OFLUJQRlPxgRpUpyd0inM6ut5JCQwcLanWMzIhFjwBj1GXxRe4c9Wge1esSnRj7roKsj6ArY6qSGNhB0JcMY6Qi637l+2Jz0gReNgDFde+LfFGbG7o4FnSytw+mCTcj2ocNH0NR7rAakDJ7KvLEtHclY7FTXOTrVyhuBr89obO6wYd1ri2EoP4KibCkQQ3vCUOFGx8tbEMpPgfXOSUibNQoFWzsxYGEVrrpsBq6pjGLcsQCKrpqOon1O9HQ5cHXffvhCFXC9MwlX3PM5jHi9HnmvVyNr9gR0LjuAyLAc2G4eCcuUXrBeWoxz0Qb8+fRW/OhIB/b2vRbRwhJt1JtijgwwNyrgXYeaxI9jJ99yTZ41W0VTLANO7cGk7ChmTp8CewLZKxd4TFTMVZlkPoAw7v2iEre3tKHGXQ/HaSAlYldFV0Up7yEAarerbTzqKfH9ruSQe9U8B2YDRnXkYOcba7A1egKDRg5DgqMXfK2vI8l+GYYXL8aYa82wX3E5Tpa4ccjWgdJAPepdHcouqgsEYQxIJSHJ75jggmFiujDJEgTDBrhec8N5xIXWiFQU0RYcTGjAviH1KLvBhqL/ScUVP8rBpWOPIo2akpFTdV4hbgqchrF4+Nk1aPz6GnyxaRz8NvZroCkjFvaYo7x9axYNqDLcjN2+k0i+rA+mTJ6i+uFy3ors7GykC8Ml8FLLUAxX0oFzLuzYsUtpGKwYP5yE0H52s/v1N8+ekmowLOklwKrsKwEJtlqqR6/nEj1cpFJiKxoOiz4QlkAowE0UFw2Z1ZI9/wXdT5ao/EbQDQaDXaArIlqfAt3wTz435urkvtMHwcDuOh+tsODzzyCMlzNhRXV6+M4dwy5Ri3SJybGb1I2xrTpzQRSAqZ3YdWZHL5Ceg4aSSVhWG8CaZcvQcnIfUgamoGjCUCT/+kqY+mVJqsp7x/ZA+8aTCAhFcB2sgn1yP+R/fiosW8tgfvM80j43Fa1/WAvLVybDPLE39OOKEWr1IfDqfiRkZSHxL1egoeIU3lyzBr97cQl+1gZs6DcHnl7jpdBLJaDMFt0D/U8f8JaNErUfPyFb9by409thLD+Mr1w6Bvk9e6uJVDiLG+2yH3wWqwvS2tICKZs4t/MU+vhyhDqRTMkb3wuQ5Npb6j6eFCETJpyFBfNGhorhWVeJF3e/jkBRLvr0M8Lkf0UAayhsxlkozOuNsUNfxYSrUpBzYy/o5mSgbbIB54bocbxXB44VenFE14AD583Yvbscu7avxgG/AedHt6LjOhccd6ai1/f7YPb3ZuPSWWswsKgRKaYZonWsgSHhbgkM7bc6bDh2FI/f9Qz63NeEGwOj4bZyPeB4v1yReOApb9vnoVH+9vjP4IihCpO+PBf9epYocM3IzFTmBLvNDrOwW2oTZLhKBHQ3bNqsllEiMH84CcFfuTP0+oZTJzz+SMBo1HMNtC7QNeqMwaiOa6fFQJcsJSrqlMHANdIiZtn/L+h+MoX56i2gGwgEJP8YDDqfz9jmckV+dtu4q+y9p/WHIQaCH7VICNioQuBweXxI0fmx6+BRdBQOl4sCXMzIbykMLA1xFz/udp4HVMU5v25ODzT0HoeNvhQsLK3Am40ncWbbFvib69TyQIj6kTpOCvxLe5H248tg/eYkoVcmWC8bDJMrhOADa5H2++tguXWUmpjcH3Sic5Ad53z1WKuvxCNH9uKX607jydY0HOo5C94iCbMUPjXwgexWhYcSD1tMuu2+674S8YMDPOpLgaNbMT7Zhxuvuxpen1eYlRUFBT0Uw2KB/6CgywYkZZPs7AQ7RhyrPIke55MUU9NMCppw291Ruvb5id2PReINUn5DEIXmbAwqTcG+17Zi1blmhAquRlrRV+CwMW2zEHYdgN5XheykgShJ/CNGjBmAcRd9Ff+Pvb8AkOwq08bxp7Sr3XtmusfdXeITVwIkkBCSAMEdFttlWWSBhQV2F1l0cbcQQjwTn/i4u09Py7RbVZfX/3nee291TWfCJsD3fSH/39t96rif85z3nHtkxaVrserVRVh+0ZlYNLMZSxYOY/nKK3HW5c/ivGum4OxzF2HBlN9jypiLUV50IfnA8cBwO3xpzm6qb0EscAbW79uMH331u2j5yP143VMTMb9ost1z66VTVJjuQllC2dArEZ3ox9Ox3eiZH8Rr3/J6RIJFdomNHvLUXcYCXCH46PLftmOnPYE/c8Z01+TFEntF2/rcbQ9s3dUdzQ2Hgn6CKTgN1T3qBrRJgS7rMY0QAdlZxE2L06Xn9DA53XA1QTf19wm6p5bmy4uUN//cuXMD7HyB0tLSYDQaDbETh9lggj09PbnOu9/9i9JzP3YBQmMdH/8HSBetJFNJHDl8BIP9PfjZT3+Obze+Epg4zQFdD8BG18RooJG+EOxMTVl7dPUxkNNX9Hcj2HUcY/uaUZ8exJTKICaWhlFfFUEFHZeQiwnqJkt6TWxuweDCMejuGUDrQBLHCMQt6RA665rQW8mOLu6/gkJIk2DYAnuLkHr+W/yS83rXzNOL8mauXKgXGkr9xG9RcmA9/usdr8CsRUvQ3HwMs2bPwaKFS4zj1Wb8v4TYL9Ha1movBj/87GNIffkwzgktQIoMVCGnqzR56ry5m0Sm8Dn2It3YJRNtKS1NhdAVi2FT2XF0nJXFhKvn48yLVmNqYy3Ksh9CMDMIhG7kAHMNvXCQGb4V2ei34a/4KHKD/wVf2Zscu+hPkU08y3LnTMhXB1/FJ53ISEPZKDq6H8UTT3fi4B27UfZAB85tGY8pwbEYDmeQFAefYwr57ybNSEZ5kp2rlHmJrwgPJrfj7vh6zPnny/HGG9/AKs6gvKLCHgK1+4xPs6yjO4x/9Zvf2fLNm95woy2fvXjKIrHlv1PXvec7v1x/JNpWFgmRs/XFfNlsNJfzD/l9vqGcLxsl1MZ8Id8weeC4L5eMcxROEIgTxOBkcXFxmv05XVFRkdm9e7cap9bgvCy+pKmwWl5u5LsO1/l3zd11WtDNRLsDh25//20l53x8GYL/568t0mUthw8fRfeRffjgbx/D7gvfTXaDgKJtXdpqZTXBH8n5juPq/zdST9NHN90joe+E2gaXoZmWAPTa7xA7voDTOGCaC7jLCQAJymHKustBXKeuudRHMV1WowMa7GDmXunxyNObmexdtfV2V62f55i7ZqamP21r2/YgsG4Nrptdhk/804dxor2doHscZ59zLubPW8Cs80/5+gtIoKvHKw/s34+23g787t9/iqs3zyMHRzAxNHK3b7lpKtxWVQjKnlppH23nmHEmQ/gtSQcRH45jX7YFh8f1c0CrRMNZcUxZPB/1k89BU+MY1HEQs+d8snchl/oWfOEPsCquUkhGudwjSKbvRHfmo2jr6EfbsRNo2X0Ux5/ag+ItaUzf68fCdANqgpUYDhFsyQR6+4A9YpLcxI2oTRZRreUHuzksN4jfDD1uyx0f+9G/YXzNODrIoa6hAVWVVfYR+HQzjEw6g9/8/lYOaO14w0032Na9v4RSe3+We+eH/+t3d2/sPlxRUpQhZzvkgK4v6vf5h7IE3awDurHngm4ZQTf5/4HuS5CeF3Qzg5lApHQgsuW3H1hTdsY/TtMa2d+axAnoUUXJegFBW8USBAGdmrr397/GJ46VILHqcgJeqQOUAiUxFl6zUYM/pXakkeVpqswDNo/cU0hOGAzU1uMopPfAzwTdiYPVhzpPeGT2+nHlvNpNh2dvxgV603p6R3uKfx0OiTDPzbuAp/6EKYOH8KOv/AvKauuxZ/cO4nwGZ5xxNubMmee4/wtJSwzkiNBOID9J8dD6R9H7uR0437eIY5I2aMmRU5omCtR5c8kMxzHnn2suGg3SWu/VIYyIIDjJ+idGnMwl0BLqRU/tIBLjgsiOLSYjW4xQja507OYMZQL9J1gFWWSHU8j0+5DpjgMnehE+EUd1pw/jh8oxIVeLcj8H51DQLs7R1ZFKj5uEEfIS55LZ00yyp5aTsD+EPybW4eHkViz85NV48+vfZO1UJwAbCLraG217m09DZFjwm9/+Hida23DxRRdgxbKlrs2Lo2zzHfjnf/q3O35wf9vOmopw1ufLRXNZH0U26g8RdCkTdKMhcrrpFIYLQTeVKk6VlmZSf6+g+5fN3f4+yDcP83yd9Z1+Nig/wTb/IS3GGeb0pmzJjVefd0t4/HmVf6tiGBoaws6dO/How4/goQcfwGOPPoann3wSW7ZsxfZt23D4yBG7Em/hosUYeOpubMtw+q5nbYrYoZyeS1k9w+0d9lOgz8ujhH5G+5PayAVT3XqmXRMSxsUKbF3AzbdVz79LXhiSDGwLLUWj9aOo0FphCXjFUfefBNbfhdDxnfjcO16D5Wedh+bjx9Db2217cBubmuzL+V9FjE9Fqg9Dugy9vq4eT7RvRMWeHEo5uxDweAOBlzMTNDpFb2UgiBtl7paZgTHV3lqxPmWlA1n4QwFUBYsw2VeDudGxmNNahWl7I5i0yYemJxMY80gxxjzUg7EPxdD0SAKTH89gxvos5u+IYPGxWiweGIcZ2TGoDlaQI/bbxTV6RFJJ9uIywZ+8WklS+t08iPJ2/JF1mS+CzZmjWBvfjqEVpXjnh96PSDDCSU7QlhW0Y+T5AFekgWzr9h229q6tfHPnzHZtXhz5Uu3Y8cxjzY9s720pjdjcgw0TKY5btmWM6iSDt7XcbMCXzqX92Zw/Z7sXMqWxbDATzLI/Z4uKinLnd56f243dyt7fBdmA//8vxPoi45LzDXPcXDmtscQXLg6TfXBt/3Lq6uqyVwz+7fOfx7e+8d944P57ceTAPgz1dHEaGUdmeAhDXSdx8uhhPPMEp3QHDuEdb7gB5++9E2hrJgh1sia0NMAmxn+jwt6Up1M0Lo125+pN6VpYWK5h3szR5hWusUOewmvHeQuXCvSmdPWjneWJFkILLWVom9m6PwGHtuMDVy7DxVddbcsAPSyrCgKu1gh1wu+vJSVFgKnwautqUVVcgSve+Eo81rgX8Vgc8WwCgYJ4njfpBZR3Y8Xi6CyevIq/hA9n/MwRPbL2bLsOV2grV6AsjDLmsbaiCmPKS9FU3oDxZWPQWFaP+tJaVJZWIlQaQbrEh2g4haEA/fmdHQn69+JyYnJJ5pYehzw7z8yTxfmXIEzuu5+AuwP7yzrxun94KyY0NCGZSiA6FMXJkydx7PhxdHR06AYvx+MoUpnqRFooGLBZRG9fn2vzIilchnF1FZrmSWfjhITZSe0eiJBcqJZcSLpprAMdeX+u/JKmlzWny6bsj9XHfJzmB3Q4IpVKcXD2B7q6hnM3X1A/dskZK28K1S8nEvxlxPCw9rG1+MmPf4RNGzYgPRwjh1aDSTPnYuLSMzFu6dmoXnAG/FPnI9swCfFAMeKdbeg5fhgD6SzOmzsVh55Yg3a9tKCz5qW664DtRk2nsPl4oGnmnrrQzFw9V22ypyB56rzsSAUKhwrNC61OUT+fH5dO0ZOb1r0QsQHgyd8Cezfj5uUT8IEPfVC3yiKpPbUDvbbvUx/OxOX+1ZxuAXGawwE3g8pIGXprk9j6xEZMzNTbzoiwuoDL8ar7e8mWLKFlBE9Nh5SdpQnHTADrLD+o3py/kbXivBv9OVFYXNrran+urE/3+nPSIdnxaxxtXu2GJyeSqZHagSzXzhUejVRRzp4tSpKZvDX1DDZm9mPVR6/FDddcj0ceehi33vp7bNvK2RjFzh07sINi/959OHb0qC33aCeDdpKItHVM67ldXd1265iOXTeO03rwi6TMAHr3PDHw+8dP7I/oDTu/Tyc6KHLiclPIaatY1vbsZn2+NBtKOhJAJpXLZbPD2Sz7c4Yz2BzlXEVPRe4Yjrkl89KnlyvoWnObjMn+vso+ga2dSCtKJoMpvz84MJDJ3ri6evLcZWfcEKxb/Jd8fkU3udsf/eCHeGDNGqQJGvqgMPOM8zDniuswbtUFyI2fi4HysegqqkZvST0S9RMRm7QQXU2zMRBPo3vPFgz392D52HK0bF2HzqpJDJXgVOquL1uv8oT0f064Cq+Xef7MslBvGlfy9B49n77Qvad2JIeo8fQeI1IYtoBEH836O4Cnfg/s24zXzK3Bpz/zLzSuBOeI9qrywGCvLQXIq3PPQoMbwF9O4so8oYOI4t4mN03CZhxE57rjqPVzKq0DLNB0mmDpApylXoDmdmMzMzv9eW5k6R7ezds5HgwISV54IjNz9WbmqSkboBbYeebmzlWbTJEPm8L8uUKUV/PHU8urDkGI/pBeh2dSu9Bw4zK8//0fwI++/wOsufdulEWKUFleZu/+CRDS8RiG+vvR3d2F4ydO4PDhw7Z0pvsXNDAORaM0O2KXD+kppdmzZ9lSw4si4uvA4adiP7v/wO6icDDj89lXQVtiYH0l2ZYom16fc9NMWCaQy9kCWSlH0EzQWV4oKyvLlnaW/n+g+xIga3sC3cGawTzo+sjpptn7BgYGcu++YuqsyQtWvDZQu+BFl8EJNsRvf/Nb2LdvL6pKizFz2Uosee3NqFp4Jo6kSvB0Wxzr2oawrTOOPd0JHOpL4GhfHB3ROPzF5cjMWITh2WfgZCKLbFc75qdOIrp7I4YWXoBMzRiO9Rr01evc3iPy1KcToryaP3LrUd7cpVPUhRqSafkjWU240PoFN+lRYep5ofZDwOPkcAm4b1oxEV/88hcRJ2O/Y/t2DA4OGvfU399rVzSK+9STMH8L0DWy7PDPT4D0+ZEi8M6aPRuPDmzC4OaTqAlVoCgQtusN7SSX48XouWoPmPlnnO0oN2ZXIJvpqfpThGuusvX0orx5gdoTebdSF1BeT0Xenp51AFkDw+8yz+Kp1A5EXjkNr3vTG/Gdr/wX2o4fwVmXXYVZF78aY1ddiEq238jMxQg3zUAmUk5mYhjJvh5kkwkMEGiPHTtmyzVVVZXYu/8A6ypo9Tdj+jT7CPeiyB/EwLGnh/+wZs+ubM7PbunL+JHTybS03xdIcQahAxLE2GA6SFnAy6EjQw4po2lLNhQy0GV7yVUsIKfLtP290P/fgK4OR/jT6UCYoNs90JX+yGtmLR83+6yrfVWzzO0LpZaWFgNcfRGvr6nGsquuw+zLX4mWTBmOdA2jxJfF3MogzmgI44z6IiyqDWFqeRCRgB99yQyao0n0DiXQ7w8hxQYenbUSsdpJuKSxFGcPHkBzoALdFZyukeuzJ9lHetCpwgDTU1PyyFPnAdV1Y8oCM0/p0Sn6Ak2h+Wg/oucLR7KeK9rzNDnc21FO4P2Hq1filre+BQ8+/Chu/d3vCLrb0NFxErt37cK+/fvR19OLNHmZpvET0FDPwUdcMsNx4O0vIwNIAq64aG2D0h0C2uI1c+EcPNy9HsM7ulEcKELET+ELE3izzwE6T+jX4ecUqgfQTupOdXcatRemZApRobnA9Dkcr6cuNCu0o+I55hQe6W4FfXz7dfpprE/vQ+KcOqw4ZwUev+s+jJ+3GGe+46OoPfdKDNdNxXFUoB0lGOAglKtpRNnkuSibsxjp2gno7e7EUMtRRIIB9A9F7c7izq5uGyydXQ8lmDhhghvrCyXOPFqfydz72O493UPpBHsnuV19QPOnWKJ65z7N+tdBCZrZ3QsZgpVOpGVy2ZJsLpTLVCeTuVRRUbaiwkCXJfL3QS9n0PVNXj3Zx5HYQDcUChno+gx0c+l/eN3M8+tnr76Arcvx8QJIJ5y+/93v2QeH2poqrLr+jWhadgY2tyYxnvjyqkkRnDu2CPOqQxhfFkSInT1AUV3kwzQC70yKZDaHY7EMusjqHe2PoZ9Nydc4BSULzsBgWQMO3fV7lB/ehEAohGT9eORCxWxzbHK2l5fd0j62uV0r38tk5qkLKA+yJE9ZaOZR3ug5Abgc7mhzt30rLLs6kkKHNKTWXl/tDCgqgW+wD77Hf4eG1u1447lzUV1diVt/+1scOXjAjpmOHT+eHbYMueSwLbXoopWO7m4MDUYxduw4Wy/0SEsEfykJGNpaW7Fv714cOnjY6q+mvAorzj8Djw5tRvfWEyjOOcddy/wRW3NVbN6EWWoTZu6BrJMeyae4Gw2QBfpCLtXMXX3e3NO7ak8+xY+r9uIcnUb9SNYasfbjHs104YH0FrQtzGLFhWchWzoWM25+N8Ze+lpb+nq6JYbHmgexvyeB5sEk2odSaB9MmOgeBsI1DaiZvwKZ2rE4vnMrgkM9KOFM5MDBg2yOflvrFQjPmzvHyu+Fkw/Z7k25ex/avLu5JzNUFPKrcAm0HCd8BF1fjl3FT87XR302raUFNqoMnaSzGX82E8hkI1TG/P4cB9RcW9vfz6k0q6eXIVkbXL16tZ+caaBkcDDYH4mEtKbrCwbD+5qbEwd+d+Pnp1/x0XejfInj4wXQH279Ax55+CFUkFta/tqb0bhoOR4/HEVV2Id3zdY1icCW7jTWtsVxYCCDTgJrlBOjuE6lURA2oQNWg5w09WWzaGMzimcy8NOumKASywaRC0dQ3rofVXseR1F/OwZnLEHv3LOR1NM8MV0wo1BGVZs4Qo+k9rSSPbtTzD01f7Rv1iMFXejekz33ZsQfHegg0PoJluFoH8KxfgTiQ/AnogjGKVLD8IlLZwfNHNqMa1evQNPMueghp1/bOAkltXUoYsdNBYqRTGWQjPZi8PhRDGx/CpmOo2icMBGzyIlNnjwJixZzussprbjeFwu8HQTXZ55+Bps3b0ZXZyfSqSRCtm7sQ0lZGaZMnoLx0yfhvgfuR/wXR7A0PhljwjUYF65zOV7LsAt27gsQ0uvPU5/iplCWG9fOMy8QZu7pXbWZuWrJXpkr24X2Tj2MIlq4zgnEfpRmQijlYH1b4El8bd4+vOqfPoPq+WdgqHosjrAB7j85hNbBlO3dmUEGYVF1GLOrgqgrot+gQgCGMzl0DGfonm2Ys5bSUAL7bv8ppgydRJCDZXPrSdYRmRYm8PrrXoMJ45vo64VTcs9Psh/82Nd/95unuw/WV4bIwSLKAS/qD/iGWN9D2awvGgr6hrOZjK49i/tQFGe1JLLpbDJdlE6VDZeloiXRdF1dXWbTpk3sTfkieEnTy5vTnTzZ19PTE+CI6E/Y8kIkMOxPBwfI6b73xkXX1M27bAH8VY6P/4VaySnde8/dCLBlTF11Nqaccwl2tsZxYjiLOZVBjC8N4CcHhnFPcxzt8awN2SE2xiJypmFyBCG2YjGpCQKbvlan2DTiDNfeh2UH1V12tmc2FUeytBYDU5ZhaNw8FLccRt2me1EU7UaiaYZuXtdsi7lTt6Af64X2Q3Lb2yng5KkpFxqL5PwUt6LRepFrxnz4OShUHduO+p0PU96Kku5jKBruY0Ni2iPFSFfXITF2EmITZiA6czkqrno9Zl54BeJTFiI6ZREGasajM1SF46kwjsb96EiHECuqRHj8TJQtXIVEaQ0GDu5BTYhlwnLpH+iHnujRkeAXCrzibPWBU2+nbdm8CfHBAZSVRFBT32CHMIpKS8ldk7M7dBAHduzA2Ooa9I5PYH/bAazyT8eYVAShZBaRLDm5XACRXNA+tgX458Ruew1Mll4gPPLrCI8DFRlYe1UjvWSZuXqRp867K7AvtDutXj9MS4iDdmWGKc1GsbFkP/5rSSv+87VLUPLmTxvg7k/4ce/RQTzZGsUQG2IZwfXcuiKc3VCEJrZfzcy0/ltD4J3MWdlcztg0a1teH0KWg+O+PmDyyjNwtKsXJzeQKSguQTqTtReH9RFuypQXPmsUBdJtvi3rnjr6xPbetrISzpLgS9o+XXK6rGvjegMBXyqbdW4ao48Ms5nJFeeIzblMOB3Oxv3xnD6mkdNVkG7pvbTJqutlSNYWxekePXo0WBmPB8TphhKhUG8qQWYnmV7/4+t+MvHKf70SeGHXOj715JN48P41Nu1fwunZADmiw33knNiDSjh0pckVHBvKIMyeIABNUOiGrwSBVOoE1cME7DjdcTjHEOV2NpEBfZs1wGUkJrt6HeP1MeBwCUKxIVQT5MrbtqH7kpvQN24aEZuQrelcWt9zvUGe2RZ3JaV+JOeFp3Alz53Jo8xHq5Uekj8QRuPTv6G5H/2zVyNeUY9USRk53zCjZtyGNObRQRr6V/mUB8Q3OlnUgkGEbnV/td6wJN+JooAPFUEfxpWG0FRbhtRgJzpu/z6WkfOaPHs+xowbi4ULF9o1j1qf/XPAq87361/+yj7SRRh5ff1YjJ2/BGUzFgFVdRgib9dPANGBCW1hywz2YLinEyVZXXI1iMruFI48dgi+1l5Uk1mvSPhQxcGhIhlAVboY1dkSlGdLEfRFkGS6E3bvgVs+lLyUGSC6+kK1iqbQXH5Ez3HjyRLSUM4XryubMR0EWIoVmSBT34UH6o/iZytK8ew55yE280zOyGvgi8dQlE1ykKcPBlIZCmAs5TKmv5Tlqa9UgjzVQxEH1hLVR9iP6RVBnDMmbN8naITv7xu2Nt4wrgybf/NDJB+/C5PnzUeEg61e73jTG262ayFfMEW34Lv/+pHHPvLdnY831pWwufiinA9GWb9RcbqS/T5fLJP26Qz7sC+sN5jxv92/IPJK6SVJL2tOl9MOfywW83ucrq/IF0z0DvnPmlUSufGKJbcUTTyvCew8L4S2b9uBof5upMrrUL34bBzvSyPIBisxRLZ1KJVFmC1TWClONkMubUTtyGnKEnRqd9hFGS5b0CkdyYCOfo0EwEnNqHyITliE4XELUPm7f0dy2+PI2DoqhU546USb1BZOQXgeqef+paT0iEJFKO8+juKeNjRf8SEk/eR+BPr6wJwmv55JOkKn3WRmyyAC2xwHG4ejr2aHLmN5jSsK4NXji/GaycW4pDGC+ZUh47K6OUNo7Rsmw1yGmuVnYsuGDagaaEMVOdThWAw15HgFuJ4YTcePH7ePnIcPH0RtWSlmrDwXs159M8rmr0S7vxI7+4Hd/RkcHfahM1eEwZIadFWPR0/TLAw0zURk6mJsHT8Hv6K84awz8MSZS/HQqvm4Z8VU3L20EffMLcYDU5J4urodx3EENUNRNKVrWRbicsWFuw2P+fVSZ/rRwi3S56hdIcovZejHUxe4dXhuHweACN3247djtuEjVwXx3Vuuw5HVr0eqmgMzBxe7FU6bXFn2hpwUqoNSKosYeFB1wgGvggNUWTBg6mIKmfeS29/SkyLQZjGzIoDmWBadrEhfIo3aBUtwbMdmFHHQKquqsXXdpsZG1NW9iLupczF07Hq8944nWw6WRNR+fSm/rnQkp8tZhXO9o7oMzZEjlxuA3b2rU2micNi5aUyn0jo7O1U6bgm9tOnlCLpqjSY3NjYa6AaTlYFUKOX3D/sDfckUzpoZKrvywmVvC004t9reA/tfSNNa7VZIDMdwfCCO8LwViBIghEdiAg0n+eMArAOywksBbIYOHAAuAF2GKdAdojDQFT5ROqXJmN7pWHYJTSaFdDCCaOtxVD1zG0LdzUi0tTiPUuoiG5E4Tl0Krkcl1cnywKQwCgM/HcnejU9C90EIVLUDQe+nUe3v60Dw4GZEtbtCQC8/5pxxKT4T8usKxe+qKyiqKNTh6QotsQyFc4fAyvowrp5YjKsnRDCR09rOoRQ6yPOMW0Hgffop1MZ7UFk3xqIqq9B9aQxScRXQieZmfOc737G12zG1NZh/9fWYeMGVaE0W4YHDg3imNYZjg2n0cMoxxClITzyNE4PazjeM3T0x7OmOYcvJGHZ1kZkiJ48A8+wvZT5rGOk4pKunIDZuDrqmLMXhhWfh2eXLcO+kQfjbt2JVv+7qdcpXaZMQWQq9IpKQerTeVYue497TU4hkr6WO4lwIOi1QRnln0R689fJ+fOctb0Dbytey/hs4peJwrus/FYBb/p7QYFVCWW/qhikXUQ6y/mzWIRCmrGeGNAgKfAXEPWyshwi8ZHJp7rc9uWmWY7KoDD2bH8f48U3WenR8eOaMGRbHC6M4ovufiP764cN7wsFglsmwy8y1ZYz9iayMdi/40mx6BFpOKSjTnF0ply3Xnt1AIKcDEuR4s3M75+IY//4e6OUMun6CrnYvBIoyRf5kkJNBcrqdsXTuFSuq6y88b9Xb/I1nl7yQIlAjGhoa5Cw+jV27dmNg7HxbY/QRmHQW3QFXCspaiJKarYYtxQNaVzZzrVXmEKdeoJv0wFCylM8R9KTdADpgsOk+5PZvxaVzm/DuC1ai5PguJHc+i4GdG5E9uhfobIUed7QPbkJ9AZM4YIGwhHYW2A4DCoGqAWuBnSerg2obusLpPAEc2gpseRTprWsR37gGvqoxyI2byl6rqSQTKffqaJJNTWNPT85K5SfALaeIUKijq1Nrr64+6jzRnsR2clRjiv1YPa7IdoAQe7GvJ4PaZSuw4Z4/YUZdOYKRUls71Dt0hcsMPT09+J/v/Q86ODDWVVVhyXW3oGbBSjx2JIqnCbZVjPCcMUV47ZRivHJCMZbXhjnF9qGDlaC6UVrJBNtbMXmkU/lp2Uacu14qFjdvMvUpramXIDHnIjQnduF1WwcQDJQbXy+vlv0CISpcehB4iqTPqwvsC/2Jo9WpuYh23HIw6MwO4mnfQdyX24L7QhvwL2+aj73Xfpx1V+eAbZZpVKAsH6uDQsGwVG4llEvppogoF1Rd0M4BWwYjNduNZGs+lEtYVkk1boGz6pNhpMi8DPT2omvPJsyYMI5jfTF6qF8wb17+9Nr/SkpS27rsrx7ct5N9JcVZI6vDr8IVwLJriNPVHbrZdMZvb0LlQTeULcvwxzhd26vrnEpjBbz06eUMuuJ0fdFo1B+sdF6NoFmwv7M/84Yrp0xdvOrMW/y1y5h/z/mfJ3PFRueP9ePRdVtQNnEWDbLwR0qQTgt4nQ7sAa4DwBTqu5TF2RqXS7sE5WGaD7CHys44XcVgbLPUJIGB1AQa6/zP3gGsfxBT+w/iE+95M8bPmY8VK1fgkjNXYHl9Kao7j3LuvA6JbU8isXM9QHDGoV2ccx8EWg8DXW0OV0xuFX2dQJSAGu2jGc07mimOk/2k2wObgD0bCLKPAevuY7z3AFsfQU3zNswriuGSxbPRNZzBwATt+mDCxVkb0jD96ujKh6mpdDu+prFV6rzUOx8WHVFMUc5pbQU7NRlfPN2RRC8LZ34NOabKICoIvLv6OQiMmYhDD/wBixfMY3B+e0JGJ8wEuuyA+M2vf439+/aiurwUi6+52Tb4P3ZoAHURH94+qwxvnVWK6UTxVhb6/S1xPNyWwJ6BtN2wYsDNMAS4SVNTUUimp7mE1KoXoZHkA+sxfdPjuKK1GsFgMcI+53SbbpUz7tT8OuSGYGQy7QrNVFza8RCiKkxuViBbRFll3Mdp+I5cM9bktuMPWId7sRV769vw7JlzcfI1X4RvcIhtRJwtQzOhwDy1aU4xU7mXUFlEoY+8AlyHy/UZyAp8/XQjc8kqIy2jCSzsCLM/iGQygf3PPobhY3uxfMFcTrKK7A6ScePGYcyYF3iwxRdEpntz7r6Ht+/qHsoOBwO60Ucn0Xzicg2Apfb5clqRyxDK7a00AW+wNJglw5NNJpM5gnzWBV034Jc2vaxBt7q62m4Y02m0SDJpByM6+ztTN140ZcHsledfH6ic47n9s6SOHQxzSkfwa2waj+PrHsGO4ycRKK3grD+FYFmV3SGQJsIa+LKFOLIDxOrczjouOzc7m63nUj1AmZIDulJIbWuh7ILanyuu8zg52Md+Sy73UczOnMSXP/F+zFq4xJY6tMempn4Mps+dj3NWn4dLVp+Dc+fNxILaEkxI9aGy4yBCh7YgsG8j/ARk7HgKuR1PILfzGaqfBDY/TPGoqQPbH0eYdiX71qOqdReahlqwqDyHS+ZOwusuOw9vvel6vOmNb8S0WRxs9q3D9tZepOsmMJ1sQlp+MBRhcarHSi4QZGBteUHb4iLs5GHqBbrido3Lkh39aV1R25PayQIvrg1hXGkAm08OI1xTh2NHj6F6sB3jJ08hwIXYycOcbQSxYf0GPPjAGpRHwph+7qVoWLkaO1ujeAU52uunFqM2EsBdx4fx7T1DeLQ9gZ44+VE3mVrcUGlLqJ5iKn+R1YMr6O4UvUjP26+/C3jgB2jauBEDOvSS7uTMJcEwEgwrI+g1DlUn3TxZz+OEaa5TYiECtMwcQeCjrOATZO50Kc2xXCc2Zg/j3uxW3J7biDuwGc9WNGN4XgXOuuUVePVN16HtaAsOF01musgQ6uSf0uolmmVq5S+1Ww+O4DjO8he3q7L3PmYKbI27pdDecnl3ANdao5FCFuiGyiI4vP5J7HniIUwuymDJkiWIxYc5G4zZ9r45s8WQvBDyI92/D488+syew53J/nDQr+DTLBrjTwTAnJSlOeuw+xfY0nQUOEvGJcOZpt04Jk7X7/fnqvqrsn8vR4FZpC878vJkr0b09vYGdZduMBYMxYKx8PHjx4e3/ej6WxZc9c6v+cZc6Dr98yTQ1TLCUHQIvT29SMai+NrXv4510RKMXXouasY0oqJxEoKVtQ5Xy+lniu4THJe1P1dCe3XZ3zHMsIao7iRL3Gs9nh4kq2mTi7OlBN3w1LIf2PkUOdZtCLYfwVXzGvGRD7wbjVOmYXBoELGhqF1EYssc7BlqbQzaOo1u/M+k04jHYhga6MNg/wD6urvQ199nt0kNx+N216/ypOdZIsURlJBj1y1fVTU1qKquNrmkrJxxlFlnTXNarXP2Om7po/qBu+7E97LzkJ5/FlBdC5RWsUsw3ZqvWk91eytBVksLDewx5VSXEu3U6Z1lBlfQTByX7nQXGA9xlLp6QhFW1ofwrb0JzvATaG8+hsQ938EH3/lW1DaMsTfU2Ofw3e98B51trWiYNA2Lbnon9ndnsXpsCAuqg+hkgf/P3ih29KYM1EXOThK3Plhg2k2i+uinaKPa2bpHocJUZUrO1xMVxRUcpB4HnrgDcxLHcfGiadi2ex+GjnQj1JVCWYKDBapR5y9jvktR4SsBeWATWirQTV8CZEIz20WK6MJ6ImgOkJvtzg3ZEzrtFF2cB3WH4vDXFKNhzgQsXLwEZ599FubMmI3qimps3boVR7ZuwPfXHcG+ha9lHdQA9eNZsCVMJ0FYrDbL1KkHV7j1oh0LY60+nNmHOF8JfQjW0o/qQvWiqlR9aFDkv90sFikrRvuuzdhw5+/Rt3sDPvj6V6Fp8lTs23/AmJJqpuONN99op9ReCKWP3Jb9t8986Y6v392yvbbcLjO33Qv+rC+qi8zZnqPZjD9GzI0xCXHWBxtENoHi4gQBN1Uai6WjJSXpyccmp9diLTNttSX5JUvMx8uOLE+rsTrQObfTfxrQjZ+8/S3/2rD63R9A9XLz8EJIF01r/+cwOczu7h48/vhaNB/YjycOtKCzvAkV46eivG4cypsmI1Rdb8sCaX/YuFt19DjZ32E2yhj1A9S3k92KC2StMzMCcgro5dT/6G7g8C7gCGVO/Zc3lOAd178C5196GXIc9vUVX2BpDwfaNNsB2ASBOpFIUs2OTL0GChWF1t90haG+yVFngKwnhMRR6/YtTdcFXk4rdX7tUm2aaQ1bz7NIbcDOMCUr/Gw8hp///Of4/tAEZJdf7ABvZR09q8MzEPVSCh87ci3lOma1nOpipreYVuJ4i9jxvW1KtuTgdvoA5RKms644gG4tUTKtXZ0d2P377+HdFy3B3CXL0NjYhC1btuDOO/6EIO0XXP8W+Jtm41DXMD62oNR2lHx1VxStRPBijWOcl2pd0kDXFQJeHQDQFr5BCh1WiQlYrdtKVt1IUK91o5JK1s124OHfoPLoVnzrI2/CDM46hjgI9w314ygHBl0Ec+LIMXQ1n0Ssqx/ZKEeQ4TQCSZY9+TdtlVNdZPiXY56TfqqYviwLJVhRhJLqSoyd2IjJ06dg1oxZmDV1JprGNSLCwVGHYROc1sdiw+jt74Xekmvfvwtf+sMj2NawEpg8G2gg8NbqGDkLUuvy3mIxy9ipEwIpy3cs61GzDw2CAtyRQZDgStnqg84FuDpQUlRSxHrI4Nizj2D3w/fh5N4t+ND1V+DMc1fj6LHjuPvuuzF3/nx77uc117zqhR8L7n4Sv/jyZx5/53d2PTqutpi9IkuA9UVZOIMCXapj9oIE0sPIheIssbgvl4tni4qSbIepsuHhlED37+mAhKrj5UaWp0LQLS4uDoXjYeKugW6i8953/qDugn+8FpGp5uGFkABHb0gJgO5b8yBaW1tw3jlno6utBQ8+9DCe2H0E7bkS5KoaEKqoQYTAG66qh09LEOEiZIpKkCAXq07dy7B6kgQnrasODrDhtYI9FejUboR21KSjWD5lLK6+4Eycfd55KK+ptTtgE4m4Td9qqC8vL+Osvsi+JCttAkKtLetCF73JljJB0KSZrufT1YbCEWuRAlHJTs4cgBYXZAYOsOpyGD85G3U4TeXD5Kh1wUmWgSgd0egwEoO9+M0vf4VvtxQhvvACdvixwJhJbg2ow9uVfahjx66jrJ0L2gNqoEtQFeCqswsErJN7agpbQ2Te9BEny/lmZ3srtt9/Oy6rSeDqa16D8spK/OmPt+PooQOo4EC3+KZ3YHdHGn2JLD4wtxhrWpK2Rqyv9N5s4xTQpdpAl2UiTjfKMjlJM3G8Vg6SqTdZ5RPh9H3/ZmDtHxA5tBVfeOPluPya19rMJ53RFYdVzkOOLLsEOfNhltHA4CBFPwYG+u1mLs0UtBba09Nvg2VdfR1KOcvQUWg9kVNdVY2K8nKUklvVgQPNWlKaLbFOVb9KmPzpFRLVizhLtceuY4fw49/djj91hBFtmguMmwgit70cbVsKLUPCI2aW5ao6qWfYNSxncb0qo0LQ1Ye0iIA2HHTylIyi/9h+Au6jOL5jE9Inj+J911+NG266GfsOHMD6DRvxwJr7cd75F6K+oQHLl5ErP/MMxvcCKHkED3z7w9uu/+y6O+uqwjr0QO42QC5XL0lktVdXoBsV6LJlUPjiuUwumYvoBQlyusOlqWhxND1mzJg0QZcZtCFSpEy/JMm6x8uMlCcfQdffMr0lMDg46HC6wWDoBAF4dnGx74FfXHdb7Xn/cibZM8fHi6BD5GTuuvteTJ0yCcuXLrGOpcMyvZ0nsWf3bmzYthP7WrvQniBHm2IHJNBmQgTdYnK+bAb6iJZVRx4eIncbMzmUjGFcJIA5DZVYOm8mzjljBaZMn2Unp3TBt4T6vW71r+bUX+98aVlAZ93VgdS8xL3awEBQzJCrznLaaoDLtJmQmnbGxVIW8CpMeRbICizUoQV04oAl627boI77Upad/nSYWVy1rvobHBhEihz6A7ffiq89exQtswi84wm6jVMADjw6OedjZ68V18p02v5QiogLth7gqrM7gOtMbWVm3FZQ4E8RDKOr5RjW3fk7nF8ewy1veQtiw8O48093IE5QG3veVahdci72d7I86V4f4LTnV2vqSeY3yW54Cui6cpxlMCzulgUxxDI7SXe9NLeCkazFee3wCHOqvOUR4Km7UHxkFz75+ktw3RvfaBxnf/+AHQiIFBdbGVmJ0q/KVMWq9Gs2YY88Kmjat7a2ETDTaBw31gbRjOqCfjQw2gyDQgO86lP3Gwhgwxy4tQykqxV1eY+ImGPLRJqBZYajWPfEWvz6wWfwVKIciRpymmMp6hsdUcVZiADYXf4pJQc8hmXsLTGUsM5VLyr/kI+zoOQwMr0nMXB0P7r2bUMX5fjJZixsrMK733QzFi5fbnl89tn1OHjoENavexalZWU4d/X5qK+tw3XXXWt5/9+pD5t+9eEjr/7wmt+Gijgf8AXI1fpiOV9WR4FtqYGh2AEJX9jHkR7xXDiXPyDB8rADEuwX6b+XAxIvpFT+3kh5eg7oskOED7YN+j73ynGV73//q+6pOvNfZnAi5fh4gaQGfufd96F/YAAXX3geGurrybX02ttnNg0XgLHDDPX3ofNkO9rb29B6sgvd7Jg9FDFO/3VyjW0cET2PUlWBsXU1mDRhPCZwOlY/TltvSpBih0zEHY5VVFqi9dZKuz7POh39qoM7Hfu5VajO6nRw/qkzC2yZrrwZ7R030rmNwA2rUOTj0B8Trb8cwxKHpUcYtbY8wHxlCK571z+Db962Bms1e5ixmFwvO7rAt7wC1fTTwEGgjP29lGE6a7paN3SXF7zO7q7pai+oTrLpg45EUVkxdjx4Dzbdcyvedu58XH/jjTh65CgeX7sWCaZjyrVvRLJqEjo5ldeF2LGUk98Uy9oDWjslKDXrSUex86BLdYzqIZp3UN1DN/TsdN2iUg6KUeDpu4BNj6G28xA+/eZX46rXXI/huPMGXnlFOSo5pQ5oux3LU0AoIVD1lmdsgGMcohQ51nXkDHWYYNmSJaitrSIX6yzf8N8Z+Dij0EdCAbKE1u1V5/qAKMD1wF3cr5a7tE6vAUB5jvV1Y+v6Z3HPM1ux/mQMLcFKDoAE3JoGZwlIg2FpOXxl5ZyBBNwPnOwJ8Sj8FNmBbqT7uzDc0YrBtmakB7pQmhnGvKZavOrSC8nNXoBQpBgxcu5Kh24b27RlGw7s24cd27eybm6yNnrjDa8j115mA/7zEmcwAT/T+MBne179gT/8rG0gNVAcDsXZxqI5n+5eyEZDvqCt7Qp0WQzxtM83LMCVKGZBp0tK7K20/w90/9+S8mSge3TS0WBpLBaMlpRwRhYKHTzYnvvtP8ycePXNN99XsuxDL+rCVsHTM8+sx87de1BDbvOqKy41TlOdRwAkWett4ijFsYhDCbjcTZadL2t35DJpBCAlUR1IHKT2+rL1WkdNEpTlVq1FYWvNtoxTz2JyUbqWMMSpnsytz7lg+JeQAe7zkDr//0a2XKE1anK5bPAYIrevVwSGOttx77334hdbj+No3SxyvQTgcRNQNmYCxlXXoYLcWgn7RITcb4TR6Mi0N6U10KVsOxpYbvpoE4pwGk0sO/zMo9j6wP1IHdmGb//bJzFxyjQcPXoUe3buRAsHtrpr3oZMWSOn9CkDac0kBLIC3JRxulSz2A2ADXQdANaHNHG6diybgNVJ2UBXO0dUtlpOePZ+YN92zA4O4nMfeAuWnH0e6zrOQTFht6BpbV314z0VL+BT/QtsvVmGzCRryUYzhHvuW2MD6gWrz8OkiROs7jW7EIiJI9bF6s5sg8LMWdNuW3LAWXWkfHIATJPbZduLDRJ4WR8pOyjjQzI6iLbm49i6dQe2HDqOHSfJCHCEiYYiSOjJfglrpxzwNCOh3xAHRl1cVOLLoK44hKljarFo1jR7fHLytOkIM5+adYnJ0Ja9hoZ6cI6Pe+97AJs2rseBvfsMdDXIX3HZpZg9a+afB12m0x/g4Lj5m6kbP/LDn63d2XeisrRIJ9GG/O5z7MxrlKUXyxBswxwCUy7oFlPY1oXS0mQlQbe/tDRz8OBBD3TVwJ+/kf8/JqelvLxILdJfxwltrCrmD6dS/mTQekSwr68j9a7rFi2euXDlG321iwRdL5haWlqxYdNmdpwApk+bYjdgCfTEhWjqV8QpZhG5EnEi6igCaU0RrfNZb2F09Jtjx5JQ69AuB63XSWjaL26muLgEVdVV1pnVqbXepwMB4njUsQu5z7+UvI57OvFCyHOrfIorEzgov/6iCOYvWozV08agqnkXuvZsR2/rCSQ7W5HtaYd/sMu+4KuMQmEBahGCKjOWX4ADitR6IFGDkT4a9Z44hF1r7sT2Rx9A994t+Nibr8fiZSuNixSpc3dzRnEkVIdInW648tnUPC3gY5Hb6UB2QWe/tLt9z9SOmXOAhfVAn0nWz6ABErt2y2Fg7W3Ak3cheGg7Xj93LL74qX/EtHkLOcg403mtv9bV1aGYsxCHG3XqXeWi/FkerW2E7bCAPoRppqI12mPHm818+vRpaGpqtDVa1bHc6X4JLR3JTM1WZSsAVt4Kq0czDmbB2oHiDYWd+GUiMPaxXqrq6jFn/nycu2oZrlixABfNm4xzxldjWU0Y80uzWFAGLKkMYEltEc6ZUodL5k7GNecsxQ2XnY8bXnkFrrr8MixZvhwV1TWWbg2w4t7LysrsEqJyzmK0g+bgocMgl2mHVJqaxpt9RWWFDSh/boA3stvqWgMb1607uHF//8niIp2P02k0fzrrz6WpYTXltF2MI4OzbYz1mCUoZ325skwmmMkG3Xt1F/Qs+Lt4QeIv77kvXTLQXbZsmb+rqysgTneouNieXj9y5Ej0ke+88k0XXP+Bb6H2Isf1CyB9/LiHo/kQp3FqQ5dcfAHGjR1jdmpUMsuvxxFonY9aFOQCNJ2U2uN4rBFaQ9T0nR1UoKVOatNHfbgImd4BtAKQdXtcYSP2zP5fkdKifIlT0wUy0dgQp7lx0/to3nbsEJ5Ztx4P7zqCPf1JDIbL7eNiaUU1ythhK2oIWhxkNFgJhPza4M8BaLinA0Mdbeg6egDRrlaMK8rh/bfcgAsuvtQ4LaGPnglvOdGMvo52fPvepzD+Ne9DWdiP8rqxtHdnDkqbuF0Crrhdj/vVunoCfoItZyocCPVxs2+wH60nDmN41wZ7ww3txwhOIbz7da/CuZdcat/UouRSVYd6v82eriHnJ7C16b7qyC0XUWE9mQW1qtcTHLwffvhRsz9j1Qrb0+p8JHPoxdapRcMfDUAKx+qCZRRnfegZ+KQ+2NKNhct/tiaqc86mBrY/G53ESYsZoFLBaaagfOpjrD7O5uiMHcjKXIAqzj5UxAFFgyYHhj/deTdu/f3vcOjgQUycOAkXXnwxJk+ZjCvJ7Socd3Rw0ipykmJ6nwaW7ifxwy99+uGPfH/P4/qYxrTG7Dl2f27Qb1vGfDGfL6MtY8PUDyfI5RZlixK5SC7J8JNl0bJ0rDyWrjxYmd2El/4OBg2NLydSXZrsHQEOpioDdgTY5wv29/cnP37z8qvq5l9+LkIvfHVhy9bt5E5O2Bdlrd8tWbzQ6WgkNWYJTR09oBSA6qtvmJyfXipQIxVHIE5HjdYT0uuJmpKyEnOjtTBxObaGxw5q000XdD3y4is0+79JAgvtYHd6jJMGpVFcuLheDSQicZm6CGXO/AW4cPlCnDetEXNKsqiOdsDXcRSx4/vRd5jc0f5t6DmwA10EupM71qNj1yZT+7qPY1pVGK+9YBXe/463Ye6ChQbsWsLROqrt3mAZV9XWIzLUiTV334GhXAjx/l7jxuzO36Au5ZEIIqsPmuQadVGQuNw4p9NDXW0YOLoXXZvW4uTaOxB/9kEU7d2AxZEEPnj1+fjge96BWQsXYZicrdYwtSSkKbW4uOKSEcC1+rBcj1BhPdkfZbnt6OhEc/MJAzx9Exg7psHK1HP7YkleHL9O+7OB2+WuHc7ZWZISBmltWXWn2Zc4f+0lTwqoCazJJGddYhLcnRICcYWl7wlVnHFp73aFONvSYgtXbVR50Ec+PVSpbZRHDh9GRVUlpk6bYX1l1swZBn2aBTmDkNqMGRjJKKd0+4cxsP/JwV+tbdlXFgnkfL6Arm4zDpd8fDrgz6UIrgTTUIZ8vHOheSRghyNK0+lcJhXMxgPxXEl/Sa4NL/3LzF98Lb+0ycvPKQcjyB2xDQTCx44dG2674x0/GHvFv1yH0ETX6Z+n9pMncf8DD9morqeqly5ejIUL5rm2L4CsjRW0A095mpIv7HROI/3L6Pn8yvSvrXCFnQ+HCi9vMrfOzI4bJzBqP7G4UnViTfmVN623Sh8bGMBgf589393a3obOzm4MDA4hQiDTE0gTOS0dN64J9WPHEtzKEE+QYyPwKQ4tvVRWVBrgam1ZuwcU51MPP4Cf3/sIOiMNCFXWoqSqFuHSCgQ4mOlkn5YRtNUtHosi2t+Dwd4uDHZ1IN7XTf6pHxNKQ1g+aSwuOfcsLF+5EmWcUutjWVwn/5ivcgKtlhRs54iAjGBzeqAsLHvZCXBUt1qnD2Lnzt3YsHmL6efOmYOVy5c6g4TcevXmeDOS5BnnK096qgu1nnuHVCtOfThLXBlyrZpxOXu4JbS3WxytU58Eff5pPdnZtRIkZ8vZlmZf7kxM3ycE3gL3wnxr4Nm6fQd+//tb8dCaNZgydRouuOgiA+MbbrjOGAktnZ1CXsJFDC/k68f+P32y+bx33fZzAnoyqKup8lvGgtGcPqSJ2w35hn2p1DC9x4n8CXG5zNvf3RWPhdl/OZDyY0KgW0zQ7beDEbFQbyYTqM4MBrbc/v47I2f+43IEaszDnyM1TgGuRnF1NE21rrriEltvfT5ge7Fkjf5vFNZocjrjSNjPBYi/JSkfTn4MfNnBtSxjHxoJXqlEkhxVyjgtcUjezKCvt8fKV7tAysj11zfUoqa6zqa7tjxDIYRS560i2JbQjTgtAYHsFT5nNFY3PSfb8PTTT2LTrgM43NGL/kQGiSyBnqkTyFgC0wn7gFceDmF8fRVmTxyP+bOm24u29WPHIUduWOnVgMFObRytlhI0K1G8WmsVMFlZSjDMU+rPzCTbf57kRAC1cdMW7Ni9m4ycDzOmT8XZZ51hgGievPpx/RspfJqbVoF4bkhSyWnefaHs/BgpfcpLXtbygdaEFZ7zb8EamErN/HkcfH6mJTsLW2rJFCTlqaWlDT/88Y9xz513YuasWbbDQXVz00032L5j1Y38mheLTAqHGAM5ah9aH/9c3/Xv+elPjnRn+yMR/7DPPqTpPl3/kHYvaIkhRNBlExr25ZIGugLcTKY0WVqasR0MAt363fXZtVgr0FVMbipfWvRyXF6Q8FdWVvojqZQ/EQ772fuDx6PR7HuvmlR31vlnvz/UuLqMbc8a3fMJNbT9Bw5i7/79KI4U2/rWmIYGzJ83N9+A/xbiryV1iucLxwrDOssIZ1JIo9p/np7P/M/TSDxaYhCgeh8ZBZj60GgfiAiW2r/p7WU9ceI4minWb9xqXKVOo5WSQ/U6e0mpprfkbgl8UnuAa5XsulF6BaqhoghmzZ6LlUsX47zlC3H2/JlYOXMCzpo5CefMnYqLl8zFK85ZjtdediGuu+pSXHXJRVixaiUmkjsL0G9Uu1DIoYvz1MXc2hOtATYPuNpxwsHCKRzmlRFbyTMNJmRhdg7JSFVjRvwRWB8+egy9vX2mr6wox+RJEw0AHVduyTv/Fr5UFrTRiN1zyDXMJ8UcuvVOoVOJ2nEgblvrsM4BC2crmmYNAk/n452ztGVLRaxDlbEXjv258RhRrbpUfW/bvhO7d+20y8wnTZps2+lmEYDLWGdprQx4XLWE/vJ69iXGFxncF9y4buuBbcej3aVh3cnmT+d01aP3IY1qOs7kgr50Lu3P5vzObWOZ0lg2mHGeY2cd5dzn2Eex1i8tchYmX2a0mn+iVLaeAybHydJSH9mh7IWLmsYHimorgOBIAziNUMvSAYDdu/cacIg0Wk+aNMEan/qC9YfT0POZv1h63nBcC+tMJG1B8tQvhhSM50tqZdtTjyaz9wQdOh9aRgmZu+XnhKHOGLC1bQFYWVm5cYy1NbWor6+3k0t19Q224b+srMS4VX2B15n9hjENGDt2rHXgBrrTkoLMHcAlEFhHJ4hoakqQ0Lqj1sh15aPSEKRsFwERgFeceQ5WX3QxLrjkMpxNDmzh0hV2aU5JeQWSHDwHWH69fb0E/GHbpiZwH9fYyLjHoqa2xgmXg4YAyUCeAOMAmWXRhFeOVg3MfGF1SO0xhyLtfHAAjG2K036R1OZH5nJragr1Tsr5dqnAKefLucC8UDZ7162Zm94jR6XgjTx7SXluWCJjywLOEoUj9DSPfRCWoFvJmoloFlhdU21haveFQFh500k8LVw4nLWTFhOnMC0MkxAZqZsYnDG5ojaZ1B4T+PkjboIyoTcXkGzf/oLZrD8XyvnCkmlW1p+zPs50+ZLJpM/t+vnsvRTpZQm6QxjKF7oqw1OOry2bES6uKf7fhkF16qPkSPr6B6xTa+1QH7rGNzVaQ1GAz1erL6S21eydBifh6EWOuSOk8dSu1hFsejITALS2teHAwUOmztvzRx1C66h2sqkQFEeBY6Faf6amG6+T5O1k5qkViUdeQRRk2uw9N+omWkqgEHel48R2uU5JqZ2u0wU72nJV31CPxnFjMGXqJDPT7gB9kNHHMtuS5U7rDfTcCC0KKrUOqU5fyjAFzt5SgA2WtBfXquO3+nAmYLX14WSKZUNwJodVTlCtr68j0I4zsBXIOwdRXLAVd8vBQ/EaIDrRjhAzbDMflTfRQyBigOTJrp3VCQduga7al4BXd9J69aC68tw5YOdsN/QA7/nMPPP89kRXbfFJmJlj7gm7DY9C5qqvwro1zjOv9swlbGqof1c4arUplXV9XR3zxLpgXamgZD8wMGhlZnRKoRVqqNbYUzERk5t0ckNhiy3Xj1Z8rXULYANkiQ14HU8Eajpk2Zm6nsAr+e+BXo6ga4XPEdiXrk37WFk2EtIoh8qSmb7ayc6s7XlInUH7Zvfu3W9TL1GanaOJnVKd2Ro1G5QHSJ7a03sANdrM9JJlb53LVbtuzG2BvlDQ0rEze2XEMd+zZ599SDIqcG+clCueQ8q8AikkM3Nbs/24ZiY5lp7x6YIU5Y3zDimc/pBPS55D5bRVYKZpbZCgKbPV55/F6XyVgauO1TpTX933MLJtzovclZxwFR6FOr5AUheu1FTXkIuuN6EnfqprdHNajcnaWytzcdMNY8aYWjdjOXtOdeJPX/0jFqYyYRcCsbzswIOB2Ah4OeLUusyrC+rYsSO2KAwOAk5W2M60JYthOHXruXdkwzjJXkUYuRk/xUwkc8+uQD3amYhWTvyOyHvL03MMXHLMzZ/+zLNDUo/jzETXn2o2Ym2QA61AV+TkiUIDUaHwzLNp5ELVmDelcWxpcYBMbFahE2hZCeJ4CcDMis8fyAYYtrbo+rO5MO0jBN0SXzqd9utpCfV5zvwKM1CofsnQywl0rYCv49/w3GGbbkioAlURk7SkVlI9FWWNrGRnhM6Lgs6izqbN6909Pez47jIEw500ydntIL0ZuFKe5E52TEXe3PVr+lMcO41WDdPoFDuXZFVo7ekZprbj9Pb22p5PcXFsdLRzHbtSnjx/IsrWml23eau8YoTkxGErvA4mA3EwSo/7ZxpHVtk5liPm5tLVC0C8gcVzY0BDmc5QWVlh8QQCuqrSb4CmU286JCFh90nITFxboZmEwlEgJK2bOp0/YtyvwFSX0Wh9topT4Kqqajt0ou1PuivA9gnTrbhl5wyNZrVxsVjGRev170xGHCmTybQ7+bGsObKosOzcojrV0CHlVSAtO+XVQJv5cIrX4Q4VpsmFZTda0Ll+7e8U8wIbLxzXfATkVFeUC0HvOSBYYFYoaG5csw1ArAPXndqfZgt1dfVWtsqT+pEu+VE61IaMnOSNCJGsBLqBGi3p1I+p8BcTQJlkn5/8rf2x3Ai2AmCCL7ndkMmuKHFHdtSrPH3Dw9rccJrCfwnRy47T7UDHqAKvQCzmz97wqllVY6pqpyBXrNZoNtbYC0gdQZzH3n0Ol+t1jApyTzoMoUaW9/ScaqXB6ADz5LWwApLz0cby7gmPXL25lWAcSpfSqLapM/dKowGpG16+45xG5JcdjEN7rp2pPTt2KGdqKiEuTR3NAbwRAKQ7F/gceybCG9SodDo/uTz+WLhMpPUp6iUM1NmfFI7Sr3LPb03ioCQ7E8qe/MgRNX770MPm65ob2WTU+VikMPTBTZyXswdap8J0YYw+6Ln3GdCdyXSnMtVHv2hsAF/72m1ob+3Anl1b8PWv3850E8y9AVj50Z+bltOqvfx5evdPZWSDjtWpc0WmhFJvfry/wjA888LwCu1GmXsDmwa0QjtKI6T4n49OZ/fn/NJO9amloMWLl6DMdiuk2B79tk6vw0HmR2FYvl1RSLRLI4Jg7fii2Y3FlUltNHFGPy0r2JRDEx7mzfS08+XCBNyIM4uVyNTklxFf8vSyA12RFtQJACZKSnr9Q0PDqekzxjWFKuqn6eQ/W6RVvNqBZKst/ojTOd58glxuL8Kc3rLSrVNo36g4odGN1+EESZJNIaXnQDINTetaunYGaAIs6xgOuBkgSbh2znTTEYVqUV9fP44cPU5ACVPndCp96DNgFCBapzud8MKimn4MGF215+a0dt6f1BTsUYzXzZNakNeKxB7aFskky0M3jKVYRtqwlaQXIpchp97YkFmK4es+ar2qrQdgdatWhkCoOJJ05wnHP3wK12frwn52u2RqiHmOcTbiACKTR6HyZNz0k1VYNJfbnN17rYVDpSnN8mU50a3uM8gqDsavetAOlYoyHcedhHe+61Z84pP3obM7TLAmF5pJ0s1IGdifZK+Mnk/oL1+mTp2LVBSqMzvS7LrLk1e8nhBJlhPPrMB5oXm+TRZSoT+R9IX+RZ7+z8me/0KZQvnSx8wpU6cYh6u8al+v3UeS0KyBjjw/bnjKvwY6/clQJ/6Kq8eHz55XPybuoK5NNmzxiFwuw5RDgm+WEYQEtM5JYJqXZcusr1vApNVYnVe/FOnlsmXMK2Tf5NWTdRLNn0ql/Ox0AQylgj1D3cnPv2XpWQ2zz7kuWzWXnUAd0Klsa/ASbmd4dt0G26cpLkrmohXLlhgXpE5ibs09O5HAMt+hnDBoZHbP7YwCBEXHH/UMC1rmJnk/jsSk5c0pzJ/s+Bsmd7Z91y6cPNlh3Jw260+fNs1sXxCpoeeFab3AjSx9heTZe0IkeZS5LisXt73m/kfw5FM7sXv3MWzfdgg7dx7C+vW7WHbg9LMMf7j1fmyj+Y6dR7FjxyHs2n0URw53obcniu6uThw40IcjR05i+/b92En77duPYN26XRbh5ClNOHJoDx555Gk89uherFt/CCc7TqJxbBk5rErs2bMHf7ztUZw40YU5c6axjFrwwJq1eJRuIxE/Hn74GabnOO0m2/7bo4cO4k+3P2JmU6Y2MZ6NuO/eDXj1q5Zg6rRGLFw4FeedU4c//elJgkfG3BhoFuZfJHUhSe/Zu3YqGw2KugZRICWwUVlPnTLFuaB8pJJPDe954pL/PGhZJZI8N89HheEUkhdHntguXZVI8ZxCXnRuW5GsGcOhw0ftdRItf8mP+susmTNRzNmF8lxI8qlYLCb6153JxaGsb+DouujvHjmxp6w0QEB1Hqkkb6vtYhx9gzqppkcqs0Ucs/R0T4gjdaaYBqR4PM6k5OA+3eNE9BKklyWnK9LXTI1+WminNtdYUzY/WD6WDZ8VbFNjV7AxCDDFFbW06nRUl63lisTl6h1/3Srmbe85LeXbJBWj2ucIFVp46tOZOVQIjB7pA9RAdMheJ/A4b8lyp3xYE6ZZXhT+mRkLgnm1wcIdMGw6Wuh+tL5w8Ci0l3mBXgyu35dCS0sWP/hRD/7zq9vxlf/agm98az/+6+st2LCxh8CXxcbNaXzreyfxH1/diq/851b87vcD+PVvo9i2I0Fupx4/+nEXvvyVLfj+DzvwvR+00N0WfPpf1+PAoShaju/Dr3/zDM078d3v78T3vr+b3OgO/Md/rGNdkZsls/Pr3w3h9jvaWVoJAujT+O4PWvGTn220JYa1j2fw458fs4EqmYjiicc349bb0ozrKNKpLHq6c/jaN1uxY1cnrrpyIZYujuBnP9+Jr3y1DZu39LKNaCB26iJPp1ZbnmRs9ef+ycSKieXGYjMHKntNxa2SC8MdHcdoOwrWntUha5B6Goz2Q3JraOSP7l7QnxuHCUnyV+jX1ReSONxa9hO1C8sc86S8idvV8tBoUonkSfln+00XjcOE8fV19dWBIg3SLG19RHOWE7RaH3CXF7SWa2ac/1AtXtgN6XR0SlQvBXq5ga59NLOdC9lam3oM+3VjKkK+muqlKJvIRlHA5RaQGtHuvXut8XjW4kymTJlsbYIOzF0heaDo1Krs2RgFZAJy42xdYKN5Hug8M1O7stuBPH/O0oPzscLWWc1t1j4SNTe3IDasq/WcZ3YEutqSpfSb0J+nLhSF5oz/FLMCO8uMJ0Sj9aPpFHNnrbW5uQ3veuci/OqXN+MfPriS3I++YieNM1fxd7S34ktfuAS//fXN+PQnF+Dzn5uPm26ah7lza/G1r56FH3z/leT+tKe1D9//n1fh7jvfgssunoZHHtuNu+6JIxxsxy9/cQNu/f3NmDmzFF/7+n144IHdBNMIZylJpiGDvt52PPyoniTvw21/eB/GjatkOqLIZTiLYdlt27oZT68T59nP8oiTO3OWKeLxGLk2P+LDvbjrrq3YsjWH/r4+hkkUINmMxS0vq2+33EaLfN1KWAugXpmnudqNykr155yUs5BO/fPCKtQXqCm5/k7j1/17wTS6br369swV1Gg3bvxGlKWsb6hz3Tm7XVQGg0NDTp8qJDq2pTW1Q7ctIpNCyhfBhHHj66Y2lJUnOQjqEgbaCWu1vmCAq21jQcrZbNABXwoyR36JWpfRGlpmOxhGp/glQy9LTlcFr4X1MlZCW1s0+/kbl1QGi2onZkP1rGRyt9YZnI6hytcqRHv7SZyk0DRJjUIdQluQdLu/LgIxQCwUDCP/JVccs8JTA7LmR6KktlSgKCBP78qF1oVWhUIS5bb2tlN2VWgtzenEBfTnmpxn54Zp5KlHy6JCtcjz74Uve1etFOm6SvWxBQumY+mSGRjToDVSHTBxBwb+acfAxIk1zMcAOc4OpCiGY70s+wxWrNCR3HGc/vtRXl6Cs89aiDPPnM88xrFufYyc9Alytjdh5YoFWLJ4Ov7jK1fhe997NeMbbxv1tQUtHMoRTLuxYcNxvPUtZ2D69MlIJuNKAeMIo7e3FU8+2crwOln3zhFv1Z/+9HFN0+OdO7fjyaczOH58P9MRot/RhfbcojmFRll6sxE7nSW9/bK8kpwxe7tYXDpF54VTYOhidt7MyvXFCA36Hti5Zp7siUK92roHkMqDLaPJTPYyo1qzQu2Rtms+5Z+k5A3091tY3ncKx69jT9/Or/Tqk9kIIo0zSudMKauNptJZ+y7Kf9aNeFwD4Py2saDWdEMURQa+TJcvk60x0HV3MLxk6WUFuqMX0FURrPb0qnmlk0tK68encmRn2EgKyeFWfeRy91N294OSdE9Ao/bmlmhvLpllL2TJEvlgqHH9nGru0mgzqT1RSNK7wTyHaK7GrPtMdVO/fThy3eoWM6Pn8yty47K86k/pLXQvtSfUkfQnebR6lODPiD296gL24ZhAN+d8ayOHNzycOCUq4hmCoVJ86MP3413vfRj/88N+fPVrHQTJJIrC5DDjGcRiul/YAQb5F4c4FE3gREucIF6GhoZaO+QwOBTFrJnjccstVxDEGwi6aYJ1iGEN48v/sRMLFpbjNa85w4DOq9eiiB9HDjfjwUeiHFAH8PrXr+LMQR/THBLgxmLdePrpQWzafNg49uqqCug0lldo9uuVqSM9lwotrKic/HjpMInmup8iD2CuMEAkONngLnWBndkXqPnzHNnSZkqZOeoRe/07ho69DDx3BW5cWWbOgCOSgfc7YiaVQFX3LGgZR2l2yNmra2G7+bYgXT8SZmUqdc0s/JWTcMa0ynFadQGrjX6dJQZxudA6r7jboHnXDoZskbN7Qf4z1c/ZwTBa/5KglxPoWgFrlDNO19Zzy2SWrJswflF4zMyStNWJ2yCc2ie3FbKPUnpaR1uJ1CC8qpo4oclpfCJJNHdhK9958uQ6k5s8Fao9e5HMPTuZF9qJCu0pKwlac25nOnXblpYTHD/kGsmNex1TDiU/R+iPsnVi4yhO7eR5oXCcYPPROwanIUXnKkUqDwFIb2+cZepHZZVeX5A5Z4Smckh9R8sGixaV4IILxmPFshKcf0EVudF6DnTiRHU3g5sOl6QLh0MEVanESSl92uIVxsGDB3Ho4G6kU1FLg7pzNjtI8B4il1qKtY8fsYcWFaAddMgkycEOY/u2ffjHj11uZhnd9ah4mP9Q2Idjxwdxx11tWLq4BK985Ur0DQxZeXjg6JWjgFEn255TjnJjstw7QvHbQQiaW1yOZC8vOGHTwIT+HUunnZmlmTuyE76jd4zkUpJTZ456hBSaE6JXp5Id4bh1INDx5bhx3Du/lC1O5cPxoz8zN3s3DNrrtKGuPnUOgCjtPjumLruRGJwwnJgKwpFllgN28QQsmtc0KRL2BVNZAqyzdYHCL5bXuNxcMOfXcWDWg4kIRUkmI7VP33K0e+mlvIPh5QC6pxSuClyFLzFQOmA1O6GmbJHWc4nCVsGFf2rUerPfaVAkyhq1xeHqSKg+Bnhu5chAyxVmag3SsT9F/Xx6Tx5tp7/R9q7amiXlE5xaa3qsRiu9vohrHypTo5TT1Z8n68B/hvLWVFi0f45cx16Z6d6Crq4OHDsWRV19gAOWHv1Mk0Nn2lnuwYBc5oxjZN3gn/7xWnz2M9fiDW+Yjbe+dREa6sXlpjm4hNw8j5COrNbUVKKuLsKBJ422Nj0/HkImNYSHHtqAj3/iCdx51yYzGyZHPGvGWPzkx29ER8cgPvv5x9HXR0BmSw8X+dDXX4Kf/GQrrrpqPM47bx7aWrtse5NDWVv6WPPAIA4f2o1PffrV6OroZfpda5GbtHxZkSy9eeFI+nFk/QuAKJPjVtsSGDnkXHUp2SkdhxydQ2oDHrnBuTSiE+x5fpQWD+hl5pl7IXr+HaAtjFmyIxzdiF+TlGYKpcdJ00ickjXIaM2+sqrSlttkKuZATwnpuLO3hOL8eiE4fvVnG8LYLpLhMaibMLlu9rjiMt2NQcAN6MgSJ6nE3SzVnPNpeYEiRKFDx9lcxJcuLvaL0dK3HDuZ5lwF4EQ3Ir8k6GXH6arAvQV1f8yfnT+loaK8pm55NqjXaTVnIam2SfowpSn7yU6t7Wmd1DEXR9JQV2sXQHv7KkWu9QujF+X4uVTYSvQhQl+BdRfEwMAA06cpPGddbOQ66y5QeyHxFU5LTydsGPH0zLfAUUJ6/uTtLC4zcjg6vXaxf99e3H//VrS05TBt6lhs3LgLv/7VvTjROmCnlJpP9KPlRAcienGgqJzT9z34xS/uwZ13bsHtf9yExx7bY+uxAl0NaMYhW0/ktDGdJqCW4obrF5BzSuALX3waa9Y8gT/96RFs3hLCw4/sQnV1paXH7w9iMJpC47gKvOHmueRouxnHPuOgtRZ+kqA9NHQUn/7UdUjEh60cNYP1CjAUKmXaduKWNy/GgvkzMRyPETBG2oaoQGnk1dWIuQNpI6DkkLNEUUDk6PW9wHPhuRc5YZ0a06nhOeAoksyacTQERo/LlFne3HV/akyO3UisDo3Wi2Q2IjzVKGJw+gZiTcQic47U67J0b6CRsYRK3DNx0ihdxl7zqKmfWL50Znl9NJ60GtUPA7RdDIJf1jPNRj6k6ZCEQqpQg6mXijPeuS/ddd2XE+hCXy0FtlJT9re2Dqc/8dpJE1Jl4ycmA9Wst1MbvUbmjs4uuwjFTjeJ6Fudd/yE8W5jcOi0Nei1IM/ZiPPnkML0QE+k/S7P657mzq4Fx4842q7ubvR09+DOP/4Rybh2LzhP/QjwxD0Z5+2G73A6jjyyJngqeI7IUnpuPD2F20ms8+btRtx5ehPMTDyewv0PZnCiuZlAeBz/8KEH8cUvb8N3v7eZddGH2/90GK3tOmCQQl/PSXzy0w/hK/+xE7f9cRi/+d0QHnlkEBWVpZYvlfZAfydBsdvUEsPDaVx22Tx85csX2L7f931gLb70Hwfw0MNP4jOfOgOrVy8gQKbQ39/G+uxnuoO46cZFqK1J4mvfuBsDg0kMDg6hr3cLPv5Pl2DChEZ7PaG/v5+cWKflM5XKoPn4PixakMEHP3ANi0LP3+QwNNjCNGht2i0T/jHXJpzf07YOkmPH0jLZvg24vkS6U1egZOVpYcjOER6wjQCc429E76lHXHnuCm0du0Jbr/4K2wvN82pXmA83VtfeaWOe2tM77uVGl/xPGD8eeiVFSww6laZ1dt0xocFbHLDatWS9Y1eo94TKO9wwKzh/evW45DCD9uXIG+UCvhx7qDYyGOCS2w1K1iEJfUzLisv197qHJCSU7JfqEsNLMlEvkpQHe/23c26nn5xgQK9FDA4OhluJuvt/dPXrJ1/4tu8nx1/tz5FrMeeGeM41dE889TSaCRTORR0O2GmqfOXll5HrCpzC6Z5C1s5GukphQTqhq6k7qhFXI+4cnaN3/Dsqz1zk2Ynj3r5zF378wx9j86aNeM/732/LDFrnvPTiC43jFWf6fDQS1/PHIZJav47e+XVy4YHAqT69kCJFYVuiufkNa7BqZSlufP0KgokzxdS0/ujRAfzrZ5/Ar375GjQ0VJHjbaOdtryl0dXVwjLOoaK8mAAZwZx5iy1vO7Yfo98cFi2aZh3WS1VZWQnjOoF16w5wsElh8eLJFLPsOHQ0FsfOHc0E7wjmzp1oKd658xgHrEGsXDELhw+fJPD246yzFtgTNVo32H+gHdGhGJYunY5uutu16xhmz25C0/h6mxb3DwwzzKOYMUPXPVbbib8RWFOavHJxzKT2SquQ7LLv1nY8xfami3xEWrpqHDcOZ59zJtI6heWGkwdE042EOxKHS+7AaHayfg55hnLn+FeoBpL/C8nJiC/vZxTlLUdI/ei+NQ/i2NGjzLNmLTlc++pX2s6GtLs9Tn40yFm9UvYGdlHOF0Z5sAtbf/3Puy752CO/rqkKZnxZ5/UIuovST5Te9VZaTM+xkzWOF4VyieFcLsHwkwT8/JPsoy40F3ny/1N6WXG6Ws8dUzDSkXIlDfVnhmpn+bPkYrRmp3JXBWsUjg3H7M0qdQKrc/pSw9B9r9ouZtNBWbjCOoInTlt/hS2w0N7pphKeaaG+ENCkcmSnS4vLTSSS6OzotktuROKO5EIfkvJ3AtDk1BCeG6LjinpzzB/nv8CH58cxG/HpeqHKs3d0nisF5OdY1oGZM8aS61yKCy9ajIsoLr5oGZoai+mq1zrZnNnjcf4FNL94Cc44YxYmTCzH9GnVqKkNIc6ptpZ8tNSzatVMrCBQajAZidWHIQLk5Elj8MY3XIhbbrmc4DrVdjGIiywtidg67cIFU6wetRa8aPFUXMK4iiJBAvgk2i82O2eQ8mHBgokE4TlWhg0Nlbjs8qVobKyzJ9Y1S6iuLsVFFy/GuHE1SLMNqdi8krAyoYFxa1lxapI1u9ChG3Fxniwz2ile8+sRuWua2eU9LtcndyZUpxTiJh1BtYXHcHKOW/ND4c10TLj+dczZ4Ua9MHTU1p3tvAAyPKfw5OdQTpauehRNnTzZ0iUwlayrNKUWKXZ7QzDoZ10H2c/0hpvK0axJKST9tZgyY2rT9HFF5YmEpVkcrnG5AXK5dCS2SUsLdrcuZRNlFMy7RSQscO/WfcnR3zvo5qvdu0PXu7i8tdWf+8RNS6tqq8cuT4XrWatq8OwqrF051CgswNWzLPYagEe01zWOcue0BLl2ohHIeDpPbTo5pUodSl5kI7C0Edx165HUTgo8WeS48vSOG0enJZCBwUEMxaLW6bSVbXhY9xXk7KpJbSVTpPIj9/KnEEReOI5eskNKV16YnSf0K3cjYTjkuXLiKbSTKkEubeKE8fjd796Lm28+x7jOWCxhQk+Wr1g5Bw+s+RA50kk0i3H6n2QeON0ngMaiCdsONjycsl0GurBGJwW1VSxOzlUAYtVgsVtWrRMPDEQphuyWNdWV/gR6eo1YByQMFOhWaRgcjBq4RZmuAQK01AJErY1Ho3ruJ2ZqhaVw9ZquPd9OcFNYSqcutRdoeUCnbWimpmxtxYipUFooRkBTsgt6dOvlQ6TyN9DVmjzJcc/8mu40RPcqcKs1ya6QWZ5cfaGRQ07NPZdOZ3p6lyN02giMNKCp/zhLDMwL609Mg/KqjOlj59NPrsfDD6/jDC6L++55CBs37LW1fmYf7LxI5YoQGTOtbPW8qrGxOPFUWxeIVba84M8GWJaBXDYQ0CEJlplf1zwWZbP+dLbYDklUp6t1DYB3zeP/lpn/6/Ry4XR9WjgngPp1h24pCx44kVg0t2Gmr2bC3ESujJirXQicCpODVcUHgzk7aGC3ifkdkFTNlnP62tQ4lvY+FBfrqZkwuaSQTeEjxXpllY2D4aiT6zariNwUO9NFWWgaqa0zobCeRNHbXmGLw7U2++IS3XLlgKW4VYUhTqyoSHbOs9ZyrI5qUzROwwcH+mx3QJj+xdFp6t1QX2PpCVOIdAGO0uwPsGMrMhHlIIGsMC8RE3rRQbK4jRDtdZyYBUD36p7aPqe0KJ3KS1iCcZua6bQPXuwgonCY6S4NY8qUBk7/nYcIi8JKl7M8o3xpel5eXsq0aSDR1iwdYiCXznK3DknSACNyQI1gRLXSoXLUhTgqFr0cIWDK0F71piUWxa/0KW06TaZ4lRUBqeJQvUXoTh27WGXAMFnbFpfVmczpRvkyAzN3Bhjtgy5i+AyG/pX/kboWaTqtm8vInNO/3+4ZUD4EoMqXU85OvegpogA5PNWvPuCJ0imBLsvI3HjtgnVAv1pW8vwXCrlTGMpH3rxAbW3U2o6bdzP36ty1Z+Gqban+tXtD7vPC/Q6gNCpdKl/P3Mzov4hlTCMnDobthaHZgF7bGDtmjNWjjgBns5rBOHWs+GrrxuGrX9+Lz37u1/jaNzaynnTFppNmDUD6kF1aPSN49oKxk4cTKdvBkM357ICEAa7OSAT0coSueQz5siGqIxG75lEMlw5GMW47JDFqXdcD4Rcr/qb0Nw/w/yLl086CDRSu5wai0dDuEyeizb953bvGnvf2r8dqLkQgE2fDAPbu2W4XqgzHdW/uQdTVFqGmbgz6+oZw/NhxuxN09swZHLG1zUUNK8uOW4QxY+tw6NARNqhycm5LrZHrPtttW3YQTGS2zEb3ocFe7NixHSdPkntK+1BbW4L586egrn4cG5QP27dvx4nmVoyfMAFLlixEW9tx7N69j9ybgIxcY3wYc+fNxGRO0TQmHj16CE8+sR6HjpzAY4/ei/FNE7F85SokyT3MnjkTJWXF9srBwoVzsWH9RnKOccxfOA/jGscwfuemrZPt7di5YzcBo8g6tG7zUtjCOn3wjZGrLGYnWrZisb2aILDfvHEjOjr7bdvc8PAg42PH4SCjUg9xQJo0eRwmTpqK9rZObN60lZ2zGMuWL7Yr/rq7uul/C8EyTLMlqKquJMcYw55d29HS0keu0YeamjI0NZWhq7uLSQpyip1m2VZg/oIl7NzsrIyLk1Orr+bj3Uyj1nOLMHtWI+OdxHSEbS1+9869BADntQIj5k8fbyZOmoDpM6bgmafW2WxG+7GFk9q6NnZcDaZMnUrOVWAawE7VyYk2jB07BgsXLzAOTQOQdlPs3bvd1oITbC8VlUUs58mor28kh5pjGyjCsWP7cWDfEfQPEuRY1pMn12D2nOks9zLbaaI6UVj6ftDeoS11x1FeUYSGsfVsDwQshnHpxRdh+7YtbAtdmDixCXMXzEU6mWG5bsbQ0LDVoW5N0yDg7CvOoGl8I8tOM7UE64UDgTLHItBsqDhSipVnLMWhg4eZ9sOMozhfPloHD7I9r1i1lPneYctWM9jep06fYpf1KwyR7Qtva2N73YWy0nKrRw1A7WxLW7duR2lxmYWxa/dudLR3Ydr0qRxYpxnnrjxpjf/RtWvR0daBxsZGXHDB+aiuqcCzz6w3QE6lK3D3vbtw1hlNLPccOjsHsWoV+1BpMeslgLLgEPbd9YmDl3/o/p8yLUlWxTAHoiEC8xDlGJMZy6R9MoshhATlOIE2WUwWN+2u6xILMk0HmzKj1nX/FvRXhaWh/f82udX6NyNbu0m2jFznGB0AxowZE6ysr70wWDmd8JJmw/ThibWPYM0DHVi/KYrubr0+W0UQy+HiS/rYKdLYsKGMQDPITrzNLr0eHOhHX/8QG10A3/3uK/CTn7azMbbhzDNXWBuODg3iZ79oZ4dow+/POwu9vR34421r8Ox6P7bvOGmdPVJUhmVLT+DDH16JWbMn4/jxPnzpK0fx2teEMXt2L267dS3uuX+Q3MQA3vzmy/CZz+zAa17jx+c+O41T42E8/dRO/PxXccyYHsGkiXOQ9V2BB5iHaDSDe+87xIEhgjmzK/Gtb87Ds+t68Yfbm/HNb0zF5CkBArm2lunL/xC+872DaG2LEVRLbAuX3q/q749i3NgIzjpzDn7zu134j6804hVXjWFnO44HHjyKP93Zhq99dSyefCqKJ57kQBXrN05EADuh6Tg++clizgyyuO2P3QSUGH79y2UsH3K36RjuuLsH+w/04Xe/WUHwH8Zdf7oXTz9LINnaxXKLcgAoxcyZFbj80iJ22AbEdcEJuSIBCxVCB6xZcz8ef2IYm7b0oa+3n8ZFmD69Ge98xxAuu3wZ0xPFb3/fzTob5mDnvKAhUOro7MNHPnw+Fi2cQr/deOiRQbrts2WJcDhCwC/Gu9+VwmWXLbZjqmvX7redF2Vl3fjpj+eTe/MbR/30k0/grrtbsHnLoL1WXBSpYJjt+PSnzueAMQ4b1j2F+9ccxobNGQ4AJxl7gLOPSlxzTRfr8mymJYEHHu7B7l1xDEV72FU1g4gQsIqwdFk/Fi3W6zQ+Dvgn8dDDR/DgwynOFgbxP99dwDSksG79Sfz6N0fIrfqZZrolA9Db14+OkwP4wr9dyJlPEnfcqbs4+g2I1SiHY0mWayXOPW8F7fvwk5/12PJKLBp1uNRIGRmBAEFwBfbvH8C3vn0EH/lIPRmDIAY4WKlzClG0mycej+KXv+xksjvwy3NX2AwqkYzid7/vwsBQG35z5nIC+wD++5tH8IH3V2Px4jDT5zzzPn58E8E/iHiiGL/4lQb/Nlx7TTFuu60Lg9GTuP22NzMNc3HvvWvwX19tZ1r78atfLjeOOJNKEUUrMH3KjPHLpj1T++z+/tYqvVaZ9QWyvmwwl81yKhMiD5Dxp5ELFGXZxckBp8gCE3DtkEQ1Z7vRVCorZmz17tUg8HpAWQiYfw6LTufeo9P5O52705I7x/o/TkqkJ56PCt38OeGR1P7rcJ2t3WhpwV3L8Z8YOJH58bvmNwUqxy+JBcdCLyudOHEEv/j1ITaAQxg3bgif/JfF5FqyBMhh/PH2OKfSpTj/gjF4x9vmYfXqJmza1IoJE3x4z7uW4n3vW8UOWczOnLTnccQFBMg5lXDk7+tL02yIjSWNJx5fhzUPBfHYYzvwuuvH49+/eDHOPbcOt952DJ/7t0029dJF2m1tUSY9jbbWZqx5OM6+0o/PfPqVuOLyueSoS/HzX4rzGmRn6cLO3SkcO3oMV1w5GQsWLce2rSc4gLTi+tc14oYbZrADxtA/MGRTRfJaaG3tN44+GNCzM9qR4SO32og3vmkZ3vvuhTjzjDEEkVYCdQjvefcSvPvdq/D61y9GZ9cwfvHLrcYpHT3WTLCKk+tPY9XKiejoGGYHPYFrr51E90sxd04l7rmvFd//4Q4D8aFYzjqNpppaLiktK+GAAXSRU9aywKYNG/DQozn62YuLLyjHv//7xXjVKycQzLvw458OID6s6afDXalWlZfdu7YSLOO47fZDmDc3iy9+8UK86U2zma4O/OPHN+DokV5y+BGrk56edrzrXUvwftbT+967HP/88XNw3nkO1+XnoLRzxwmcuaoS733PMlxw/jhs3NTDjr6FAJVmOTdj7/6cXUW5br0AttmWAlKJIWzZ2odb/7Cfg10S//2Nq3H2WU343a1HCXQH0d/XxvRxYLorynCO4TOfOhuf+OczoftjP/u5Hbj/vsPGmac4g9m77zhec+1UvO1tc3HOOSEcZ93ec1+cHLWz3KBb4w4c9GHPniMcAI5TbmfdRdgeFzFfC/GWN8/hIJnioNmKN98yCx/76CqsXDkJg0M57NjVjMsva8R737vC2uoHPrCC7ldZOar+Dx8REzFk5fOWt8whkKZZn3r7T5e8R3CidZBYrkMpbC+sO31UJtdICOHgSv+9/bo8aMDKRHrd9dE/QPDvHrQZj/ydaB0i46Gy1lKEs0yl2d8YcvOaNbS2ah09Sf8hkHEnMOtocA5bt6wj49COHTvj6OGg6sTLrkG7VJqzkMb5kQuW1E+MxTnUa/1WfxqStX1MByVoZpff5EJ2WELrugLcZDIZyNTU+OqSST85Xr+2ki5btswvoV1Oq1evljpg+tWr83aFQu6ELRSShZPCG4nnoz9ndwr9nwbdF5JQicJM2fav04kCt56Z7/Cyw/7+/n47jaK1HIKuFgbjTdNKlxbXTh2fzPg5NY6zEVRzZF2EW940Cf/5lZvYIYZx1VUVOPecMHbtiOLIkTiuv34p3vGOK3D2meNZ8RnjAN/5zivw+hsusA9AOl2l9bTe3nY7sdTf34GSkhAbK+c38QFOtdJY9+xB/OtnLsA//eONuOrK5eQUX08AnkWu7QC2bGlDqChI91p7TJIT1BalZnz8n65gJ5pnHM2HPyQOJYE779pBuQsbNvZiydIyTomrkNTXc18WM2c1EPwuw9VXzSdH7ry+qp0Z+hV3kc0kCOyHOJU/xEGhnXmN4MYbzrK8LF/WaHm76MLFeNc7r8TVr1zFqXYV3vTGeXjk0eOM76Bt8drLjv+2t57JThVCmlPS4uIA9RezQ6/Gh/5hCebNq8EeApXWV3XsV2uFsWg3Dh3YxYHgBPUBhGmWTA4TRIbw+JMteOMbZuCL//42cphL8dl/vZaDwGLs3NVHcBsggAZZR5XO4JFLYd++Hqx9vJuccA2++5334PLLV+CjH3kF/vVT5+HQoR6Wzx6WfZiDhLiqOrzuuqW47NJJuPJKgttbzyJQTyAA6jiq1iczuObVqwhYF+FDH1yFCzioasmgtbWLg0k7ZyW9LMsGjGmoJRe3jeWp9fSwzTxuv/1mfO3rb2H9NLLMalFWon21UZZvDzl3AU0HfvOb93F2ci5uuvE8fOc71zAfAQ7uWw1EtPauNnPda1aSEyzD9GkxLFtWRW6/k4N2CUE5ip07Owj6nbjx9ZMJWiUcpLdx4AyQKZjIgeJKvPbaJaipDqG2ppwc+lUE2Ks5Ja80Dlbrza+6einTPxWXXjIJr7hiKs44Y6LNSESZdALz503CW99yGWdXS8hwlBooqt7UZiK2/p3DyfYjHIAOorenhXnSzgOtxerKU5+t63Z3sc0f3EX7NqY7hCDbsIOPBGeq9Y2kq+soWpoPoaf7BPy+JKZMnmLr++GwczpNy1YaXLUWnUj049lnjmDT5jg59ZMMs8jSy9pyZLYBX/l0nLtg3HRd8Mhg9NGMXdAXsNNpAtusP0CmN5Dhn/brpkOhALnsQEmmxE8mLNDPRkUA9m/a1E+xKUeRIsebXrt2bVpqiszalpYA+1lAGFIoxCELW0zgcCEGeULdbTQZfjnK56f/U8sLzxdxPlECzLVocErYpdXo8Cmzneh0TU6lufzzyHOT7E8al1uRrAiooEs4vZD5uOq683N1C305XZzCBhYhJ/vGN52FgO88PPzwo+woe2yaXVdTTbBLEiiSaBo7niARta/Z+kjjnBZKIRpL2UcEfRDq6Mzgk596xL5664OWOLriYm1yT5NDTJBjzpFTXkw/HN0JkiUlPoJ3HafgfoJsCyZPch4/3L59COvWDeDii+tx3ur5toyhhnnJxdMJChPxs59tRlnpQgJDBzm8eejvHWJanA8cOqATChSju/sotMdVJHMQkEtLK/Djn+xkp9X9snp7LITzzm3CJZcutzwNsKNq6mgXyeSS6OuJGii87a1LOPU7iJ/8ZD07dDXBPEUAW8p8Ml0ED53UevTRHQTWTnJcWXJeCcycIa5IH4XAThTBZz77OMONsSOzk/aEjBNSsppb9AU7Ru72TJZJ0tYpURomcIdRWREmAPZj9Xk1lp7oUC/lGOPIMH99eNWrrjDwGhqKIsvOPn9+OSZMrCBHehTXvGoSB5kQOznw8U/cx7zpJYkgGsdFOIAu4TTbeb05EikhR9iKEy2HjesSd9zApldenuWMZoBcWxeB7A3Ifmcn7r9/Dw4e6kJjYwV8nLIvXz6bA+kG3HXnduw74MfFF1UTwM7EU0/u5tS6l4PBDMY3hvntY9whjBsTxPKlY7B7bxu5t2GE7UNkJf79y0+wLPtYUxXkavtx3WsbUF4ZwYH9R7FlW4TlM4CPfex1ON78iJ2g+9AHz7OBa2BwCF3dA8Yx6rvlUDTGPPk4bU+y3HMoK6/CV/7zGXaqBNuFj2UxiJvesBxvuOkcy7vKTu1QANvNcKS2wYC9UN8r9JDnvfc1Mz+H2N5zbK9BrFjegNded6a1R30w6+wK4hP/8ijrdphtpYhp0MEcVqyaHuMoryjDPfeewDPPHGM+FEYAK1eM4+A6C8WlJfbRs5BUJocPHcJjT2aYnhMcMBbgmWcPqXU7QcoRB/rhoiaMmza5ac7YZ8vb+jODxeFQkExHkNwsx4JgkINDMOPzBcNZEPURJDJzrAxnE75ErieVyg0eY4cE2NgQ/NI/fal0VnxLdevO9fVpMsTx3v6BvoNdff9+8GD/MTbfceOWldRnT/hCLNRWeiCHLKGRCaHpodxweNiStax4Wa5sU5nUxC9bsjDzAlkkjCvUn0IGUH9jel7A9bhTqrW4zZq4la3BBDN3qzYyp3fv3p10RWb3wEAg2N0dKu7tDeoj2ekECyZQOlwaTFWmtLQQOBmLZV951oTa8trGCxIBcnVZlbtWCgk4fT04eVKb5fvR3FyMbdui2Lz1JBvKMKqqajm1iti2Hp0UKsyFGqhIOxgGBtrZeDsJsnFOkwbYgQdsrUvTRO0p1PRK02TdkiUSt6D7WvXVNmHb09hgQ37sY2fbtLmZLhoJ+D32gUf7SvWx6j3vWYL29iSn3kfJsRVjzpyxHAiGWVl6KDGLmqpquiuyLUyWNrd67SNLJmkfTzo7+whcPbh3zUn88yd3EORPophgaGumjmvnl1I8kcKsWWNwww2zyO32kos8gBtet9Aub9daoT4okcnApz7zKL78n3ttWaG89AQ59KvYEZMEcz8Hn152znaWSwKD0UHjBJVXWjJ87fTQU+niYhWzOj2BPzZoOzk0KO7b24Jf/mILvvWth/GTHz/L8iymG4E982llqbCCnLXEOBhxZmGDht84wt6+DnK/LZyBDHEq34Uf/bQF//6lrQYqAg4td3zjv5/F57+wDd/7/gG0tmzFF//tCsodWL9xAAsXNzCvGaxaXoxEMoj77t9Nzkv7R50v6qFQCTZtTdDtMXJlY7B3byf8nJ4nklkCTLGlX4Oy0qttZ5GIswNDB0S0pS+ZGOSAfJSdeBjtJ3VAI8XZRAWaj7WzTWomkMLKVeNYzkM456xKcowZPPTwfg6grC+VV0EvVa055UfBck+lYjabgU9PDiVRUppGXW0Z1d7WNKeeRbaN0VW7ofAvg2PHDrG99eFkRz9nFx3418/v5QB7jAAboh8/hgY7OYB0Wd3q1rD29l4rVwNJJtDHwf748SMc0HrZH/rwxJMd+OSnd+HZdZ2YOmWcrfF68apJKJ1btiXx+No9+OiHz8L4CfXGtCjB6i9a4splU4jnImgYP6f64iV1E/qj6Qw5ctuv62wdc9RidTPsNOmMP8gyDxw6dCh97Nix/sHW1sTvv/LBWSfWPfquY4/d/pPrF8UeWLm4/Nlrb1z29OtuWf70ze87f907vviqx7Z+4vyf/vHS6a9oa9uU2H4ylO1lpvUxXkxcaSwWFCMnjHGxxrhgLVdoi6qLZZ54wfS35nRHR+7pLYEEVZvT/HjV1BnTFzdeEqqKrBxTFxwzcWJNhFPebPvxjrZkxr83MHHBtpPHO3at/OdfH9uuIZqDY23trHBdHVVdCg5qzDl3OcEfD8d9qXgqECFr0Hr4cOLfP3X1Ob6qaZPiYOPLDnJkDeMoG8WddzzNBhrCGWzYn/7MEoJgL0f4XvyYU82pUwkw7CjqZGpIAge1AttjSaCTWtzh5EnV+MXP324g0tPThbe+bQ3DGSK3XEKuQ0sPORw+0oVzz6lEKkMuof0Qjp8Qp5JEfUMpuQlxiVFylsvtCfA3vukujBtbjM9+9mJoD24mK25qJlafvxe3/WEzfv7zK9hZE/bCLSdWzE+GA0QF08OiZRqdjuWQmN4YOewvfuG1nGLO4CCQxO9v3YAPf+RJ3Hv/Xpx99lTHofkTX+T418cLvy+Mt791MR5Yc5z5Oo7rrnsd/XPAYi9R9pOpfvzb585mh660af28eZMNzFpbjhm4VFWF8JMfvZ1AUcL0DuLDH30ImzYetulvXV0xOVg/du/p4BR7ovkbHOxAC8tFfseOIaeXLMEvf3WIZR3FtOmleMc7LmGZBbFn70lcccUclBYXE2AGyYW2YXAojcamSnJhBIRoHJPI+f7+d28nOAbIEQ/iHz60Bg8+dAgHDvQw/iIM9Pfgg++fw7incED0Y9bs8QTZCH7ww/s4gGpanMDb3/GgHuAi5x3AXRx03nLLSk63OV1uaSO3uwJ//MPbsX79HrzxljX46tcy+Nxnz7aZz779+og1DJ2UExAdPnQE3b0ZVJSDcQjE06yXJL75jbdwsI3h2PFDuOOO47j11n40jQ9y8NIuB3BQHMQtb72fFRJgWEHc/qddePWrF9iALuB9DtFMA/swp1pf/MIb7OCHw9ES8FlfakvKq9W0NWanLTuk2Z/jtq9vEB//x9W46eaz7QTe44/vwjvfvRZ//OMuLF50HmIckBsby/HLn7+D+VP59uBtb38AHV1uR2QrUhif+PhqvP71Z9sul2ee3o23vvMxDt57ydFPY5s9ZC41MGn2E4tF8KtfHcSypRFcetkKPPLxB2xwUroEyhpQzL3Aun5R4NwlY2d8467mnQJZHQcmoxr0ZXNBDjqhTBqpof5+X3d3t46bJn76b++csPjsS2+aOGHqxUWVY1emDz9WXZLZhmDTIFnWMo48VYxA5cEGH/BVsxTnTlky8dpt88f/+o9Pxj792fXruxobG0tDZSEWUAlKA4FcKBTKFvX1ZTs5+hMjnNqYTlGJ7OpNzgkMYptT2I4Qedjn6fP0twRdLxKPpM/vkxMX+6Hx44vf+IoJHxi/YsL766bWNaHM3cpCIFLamiaNgVpgJjqcazj/guOJ3a/fcmL9A/fse+q+R6/8wb6W7m4CcG1t0XgNwaIooEfpsmVZlr8/kNS+K1Qnypuqrywas7goaiOs9v2l2bFrsGNnMR55rIMFn8KkCUfZ2WI4dHgiqip6ce65cwgyKTZyJ+FqYKbKc73ao6i3n7Sv19mHqcV/qwPmIRQswZVXTMfvf78f//XVjWxEAzSOY/euNk6dkuyAgzhj1Uxs2LDPOKjBwTRuedMsrFq5Ab/41R7cdNMyTJ5cSfe7EI/3kJv1cSpdQvtZePzJp9HRfowzLu2bdfatGlGyNLGzW/ooFRWVMF/9nBKvZwcZwuBAyjpxwKc2aUmle1W7M/XXF23tJjiwbxc7zwAqq3IsC50Ua6C5DmEoZHGqYVxw/hKMGVNlXAnL2rYriRSGmpJAX2EODvURALT9SGt9IVx+6Ux8+1vb8K1vbydo51BRkcH+fS3Yuq0I6WQLB4gLWa01BM6lDCBNUC4mB1yMhoYi/OBH+zBlSgnGNwbIzTazLP0Y7D+OV7ziPA6CcZtVBAIlBNhD5O47ER+OEvhLaTZk+2bVgbV1b9nyObjownlMs16WCDC/O7BzZ44DRCtec80kcqfyw+l62SCefKqPAHsIGzbuItc7gH/8WA2mTORg2d/BtNSRm2vFpElNWLWqHvdyWv2N/36SZVNtl+Cv35jg4NKMN96k9VmWSVaznzLOsDqx/8B2DlInOOOYiOLIEEEzifaOqUzfdrz6VdNYjuKutY7qZz47sXt3O8G0yQZ9cbWaHRgTIC5WXLzqO1LGgaGTddfMvIlDZF0Fw7ZD42Rbp3241ZqtyKlvtWGHdVZbKCrigBhL2ta2fva9lhNJu5bT748ikB1GkCLjZ3fza2+0j4NUL/uTZhDqH2pFTpvr7Utg88bN6OEssq09geoqAlxukOVZSbdBtiCHtPbf2ZlmWW7H3Xe9i26cpTsvTSovLaMoXD2FHw9PxPL5M2dNrN9VFkumo0VBf8jnC4TSqXSgv68vPRAbGH7lBWcW33LzKy89+4KLryyvmrCyuHpMA3oOIbrxv1GcPYFAaSXjZxo4MyH7YPF4pHgqJjcULZxQ8+ay6t1zppcuv+UNjx5rmTKlqJRgm/EP+XOxdCybKi3Nlvr9uXB/ONub6eX4rPUVu1gnp+PGLlMpI5GXXZFlxVE69LcCXQU8mgxwxYZvwqbUD66+esxFy5Pfm3DGxFcHG2qAoSSyMU0p3PSoBSiY0hr4i+K+SM/Tk+A/c9LUa//x1RNXv+5k102bH+3Z/Oht//Lvtz956wnoJpSisWOnF/uLhgOZWDjgL0r4u2O+3NsvryUzNm51LDIJPp2E4Z826Jew4D/+T+cQeH+JX/9G1/+VkXurxNEj6/Hlf78K45sabC23tCxga7g93bo4ZaY1dk3LiNvWcXL15BIItOy3TLvP3lSzI+DkMl5x1UJ85CPt+MpX1mL//hZbW+zp1iUsR/G9795EwKohEMbR0dHGTjKW4FOO198wE+99z+346lcfxDe/eQ1uu20rHn+iH80nTuArX77aGmkyOUhOKIMDB8Po7tyB2TPOZrFloHe9Ojldra2pYC79DHOInPYAPv2vj5PDY1myIfdz+lpV0YOb33Azw0kZ19zT1WKAKUDSpd2Dg734z/9az2lmkhxSOz74gX8gB+XYi3p7+tHJNCvtlRUJDBO47GBCyNk039XZTTcsG5eRUpl3cZo5OHCSwJjG0qXT8IUvrMbHP3433vXuTg4u4u6yBKmj+Ng/rmA5VRIgyzBnznQ7LKAZh7ZtffU/L7FXeT/wgUcxdVo5uSgwjUfw4Q+twoUXLMfWrVttK1lr2xDDXUMwEjcXIHC04C1vmY+ZM8bgF7/YYE/3RIeGMUzOXfuYdZDi2WcP4r77duOsM8vxpS/dYlyiOOVHHtuDu+/+GTmxDXjzWy4koP4c73//fZg5swx9/cDxY/tZV9cy/0F84fOXoK31N/jCFx8nZ1hr/o8c7cAZK4vw0Y9ey/LqZ32o7PrxDx9+0EA4FKpk/bewDPoxduwc/Pd/E3Bf3YjPf+5NbENJW++89dbNuP76X+D7338C//O9m6zHqowTCXJrrFNbFmDVqL61s+CTn3qc4QqIyWCkMxg/vgjXXjMf//OD/Th29Aje9c7LbUBU+ejjbDQ2aKA5NBhnHQ3g29/R9wN9GCMXGtUtbC145zvfi9zAIfR0kKMt0UTU4ZQFiF2dPZxh9Fq6tD4/NNiP731vE2eABGemaziWY/0exTvf8U7WVw9nTidZvloOyjHv/exzu/GJfz4DS5bOwonmI7TXTp1O9lOF6MRjqMA2PpyrROnkedWXL3l4/A8eat8TSMbTscTQ8Lj6qtz73nntzNdcf+OZU6dOP6OqYQKncQ6cpVs3Ib35m+zzRTSqY7sUV28hPocsxiG2dbblqVcsOCMY3vObf4n6X/OF3bsHZ1VXh4dD/mw4Ec4IeMlc5LLl2UxFf4WvKNiX7bEQYNvSCoBXncbhIp+HnF7111NhOFIXcriZ71xyTf3VF8R+PX71zIvE1Wd1TNO4s+chtigNfNn+TmQTNQhd8lmgvAapvsPpXPP2QyeP7Ly/bevau675zENbW/WlC6WRysqy0v7+weE1/3HB+ee/6oZfRcde78+lY5YY5T7AAHN0+sCDj2PTpnZyK3E2NODCC2cRLC+yo55yqPXWAwfa8fjaHXYmf/78SdaQdeT0vvt3kGMtwqWXrmDDyLDBxfDAAztB5hOvfOWZBOY0p94RrN9wAA8+uJN+hgkoJXjVq1aSM2qEXjs4frwLjzyyHUsWT8OKFTMMJO+6awPjDeHaa8/Exo1HcM89W3D2WeOpP59Ae5jc8XpyGOTODnbi3LNnMrzz2Yi1VWoAa9ZsJ5hXcJq2BE8/dQB79hxzapsDghqxpsu656Curtr87NtHzvuZPXYr18wZjezouqMgyensTuzbewQ333wG5sydZnnTPQj6CPL42n1ob++0L/T6sOJ1DnG4ulT9wYd2c2oaJ3icaWAss4cf3kvAHSBHehY5Lz0rFCHndoJluM02wtfVRnDGmWNt6aG1tROzZs5DTW0dAddZ21MMFRXFnK53sjw2kZvrJ9ekpZd5OOvshez0Or47iIcf2ktZW5aUaV2iksHs2Q3kPJdxaj+MTRuPcaA9xFnISjSwnJzZYQZbthzHls2HcfElCzBjRpNxzcqP1rDvvXcLyySN1153Lo4ePYm77tzEso6hrDyASy+ZTw53HrnCQdZ1EcE8ZenbuUtf/XOcMjfhyivPsPadjA+Taz5MoNZDmX62hz7oftnqmjCn7k0cmLXu3oubb7qUU/gaWw7SPmcdXb7n7s3kYovIAa9kXeje4N0sxxyufsVK5pVcZzpFbvwYDh5ssR6nNVyRjlA3NlVg1qxp+NOf1mHqlHK84uqzaJMjoA7jkUf3MGkZvOrVq2wr3YaNh9ndBKbO7gKO8Vh9/jxMnjYZw89+I3f3033Z8OSzA1dccZa1b31Me+SRPYoJr3zVKraZE2zvh02vMMS1hsM5nH3ObLav8dilOr9vPc4/f74tSd133w6WQzeuu+58a18JtpsnnzxkJy6veoU+3jmn0kSapWaDpahP7cIDP//sEx/5zva7X3P1hU1nnHv+xKUrVsypbpg0KVJS7j6d4lCueydyW7+lo4sscgrm6QURnflY9r5QDgfu3XHfKz63+42djSXFnDDAn0hkk4FARpxvMBbLDlPWkkPJ4GCmU9xvOJzl7CpbvLs4V4ayHDHvdKCb1/8Z5HvBVBiG1IWAi/dPvzzw0Tdkfznx0lmvzWVDZPE17fS8eOlw9dIWhsapY264F5muDIKXfgH+mvGuRQLp9j3DQ807t/bu3/zIE+s3PX3HbY8f+GMLOtvvf8f/1K543/X9gWnwZZzpr0h7DLft2IkjRw6xo1eSU9WHrQSn0ZMxdfJUmy5balhJ3vFKLTd4U2htlhdwqEGowyuxWocSyEptX+RdcvY0htiAnI9j6kx2HwBJR3a1e0HrZzoJpv2SCkNxKwx97NLRTU3hdRPWoUOHsWXrDlRWlhB0IjjzjLMInrpnQB+4AnZUV9PPKDk4gYBz5HikIMX9aJ1NeZGRc4QzbOmRmbniTznD1lRdH8Z094DD5TphKN9aw9bApPznq4+kaaEdS6aZykX2Ai/toVUYAm+nE2nrVJHtbNBHR73WsHmLBhO9shtkh1zMctFTL2yv6ij0q7Tb8VXWnabcAntx6wIl2Sn/4mY8jtwjhS1wU7wqE11/qcc8U/pYI7cUOg6sMHUlpS05cJBXtAICpV00yPpQeakt6HCNGCZ9dBRAK0blSiCp7U7ao6xlmBRnH7Go7nJwP+KxbLScoTzu2Kn91y0MK0TgiTL9PjSNH4v58xax/sgguPmwNJSVEMCyHFB0qEHrvMWWPl3u48Tss3ajeI1kJGIQGni0Xa6UeVeZaQansKxetKRHRwP9Q7ZrRcDu+VX0At4E21cg0YMD932uJ4NsavnrvzDmZC/LOZuyMMrKlRafDXbqVyofhWFlwh9rcyzr4VjcytL76FxTU8e6DFp56KOiZjWaSSofal9eW7FwlB4Lj2XnSyK0/avDA+NvGBw3cVptIFLprG2MpuF2ZLf8F9mwOAtR+WKFWd7UpszFnyE6UB6Yl+xAP568fc/Hz//eoR9PG19aGfCnMkTZdDCZzCSDwUwoHsrEQ/EM6zQbGYxkeoO9WQEvgThXWVmZ1e6G0wBvXq18/bVUGIa3OwFiubUL4cA/X/beqasnfMtXWYmcgGdUBzmVlC7ZU5gz/gQ5ZYn3INPHjnf5F+ErqZRFAcWQad2d6m89uqvnxPY94+qyl6YX/3OtVag737XGTPHIo2utM6rhqHMrCl2NqIYjEBN5KVAH0jSukNSYRE54MnDMJJx1Vent1/4trzIw5569OXDMaG9618h14hDN9BTP7r37sHvPXmpzGDd2LM5YtcIA23PrhOdMN03pxldITmeWcCIyJ6e4cdPhOvE6v0dOHAJbLxyHnDi9MFVeRC59hDQDM3Zcuz8j4Tjlv3MnOUpOO3VKa968JVYv3scec8kO6IQrEt/jBGplaYayN8nViwrdOHGalfvj6eVP4TnG9punvBsng44hKe+K5mYvJYWAqlDvhWdmrn/t3NiweStaW9rs/gYBsgYQXZZ/xqqVnHGwTgvI8+fVhafXUpejGjFTRObKsxDJnZuuwvTSUAbWXmU/4kZ2Uoi7LENdYgO+96XP7G+sLyu98n3/3dSfroM/N8KYGLlpy+s9cs299i2mQEyNdno4l/6YrdmLLB8SSqcXpsXkJCobKEPtkR8hPJUce80ys30OcUDIbf9vYOAIckEOLF6YorxasgzUxkbH4xLd+SuL0bXxYMs/fPPAK+9q7x0YR84oEyCfHwikg6lUJhUMpouSRelYICawzQh4B4oGMpFIRHpb4yXouhE6Mbpkamf1+i+ngtSOXBrsAm72F5evHD9uRsXH/TUC3EIO9zRkVkwOO54JjnCSfawkX2k9/MVDSD/741OzYFSCQOPyUM3y1y6eftZ5rw9UTK9N5nQWPUOnTjfVtqKuzk6OpIPGHdm0mSDb1NRITrHEvvSq40hYI8nL+mjh6M3MDc/0BA3bKkS9mQkgKPIJ9LJqeXY6ivmW3rWzxiaN48T9cS3pzgtdv1pHnjhxgjVKp5s47gRgTkN1Gqz3wcXUFAIyR+3E58TpqaXw0sEQHIl6xuy69ewsPtetJyzPZkZBtTqUtrTlJFg+ElZO1Gvaq7RogDOukOYiAVtVVTW5pYhNX72L2bXn1bhMuhc3phmC8qHdCOKstJXJxWfayYxcH+vW7OWHQtv3PP86bSVuSuba7K8wdJeA/NlDnySvVPNlR7VAztPnhRx7RI3nxmR38PWo0F9AbmgvdypLyUqjwvB8SZa12qiEhUkzL46C2jAzE44vszfPEjIpUHv+pGfRWf2J5N/ciEU1pz4ENSB07Mje/exJ7Y1jR3Iui3L8uCGZH1dv/kieTHNrI6pjytqBobJ2GB3nz3HmhOVE65q6fo0kU/iQQbRyEXLHnpShYzeKss1rkRs4gFy4gkGxRFh2llFPmN7BFJMVmxOxfkaI6chFk6iZ0dD0hvOqXz3QOZhN+nxFKb8/zPYbJpdOnjcUTIQTQbYdHcbwJyuT/hrtoorH/Rxc7Al4FwtHBe7Q6dn0F0aFAUrtn4zJFmEsFvP39PSkvvfOZR+tXth4dS7DjHoF+RyiVxVCvmBUYDJjJdBcl7r56NdfWYNc+04W6viCZYYCEsju+DUGx13Cka5UKGXGSpiWBnbt2mNTMwGwkqIp2KKFC6wTetNfh+SDammldH5cKlSPkNepRtx7QpQPqEAWFbpxyCsiSRLqTKxUOwasZ1Bmz57J6SunyHlyPVD2VKPJAUbaUjiDCQ1d2TqGozhFrcA8/Z8T/MmrC3NIm7zskQY77S7Yu3eXDX4VldXo6+22S1v0MUfr5tqor03zzc1H0dPVQfcSJ3HyZBt6ero5XS7DwUMH0NJyzMBKF/1o4Duwfy85yGZkCBwtJ46be89fB+XOTp3t77TlhePHDtuHTOm7aNfb20Vg1o1dJVY+z62VkZoqzM8p7kzDH3VYOjLzvMIhLRHoVjtNydUGZadBSncqjGlocGdangcnJv3mVY7iBZHn1ELTj+s9n5y8A6V3pO5EOX8QEf8QWtf9dvBTP95+8KLl9bWLVp1XPeyroztnvd1I+T0ducantS00lJphqG+bVmlxVKbOJ9jcZJEuHoNI6yMI1M7iKKstkyOUiXImvPvnCJKBcnCEYcmf+2dmClP/JlMYxtBcQyuVI8SI+e8v4+CciFfcuWXowVQ2FSwK+vx6G1MLVAFf2ucTY8DZiY/tUFx8lnGXRKO+eCCQS6VSPn+PHzP5d4x/o+lvCbo+gW5naWfg4MGDmV+9fnXN3PnlXylqqq9/LperDFNo24mA1sgtGNpppMqDL914o5a/rBjpY/sQmLba8VtIXduQ6jmE4aar4Ms4W51EdvoqHsdOgq4au7gtcbZq6DOnTyeIseAKk+Zkhf+ObH3H7AUu/OWPI6Q241PM9DOid8wkuwpX7Zg54lSu0hP8UaTGIZ5obbUpqIBLnVM2jrsRWT/P8S+1hXIquTnM5zuvN51Do82eTxadzmw0iVM9uP8wvv3tPdi7bxCXXzYH3T0nCZbt+OMfo9i2vQdXXTkL99yzGX+4rQtrH2/Bgw81Y+3aNjz4YAueePIErr1mLu68Ywd+8MODWLRoPCZPrkM6NYw77tiCH//kKGbPqcKjjxzCD398AM8828GBNoannurAmjXHcMedh7Bs+Riqm3H//Z144KGjdNuKZ9f34NixLsyfX0turJjcmVNi+vXyY2rXYHQepT+llF13JrmOVRVqe61t7RxwHNCVnXbVNNTWobauNr+8JcrH4QQ+YiB5tPoUMypcvYGNmTmSmXlqj0Y5UWTZQClqErtxz913td76cPPJi5aNqVm1alVtNDieZUCOV44lqMj7MzP+mIEHnh6NZGDE3FHZr2uYL0NKUrk6h8hQZYJlCMRaEEz2IFk5C6lE3D4CJ7N+xPY/hkhyL/zhcnPuMG3EDJP5bxkXzrgg7Bg6ekl5vatm7NoWSrSp7u7KPfv40Y7uUn+QUxJy6qynTEYH4CinQxyG0rlIKoKkL5kLJMpzVYghEQ7ncmNzKO0szRF0C7NikSglfzXpYgix01pWEItNo/TkcaFF5eOqZ+cS3scLueSPANRAVA1PmaZQIyQ4KqNSG9CSO2XrNHMDWFVyUQWnaB1IHN+CFFuyGqozzWeVtTyF4ZqVNHOmsprS6ku0pqFaRxPQKi6Pm5k1c4YDYPTv+HFkC7NQZNMm27SZbguBTX8Kz8CtQC4UnpncWTpdWeaOcCTJVkQkr1LkVoPEnNmzUVZaavuNrbxo57kdLYsK1aLntVO8o8hNSl7Ig2K0KnQ9SzqN19OaefFpcNEU83hzDi1t/fYRS+WpPbUnWkHulmZ2u1cZgbCTZT6IufOqMIdAOmdOJVauaLLTa0k2cN3XoI9lzgU7WhooJWj3sa6DWLhoBmbPKsOkicXYuKmfXPFJzKR+6dI6jG+qRUdXEOs3NWPihDBmza5Ef1+cIH4cf/jDQegeDaeOLMFW/vk6FOp6epFnPkrPHxNWRq6RlR3N7E5ZWVDIlci7n9c1Nrf5UOTflUVeeKY1C0efJ2ry6XUtPHuF7XiUGdsgNY4byvYrSKE7pnG4Y3vm4Y3tXToTe7I7mggMa4O8Zk3qA3Rvsyf2FcrWrtVv1A/d/qNIVbfWN+XGVTtm6lNOX7N+pSUpmZnesdfODM3w0mSIxBTpg3ImMYRozQok2zZytnMUBw4doXwYu/ccwFDzegTLnANDxqCxBxnjJllYQjOyp3lMMVwR/tA8J3cmaC7hYhMxFaGq0siZjdkzB2L0EPLpi20R/VCkwym/PxQIpoKhdDqYiqQCxalUQKdih9PVpywzWKJGkVL21xJhsMMiUER6LkeGYxvCZ/gqS3UdG124GRGAupm1DAtMPTuplWG5YYeUuQrMCk5qtzUGyBUM7H0Eh5s7cez4cRxtbkf7sb3IDLUgWbsUvrQOATijreJQRTa36IuxClofL3QRx2Sb1ukWKo3cXqlIlvAaoYXh2tovfxydS3Tg6fPmBQ4K7fLCNfTCF3nuRFI78VJm4yyKRJjeiZZuLy2nJQbsrfuJvLCl8jqZdYZRwjGm2nXn+HTcSjYQ8mRTO+5l5/h3zU0p+1PN8/5opKUAbXvy7mRQ5yspKYVdmKIDHzTUSrZOWb3pTWfhy198BT79yQvxhX+7FB/76EW2BKGterpAJRjMoK+vk9P1TjabDMGLdcsJ1fXXLccPf/AWfOD9Z5ubJYsn4NvffDu++523oLwijCFO7yvKA/jaV9+Ab/73W/AfX7kA1dUhctIHmCCVIbNmwi1rV1LKzMjV5zWUma18HgtlV+GClMrC8eqRrLWrwQDJLTfP7WjhgaQEfVpZCugM/AR2AjIKB+RG7A3gKFR2eu1CF4RbnXjuTCgMgZ8fJZkenDy0I7p2d+9AZVkoeKx1aDg+0MFoaK94jAFhOOw72t5n4CgzT6ZwgFKPerqgSWHuTDh+T1VL9oTCZZoUlpt+pTGXjmO4qBEg4xU79jROtOtKzx50Hd2D4kAvzUsdQPVA0zDDwREzc7HGmDvPnQDZsEdq1iVlYYZkW30uL0FxOM7Ol46w1LWlpUiCjFCIeBJMBQKhFCuQ2BtMRiI6nBXQ+i7za8BbcIm612qMGMPfhhQBI/Od0GY9RjK2oXw+exhVyoyMFJUyTrVXKMpgvgCkdgrKE3REWf5lJ46G6vJqhIePo/nAXhxrbsWBY+1IHLwXqbrFyHBqpE4rUowC2r6+fgwMONcxqvLLSkswe/YsAzGjwo4gT0pegRA5zdz7cch1mrcrdFNoJzLZDPmTk2KEPH+O0J9DnplIDdk6HNV52bX13FjHtM5k8Jo3k0Z67yOZqEA5Qp6hZIq8G9O7BmbIHy9zXlasoAhLrt6RHJCS2oRr55DnAqyPcvrMB255qKyqxCOPtuDz/3Y/vvilh/DPn7gXP/npM3CedOG0rawSax44im984zF893sbyM3qpiu2Gdppd4r2Pus+C7WdVDqLeGLA7tvQ3Rfi5ILBCLZt3YW777wd69fvJ/CHmQ4d+HBeunA6OgXDcwDMKVfj7AQAKmOZ6Y/g5qiUA1c2P05ePCG/+SJwsmp65/5hF9AsjoL4C4TjxgM1gZMDgAIqz/x0wgM407tu9V1Al/QbGFKd15NfCiUO49ktR7v7hjLp4qKg/0R3Mj441J30ZZOnhHu6NHrCKyeRlZPKIG/vlI1j7pSj9oILwJ2wnXzly4OypV/5SKQwVLEE43172Y3YFvTRNdGD0mJhAzHCGhzVHqYUgqsBrDBF2EJ3hZhj7hxMygtRMAR/VSU1mWKmyThdinA64wv70+lQIJPhuJ4JZsIZKjP+Egrm0Vebrc1XtUun6N3QXzQVBpLncik4CPhzq1Ff6i8NToJutLcMjnC3BrQyE6vvZVzmzKgVigGyWwAqCG0Z0yZnT+8PI8JBLRjtRDxNziTRjXp/G2K15+W5XJGavxr0seZmp5GrE3C0XjCfYwELWiPpaLJm4rrNCxEbhoTX0WRhHbHAvNDeZNdM7kxmS3MAUYOCE4bMPbXjR0rX3BPmTv/Ml+k9N67sKFwzCpWtZ+4UhRmJXFNHnxeuHxPUF5JZadagP5c4aHiXqYwIx95JgqvWr/Nv5tbRqPZInFioqAiR4lKrF5GT7BzC5HqfeXYX1j5xFOvWt9ohgL4+Z6ufSH3kwQe34bHHjuGxtcfx9LNHrWydImInVjiFeVHcFHIiLjuRDOOj//QkvviVw/j2dw4ik9pHzvhC28tbyM3lOz9lD7wkTuXiXLO8nsKmxwXcnetfZZJPlqWRAxPzpGUjL75Cjq9QjKRHgOcJticDphG7EeGYF4KdYya1Y6+2aZyv6Z2WGerakXtoa1cPJx8oYv9p7o7He3s7k770EPOFUely0qoyUJ5NdstDQlviPLMRkaRI2RY5r7zsFGI+TKfcTC87ypY+5ZX9u69oBmoiGZT7epjeEHzJAYTsWkhhhtqwhIsVwhHih80edC+F4YcwRjjkgrCLP/rQqUuMbPat2ba5Je5EigMI5IqCvmAR+0JYQpwuPRBqA0HCbiCYTgfCmUwgXVzsj7jcLsvepwty3CUGUb7qGfpfRfmDECw8Xz1RXo9rz5laXpIJBqqcDDLxKhBlxBtVmDkDWTfjDtgqGGVW7phZbeNRxpXWfEFSzvkRKinmNKgfSX8pJuR2IdiwAIlgDXsVGzYbkhpTKBTCyZMdaG4+YWqdBps5cwbGNNTDLnIhGTBaV+Cf9Uo1PMe/B6r6U/xyacVGhZxKmf91JEfOeZpTpLwsv3lBQ8lOFNTIketQxnmSlcequvZGpnY8eflWJ3TkkfSbTOGE6urZw8yN8ky91zE9V+bO3KpEqJMbKuiKOgnXv4Xl+ZcQuDnqPNfGMDTIGTA6Hq0qq22zvPZIczLnFqJgqbunH+99z9m4+6734fbb3oU1938YH/zg5XbNobKh1x4+9cmLcfsf34k/3vZ23Pj6uQRSB2TEBWpN0AtTefNAUuCmewvS6V5cddVYXPfayQx3Lm699R8we84kzoiG8mkfES64KZ+u8MrZKz/FVWhvbkaHIXCjuVeBdMXuoM6u7YsOGDrTcw9gHTOpR4DYEwInuaHa3BbIZvdcYQOBlgMkvHAEdkybuWFcoWw/Wo7vjW3Y19dfEvbreqVcXzSb7mrpjhWnuvPfUUbSprQ6b7w5HKyTX7UZXajjcLJe2XhqVb9npnKSbF3PNXNkKysz9+KiH8aVzIYxVDYfE7M7kfKFOQpwxhrhzD9ErGA/NyH8sJkxwyN3nInGke3TEgTB2cCUwjDHwR4J7ZLS+q6z/KD7VYRDnIX4fUG/36cTJba0gKyAl7xtxhfyZ/whcbyZEJnecNju8i18uUL1fJp32v5q0DVSwKwMX1psNSPzRwb9OX3BEqhaJpwMeJm1TDJqG/epzgNtOIx0ezuyuqSW0yfzI25Z9iYExgy2KAx/NoEgEpgQOI6huvMdLpfBsZ7IzQTtJNmWLc5l0FpKGDdmjH08S+gAvwEcuQy3A4ymU0wVIIWBgtSOV9eRLPhLyZy59nkyd/yh8BqSZDm0BmYNzjFXY5W5qWWXNy8QMnf9KCrH3G3oFqEaqefXsTe3pnfDYON1wlLHcGQDaorCTus1dHXGjE1lNc1zuBKHY2Fjdjv+qZ3d5VRcc+uYbieXXuvOOg3Y1nYEJ44dQVdXG3RSTUU1NNTHtOikXYjCjxPNB7Bv304cOLALu3Zuw+CA7gxwuJKKylLoMU/d3qY1YC0feZ3dyoRqD8gNbC2PBA3mRUD/9rddine/+1LccMN5KK8oRXd3v5WTkxem1U2zIxygsnyTe7MyoJmALGn5de3ccpHs+THhunfHKodYP/aVnbK4P6fcvDJzy82EwJrlL24vb+7IXpmrbpyPWE49OsItB1c4g4QrVOd54bSPNHtTRaoVGzbv69x1qD0aS2XTHMhyvb2x7DM7TnQHUu1057Rjp5wdv2pDlh6lXWkh42P5cJc/nHZDM6od4ahlZ3o3D6cTKjOnHkb02eQgOiOLUR/oQIkvimRG13wmiYUcvFiWesE5m4wjNzTIsmUPb5wCX1k1fAJmtTLDGxeLhDmGSYXMnyubPWfEAs+cryjjy4bJRISzvmyI7Srk92eDGX8mmM0FtbRggOu9XEG1P5OtMUx0KvsUUuh/FVmgWlpQBGKrWcO+hL+Mw3iI7IyTIYGnfS10M2UZY+cxrtcyTiFzqSVXjkEuSA5IIxQ5VFavcYVZWmmBWw0n6SvFxMxWBOrnIRlqgNacBEhKkBrExk2bOYVJWqXp6ZAlSxZbA/C4E2uI6gUeWpFMadhXAFQm3MZrDWxEmJ3Co5z347qzDm4dwWlgis0jqfJuCwXDdC4WcfzKbCQMV2ZnSlE2zs1tjJ4Y6ewSjr04PzN3/ThcX6E7Nmo3LC+tEg5gsJGbXnYecDlpcmS6ccXoMnDSK+HkhaYWpi7L2b07in/51Hp8/ZuH8P0fNpNzTeDAwQQefvQwQuEg3QG/+NUBfPpfN+DL/7EDX/ryDvzrZ59FNOZMWe3pdQ6qUuuO12gswTAG7UivAE7p1sOdOmqr46YCJMsr24Mu7dG2rZ6ePns5or29G3oVRGn28qyyG1kicMpGspWDwK8A0GzAUkc3sJedzD17xyzv9pQuSLZDbV0lY/YqO4VFfR7UXHP5VZvN28uPK7zyVtyqK1OfKpx8eXlzwEvCzLxBQu25f2+uc7g69fn33Tj9e+8+e8mvPrBo1R3/vOzMZWOD43K9R+hex5xd967sDb4WttqC1psNWF09zUcGDAq6zaspvLIRWBaaj5QzhZtnlQcDwHCuFPHS6Zjk240h9v2tP/w99v/mTzh0xwM4/sATaF+/HX1H2zDU1onEoQNI7t0NX02tgCGPPw4TxwrJg6+DPcbhEkWMUWR02ehwMBAgd0uW0ITPFya2OsCbzdIuGwhSCttLFkVaVvCXCHSrM7apQNho1a1AXWKMfxEpABN1y+r8bMR2IiNBNjsbDQb6+zPZd75m+qtDNZUTfWzwBrZyLs7DHUEcQKacF7IjtyJOlG7902bDV1RiazIsZ2Q0fWQnI6Yj1dmNttwEzC7dh+jEG1iWLCzBGstUdw9oT257+0krwLKyUqxaucI4JDUSj/IAIeE2Xs/Ms7eOcoreqXjPnddgTiccYHLDNiEzp0GNdusJC9M6moTjz4lLdq69mSk96q6evSNk4qXVUZ/q1rW2ivPiywua5YWZOW5Olw/Zm1ruKMuxF45nbx0m71d51nl8gm6sH+PG6Yl2n10gE4lkMb4J2H8ghrmzqzBntl4x7kEt+0gk4kd5mZ+cMDB2bBjnnTeX3O4wKiviOOfc2YgUC6B1P4GeYxrGOefMohyxjq57i+PDfVi+rAmzZjUaQCupeuNu6tQwVq2axXQqrcxwPs8j+lPJKQ8vj3LicIwFZhReG5KF1IqQrqxMVOq9vb35Y+hyp2Wv+vo6OqMrupE7Eyw3G7AUh5Wf03a88pewtErvyTJnmCr3vN4VSnBh+mRvsoT9WYZQ3/ekb9miRTUXzkvVz51dXDZlRkNk5vzG4smTa4p9QwPoLl0oZ07cCtMCduXTElua49DI4jK9Y+Ckyc2Pioh6J015L7Tz0q38OX70plss2ICJw0/gZOkStNx/O2IdJzDQO4T+rl70dVC0nkT3iTZ0bduFqsmNiEydpCkPMUZpohDeuDOhvCw7pdnsiE8cCHZuaT74h82dhyojIY6Rvpwv6+N0jaligliPLG5/NhTMZTi/z2YD2WyEmclmSrKZYCYbTFbnYv5YLtWU0sGgfLbc2F40uamDb+7cuXarekUiEYiWlARDiUToYHt7vPe3b/pB1YKpr8MwS9NcuvhuMfLHMipZkqtmY2TxI7ZlB0oWLrTnUlQ+VhkqcTZEBHLoPdqFvpIxGDtxErrqXolAWi/BOtcU6uKQZ9att0ZbWVmOZUuX0JydU8j9Z4lx+ELQ6RdtS1KSGO1fSJZoU1kjG0XWcJgxr64dctxpSmwq5dfS4Pn3HDvm+nHCoV5O8lHKjNqCsJ07BEZCcNyY4xdGbmACBpOpt5NEFqf9OOb2O5KUU2S61xJAdVUJJz6sZzd+3bd75PAxvPqa23DD62fhXz5xhYHz6DDU+Xp6hux5Hj3TrZeMh3U9JXSJi3YfyCxGUE9YknTtZE21Lo3PEOz01BGJ6a6uKrY49XSN2oi3BMES4Y8Tm6lJpy4/OWb26yhfFCnvej2is0uvhDi7JHTx0ZxZAn+nzk4J2Mu4qFDtUUHSPGA9JbmFNMrO+zxg2SVlEURRdhCzOn7IumH7D0aYHjFKJNevLxXFvpqbMRQYS07N3fnjBuq0pYJA8xE4kqhA6ZJMxCpxBpzTvRMKyzEzlcqEsmikrTr2klP+MswYXoNopBr3/3AzBm77OsobIwgXBe0dQl2qlI7FMX/+ZCz9+DvskTWOZk4YCk/pFNKb2g1bQRtRzfpKDfRkP/P1Z3/5vQcP7KwqC2WIYHH6iDE90QACRLZMLOPzxcI0Z4noRFacoJvMFBVxApBKVcYrU/2R/oxuIJu3e17mVnsh56/kdFdjtT9WH/MlEgl/sLIywHgC2q3e19eXfMOFc2Y0TB1zvq0JiJMV264G7nG2CkJmEuJ8JWjmKylBciiKEw+sxRC5ksHmE+g/3kJBubkFPXv2IxuuQsP4EvSOeQ1yWki30TJn67cHDx1CV484pRosWbzIzDRVtLI1oQbuNHLJzihLmQ0vkCF4ZzidzDl3A4y4d9x4ev6aPwGHCakVhsmeemSJQGKEa3HC80b4Ec7E8S93kumKUy7Pz0g4ZufmdyQvTpokPPUpdq44xezPkKwNFCkcWf+Ffqjz2it/TLbm5KmdOAqFUx4Zu7lrYHCYHGsMA3YXK2XqG8bobS7n4u/unkEzG5Abs4+ZP5XncCJJv1EDU0WmstAtbnKrE0pKg8w1jZU/7UiwNMicadBtbLrNTemRO+Uvb09yytc1c80LZf5Y03Wd59XSOq4c2dPpT2GKtHVRVyM6nK64/SLU1Fbn61zw5ySLvmjvREd1QZq89DptgbLbxhSjKsHx77qnxtqPuR8Ris9pj3KfRTIXRmV8P2rT6lvlSroCo1B/lZpDWzaOBErQE5xst/dZOMZ9OzMaLw+FIp9ON82Fgt5JGZRke4hknNGK3bK0u/an9TeSN300Hwo1YvLA/fCxDNt3NWOwPYq+NratrjgyUT/mrpyNZR99E4LFDF+gq+VMMX+aZdvSgos/IoUpxoyzJLA96QNdX9fgwOd/vuWJYWZUOznIbGT8Ob3aiTTH+jQHpnSACeGchYCcyQSYuFxREZPukK/clyM20qgo19DZkNuN3ZZrK9K/gOTPQLdlekugMhq1lzeDsViII0R47/Hjw3/6zCsvftU1i2+FP2KN3as8E8qoKflj5q7eZCoIvCfueRj7HnwKCXnlqJVlgSQGk5gyoRpzr1mNgRk3oCeyCMHMoAKypQTmE888u87WcBcumM9yZemwYShoVaDXjk4hVabtrghgQuv30VF9JYerCfBldX2g40ReTvHqGiip5mTkx8hTuWO2ozlFLRqtp+4U7encurL9iyN2OrNINkZKlEhu2EALyQvRQjGN8q5USpY5bdxE6NeU4loco5FIPL2ROcqr5Mm4RzN2wv1zJFAIhgKori5DLKaHKYdZl65/j0bFa53Oo1PsCvLh6pzcOeQ5FY2YOX4EIjI1v14Z5vWe/fMQ0+Myyc6P1KcWPTmvIFpayDT09pK/UBfVt4Yyu8RIaiMGYkGw3AqZRSc1Xj5ciwJy7B0qtDWwdtWF5JWfsim/SXKN02P3Y2xmH7J60ob+BIguMhrphrEYKrC9/Gaa60pQ5ln59uq7gPL1o/Bd5eh0ZH1BlGW70ZTajj1FlyCYGzm6b6SwXaVCP9U/dfxP+EowObEOU2oOIV43F9ETbYg1n0QumUTF+DpUTW1yADQWdUBXgEqmKktZV8zqOSCBa4aDtdRZDuQ52qeiw6gc34DHDg3tvOYTD91RVxVW9MMceoazvlyM5RoN+oLRrC8by2Z8MV9IrxggrhuUc+FwkvlPiNMlh5uKRqPpioqKjHvzmAo291dxurprYbBm0B/Rem447PeL0/X7A13JYHjF+IrYkrkNVwcZo2XYRhh6s/Vc1YYAlmYmFJz0rqD7ikVzUDWJ4MeZR85XhNL6cRh31irMunAesuXj0FZ1OfzpIWc0ZwWJoz158iTi5GwWLlxgZmkVripPjcAq0ZFPEaRUoAxj++5F6YnHMFh/FpLa7aYpj+yt1XhuJdwRWX9u3HnOwrFw1GrwND+FM5GcFy53wLwa1ytZ+ryQH0cUrtMZh+LGJ39m7n3UkyzOQ/4ZHo0ctdxQ46RLbkbSJkdmnheOP6mdzFASqYo88syeQ46Ffp0PIK43170BF8M1PLK4TGEcrO5StTt/zchJi6VTf5ZHpdcV1OfTKzWFUy4yc/Jsa8ryp7Iz89Hc2Eg5WTla0hz/kj07+XFmLF54MtdHHpk5wura0iG9m24La0SoIPRRL05OV984aAo9paNj0A7HSH+WDicsr51YWlQkCpN/+bCtmFx7xSvZ1eeFFSaJ6kIyG/0zYH2YlmJiYiNnGbTJ90cKQ2XZSxtAMN2PXn8Toihnt2DfYjpl56S7IF5PqEz0R7VXVp5IcjbZkNqHuvQhnAjMs+1ghfaKMu/vOf6dvPrI7fYHxqJ+cCdKMsMoiZBjry1GZXUpwpk4kpwZp9vakejsQrKjE8MdHRg+2YnYyS5EaTbU0U2uuA+Dnb2UezHU3YcBin6aV86ZnvvVA0c3PL2rtbusOOxjWsi9+cnV5tLkdjWlosilmJx0iFyvNi3ofRlfMEg+L8Pk5TLhcDhL7M2K0y28h0Gl+5eQ1coyLAv0T+/3i9PVK5rBYJCYPxzuT6VC6YGB5NZb3/atpjmTr8Uw02cxqRIlE1idIBwANnNX5NeE6EabnnX1nbkTIDPLuzfi8P+vvTeBkuw6ywTvW2PJyD2zsjaVSiWVpPIu25LlRbYxtrHBMMZjs9sNPQx9hjPQ9PRMn27oM8Dh0I0HBjDTNNAsPd2GMTbtBS8s3oQt2bJlyZYslWSpSrWqKquycs/IiHjxtvm+/9774kXkUotk3Ib8M2/c/b/79/77v/vem3inisIp5WHLw3GnNMIt2+zsrJqamkSWitbhYmAk7ybEyc2RTby6mvaeUuFHfkm1Z5dU+M9+XV3IbpXvQ3HClKUmSwzRMSbURukICdW5emVzAtl42pbvViTpycnyJtks0kfigNGcbLIiiQnZrBzGceJKEvTppmlsfQsypZhsJrO4hEoV7YtHuLi0U4aW1Sd/nbvXWyS6dH5LxmfmhY7HL/loV0FciEKmzEEq9LcmXTlvj3QJUmEQF/kGIn/Eb55/c6J0u7K6rC5cnNOSLkB8bHRU7eIbxniDZ5AZ62g6jbU1tdpIJp1tU0ESrGeogGOZfylpBjAN8rZ6afe/qQAXAFkW4CXvoiaYMpFZK26yri44N6qj4XepMO+9dJ3pNytfyFa8XD4odqrqhd2Pq4n0jPpS7V2i4uAdHUvkzb4vpGjw0D2hib3PNdxVVTXjnFJHlj6sFubkbBMkV540wYWMF0f0bUZDP2wJTwjcPJkD24TJhRUmWm2q/S8+omp3vHTpu/7Jn31gPUrbQeBEeQ5p1lUtJ8tacK+7vttE/VqoXQvYww+PdZyu086CTCRd8OxWq9WEku74+HjybEm67l6112kON90gnnDbXttD4Z6bVrzcz4PZ+aZ67ZE9nRtv3vW9blDhpR25zJEwGoKoAClYiW3dMLzaMgydI3cc0SlKIe+JB9QF76Vqqf4cmQB83FCkAgwOO45SA6UIHoeRqywmgpaMYGhbN6UfcEx5A8Frqd3H/kg99f7PqfpERdVfcIdadPbJETQmKiYUM8DIYOsI8OmVIUn0D4xeBDrO5Ccxipb5EZAw8TotJzn5so6lvDaNZKONOEwQcZu2aQkVE4p9YfJqt/aL5McJB5t+JJZ4239M3y8JMp/mJ5OTeWmbtjJcpC/hqdNrSY/xUlNxcx0VbYC/J4Ha9KYNxki9mHYLs2UceRo3fvrjjCEVaUBwbeAn9bA2TDmuMJLZuKVcU2/GSPGU3rk70W2kn2l4RIsfAaX6hPn4pYyafC2j14fWpMJb10Xn79WpzyCc4yZ1GTT8g62r2wvXY6jdqfLUcL6g9jjHlFMZ5gTXQCdgx1NBEqTDXF/VupfUnHejigGSvLvPOpDK/HU3mD/4bXl2vfAVnH4WqZviryg/WlXrlV1qMdMvSdc7CwOEBEvk3dDmwqCgLFbL+ZQar6+r7vGvqvOnIMkCOFcXV9UaTHNxRWyalSXYS2uqudRUzRWadbW+1lLtZkc+6d/GTiSHLPuin/wf1fs/+thDH/zsE2dHG1UAUc7hSDx+5yh3Y26D0R+QcrMENiRcjVL4S/i4BMKxXFJ+SUIk3VqtlpUl3WcCug5BN56OnaAbuJEfYYfvAXRdL3ESv14Pa198+OLsO998613V6fHdil/iLANqoWIwthwhM8YCsg+gpfI7qCm1dFqtrQTqzNT3KTddl4EVU6Ji0MFS3DYBLAvCEoIy6U6cirq++deq+ckPYpC7qjFdUcENR9RieIsMJhLJpC74cgLIBEI0wcbE23Q6nmUgjVmMGgz1JJHFwcli/P2GYKjjNUu6bZ3BC4BHwBJANXkEJAX0bFjPLha7ddMmL4YZ2/KWP8QjQCa78CinGTSWtzE2vM9tzhuTl20/SpAyaOimYbFlEt60mcaUI39IKPwRpnmaeGtQBvmSa1EPmw7B2i6HcXFrXmVTpDNG6mTc5fjBPLpuvXBJxz5na+AmMRySD6Ynlw9vXdSxKwu4NxV/mXQOkOVreJDIeysq129DfTYxBF1Km7uCi9hVNnoAa9clbR0KWYJPxHYAhrkc2VQJdpooo5gzxhQX61K55TRx5qphb0VNL9+vFk/OqvHdDXUmOQSps4u0pj/BF44i/9ZG81zx9qgbRmfVU1/4ulpZaKoOVTkwUacrn6viwxpMy8uIF0C6R7/zZfa1oaoaGqmrOr9AHbrqeT/0FrVeH13757/4sS9mEPcDzweeAop5YMJ1IM05MbYB1IPFKF/AVwAYveGkAGDfEdAFpd800KWkW02qBegq3kpLUz/wvOCJMxeSV7/ghtYNh6ff4HoBRxD/MBZwRcK1QMtwhpVAl1WkaS+q7tNn1fGJH8SAIjkG1Xb6IIAJENEYqUxs+iWtnYwptjMVNZ6fVBNH36vWL86r4X2TqjbWUN7ElJqrUsdUnkhwW352IoMXKlDUQ4yJ6wEX02vDhcUFTzfT2bxFfRkG01sour6Wry4D2ZjfhtOwi4xb12kwTS+eEgYiC39RjinLtqmPTH6GSz7kIUl64x6sk9QbPJnH8iynsXmlraX6iCmnK10AZFdj4oW/cUttGYc/Ha7rq3nTP2BMWrqvhKSegzyY15TD6azLYTpTtjFal2LjteGDGCS6+apLqhr44AX9ejxgMNfYNrkIM5/pp0Fws3ORO5zyBUQuzkhrwU+ASfT+vTTW8H20e/ITarzWBujal/+jXVh/BF8BYFmTaA7XrxuooXhWnc8PIm/QpxLYjHS7eu2nSTJP7a7Mq8rJL6rjXzurpsZTFU8dVsvdBvjp+zBSrhkn3YZ+Htpo/tQvN+OKcken1E0j59XK7IoaGh1SQ8N11cCaHh4fVsMTNKNqZHpMDU+OqRGYUbhHpsZhEDbaUHte/Hw1+fIX5b/xf/3N/X/7wJmLY8MVJ8spyWrQBUbFjgFd7OqxFVZ88oGgm+QE3wzg66KyAGAY+Yba34uk60We23ESz3ccvzpUrX34rx89/mPf9/znD++bvl7x3boi0RpwtVKtfViChoRB4l1GXPpQ/UjlZ4+qY0NvUSvuLnnctwAqmUScTD0ji4rGDFif4eCBPbJhqvjq0PJHlXvhKTV64ICqTe9W4SS2OF6u5sIjmFCoCyagLHJbBvkO8hwwkk6XLuXo8mR2DKRj/Xt+/PT5dRoNytZt0xVppD10M9jESXrdhZJP6s+FyA8brapOqo/DbTWR8SNl2XwWFMvppS7SJ1zUJn3J9KWjzTSop/jZH7BJtGVpSTk6LX50HtqMk3R6wtFmiA7r2fLoJ+uJcqykVDa67r222LBym8hM12EgP9JwDBLe3TZ5Bo30Rckv85Ogh063wEcQJD9+1FIKwz9f28nP95Tziinq2vMzr51/KBBhbLsO51N/vXoznP1kyYTRJfH9Jsk9td85rkYayO9VVc4tNvrTqZrvjBF4kbd4mtTzsXI6ysW6PAfg9fKu1HEz3tboets06EuUubc6p9YfukedfOKiai8sq8PPn1Jnsxv1mjf5uEppE3/FC7I8+w2BLFEXo0m1Z19F7R9aRjVrapRgOgmgFZAdB8jC7JpUozPTMLvUyMwUzDSAeEoNH9inhl51u/rbjz5w8l+++5MPTY/XPVbVIaIDWNF4HtmIXZV388zpOq5D3W03S53Y8wC2McAX6OQEAGB0IE2lUkkxbzbcSDMod9XEcVAAXXdQ0rXqhcBxPB/S7oXltjtSC0/e/uLr3hDUGlXR0wrAcgBhm/O50nPUjOCqLy+xwCSnzkjNPq5O+a9Us+FzVZA2JVmvs/sNfszC2WhsOCdInPtqNDur9q7cq9zxGTV3odkZeu5zfHf3jcpLmmox263WXZ5gwEJDnh71Jr4EY1SEr5l05K0jQHAy3pa/ARAk2viN215MBGitsekLwyIYjiIkPcLENgYRdsEyPRPGeaCG84vquuRhNasOi+5MRw3yJi8YqVGPJBwzvy9dKY0AonYK9aUzprzltPXU9YaNP7swRZdpjE5r3KZN0r4yH2tKkp41fCCBT6JJPumnXt4ef21EMtwgSWoj9WELN+mzVN5katLASD1lGmj+Olz7SXzZEutCJOFXmbFkTFy5F3t5eraO06no75Wp029lmJ+m1JaS4e7ngDqmat0V5YzNqHxtTbkNrWYodqPikxCxHIDzmHtBXUp2q7WkpjyqOhGly+nnzzDWT+cXD8r01e5wQXlPP6y6MTO5arK2roI9+9VsZ1qFCkCOjHbsycPOD8tX+tC027p5muF8vFtdP91U041cDUGIGp6eUEMA2yHY9SnsZmEqvNkOoA2mppU/PY3d7bRyb7lBPfa1pxb+p5/7i/ty10kD38uoNqB0i8lP4IVUC7CVD8bBhoHEC+B1Yh+gCyCGxNtNMKApJV/0tXwheOD0AlHhGUu6LiXderLs8MgYMddJ2l7quqwxLgCONzJcrX/wU4/O33l498qNz937StenYpq5YbGvMNFFqiXY8uYVbZ48cFC/uWPqTP48dbr6KhVmfIEF/rkQ0NHcuXF2o9tlUHqDUZqM9NtwY9MkKlAHWl9Uw3sb6uJy1nnHL3z2Ky9+zq7hvXe9vKbWltRaU6kld7/cTENyAw40yG/cZdvy3cxIuTYt3fzjorQTSvza3pZKbSyMiSLBK2kolzBG6oUg1jlxQnWb+gy6eV1d8J7D3dEGXnLTAnmKLSnyEUDoLhumtW7JI9KcBq1y//SZ0oJnGh2m+0aDlE4j8TBFnUogSJUQ0/S20T1eOr3pA9MrfOqNn68fGeHXo3nBYLr+PiTBpf3i64+3aSzZMFsmLFXzI0WFnrTdxJfT9AwYYNXodzjI2pOLAk/dMC1rovNY3jZfPx/bT1dCTGbzaT/dvTAJxm7zBu+EOnn359Xcg4+qsetmVDAzg0Sok0i3RFna1IbijyDsu+rjn3ry7KFdcbjg3hjwrW7swF6b++us/XrM6Wd/jbjL2CefV25QVxN7JrGBV2rfyLKaw7pbi0M5slm+fyEGefUuohRWxFH1miqeOryYAnhHLqjqeEO5oxCe6riI1IdgIL3LG8lCbXjPiO9cmGyo408+vfxTP/O+L56+sNxqDFXQXsgqGC6XMgsBF4uGoItrVITSInQLDIA3TwG8PuJifVMtCAjQIulanS5B94ZLN2T24YhnBLo3q5uLc7rdSsX11tddz/ddlA68FdD108TxRofrQ7/3/vuPvf72g86BwzO3OdgOKb5jIQXI0oh0awwBFwtMLZ5QTyeH1fHq60T6ZMeKBIiCZfCkozkonB90684vD3Z5AdPgB2GOSHo3ZF9TweHD6mMf+NL53/7EiTPnTs233nLnzO7K1LiXYLtzwTskA6/zSqFcntoNotVnENEnKXGilRYiSepr/D3bpDfGpi+H0fAInPDfZMJZCVm7dR1EYkT6VlJRN9e/oR7/8mfOVxoz/kp4KNALv3/7K3xlcZTqNRDWXy+2CXH4swBh48rpB40m2HQbU8QN+Mvp6Sq8QhKinULaj+KRTr/v4xMf+5i66fBNAm5s70YwuBJDfuSt8+q2mrHEMrjZf1zNJ5PobwoR5fQlEi9/sDRj/QIYriBeGKyk2+s38JY2lMu3phxm3PxDnQpVT5+xY0XevbbrC5eJRz9dlx9XX/7Pf6VmnnuT2vvG1/LKADCSCsIQdM2OlKYS8Cm/5Md/6fMPjFWb+cteuGfqxMoEgESfPKBahWVtcFsjc46NTNXN4/OqMb1bjeyeUkO7dqkKwHzaPatORtepTuoVO82ircin3eQFHmy7idPpUEWVqmZSVXPxpDrgPiV9jMZIeWi4sdHB0kbYo4F66KunLv3ET//ZfY+dutScGK2jwTkkV+pwYTBkAFiqFPicFgAWgAs3EA5hcLsuADmLXUjFQLI4TELKdGhylg41h9Ju2JXPsn/uUvFJ9mcGuoMPR/hpKu/dSzGTIIDDVj5mph8Eyq83wvp/+JP7HnnNbfvzfYfGn+tliavaBF4DtKLDZaeg6itn1enkiDpeea1y0zYkM4SjuuhW0/FmArEmhW1MiTgIdlCYj5O9C1aVdFkdapzF1sbJ3vO7nzl+rpN1T8xHnQN5y7/t1bdOOEvz6un0IAZWS0hyI83yKZliIsH0Ae4WpsjLNhizZT6ZnMgDI7bJyzbauuBn83qhzjxn2cqq6tDogmof++jCz//BI0++/TuP7F0Ibgr4tizTQ/ofeTYS555uI6nMXxPj+ssVZjDlMAbbKBtGnv1pBgzidZpenkFjy2H74egLxwVf3jL2mU99St165Ih8ZVjOwm4gTmPmERabGFtX1gcBkk67eQd+zF1RN3pH1Yn4JoRxi23qAGPrpucr+WgAIj9bF7lZhT89B3RZYkw60QvDzU/a6zlgwo0R8KRhGpO/uIhuY1gfyyvBHN/vnlE3HRxT+25/nkrn5lS6uKjSpRWVLi/DwF5ZUQncGdxuu6ke+drp5d//5KnTX3p8eeWH73Amg/EbapfWA+AzhRTdb9r0VFL40W7pxEytpzV1XWVWDd+wT3nTMJBInYkZVQlTNdM9rs5lB1Qz9gBQnKs6H38LHvSzzfRZ/qavqWdejofVQjKu9jtPKR+75pynY9GffNuD7KKHcfFA8z/0iSee+mf/6oMPzi2vdcaH6+SXYEwo1QKQHJ5YoAqh67h55DpuFxejCCDXhYmwyLopwBbCZQxkRnqV+AyK0IhQpWEcZpEf5QTd8gtvnjHoRrsjZxFFVtYqbjOIvQySrtfton655+YBLgCJl+WeF/iuHCP73fd+6bHdkyNzh2+cOAxJv66iDq4PAFoMhErWVbY6p45lL1ZPOHfK0TC+Uag3UfTE6ndzEm9+k2MDoCEt75w20nm1f2JBXTyz2P619z6Ay6GfV0LX/eqTCyvf96KpmcmZSnihOaFaeV0Af3NgZPm6DjSojnQpbWu0X9dVG/p1Wu3vtWWDYS/jV9uWen66dNqNPOSzNWlVXT+6qibnPtr8kV/8wkMVCA4/8ubbDpzND3p81HEwT89o/hHGpd1uqbASysJmeC+NLZNh1ti4zQzjTR6pdzmfzVtySw04xUj0Mb7f1n2u/YOGYMZ37N577+fVkec8V41hQfOdyshRjJkF9p7ZZIwJaINhMGxLJw3ULZUn1LR/QR1rH8TFHPUt8eiT7mBYr2K+ID8vDCTUWMKlf8SGwVJAqAbtTQ35Ic2GcOTiWJX4oFI6XOJZIN1SgJQeYz1c11hUyblvqFMPQGo/eVZdOvm0mqN9guYcwp6WsEunzqv2qdPq/V9ZOfGV2fZy1OnmR0+tLv3Yayu7L2U3+HyRvICatEr/sRLldtiLZBfyGefoweCEcqYOYKvPd4QjbnQKwnSUNdYejdPqbm++VUNyChH6osZ/5hd+dKI46qWpW5cXIuBiGMvjB6ma746JqmF/OKvCABjJ14a6br4IGfGehy6d/7e//ncPv+dP7jkZBE42VK2QYyKnE1y+0YfHwWgrgJmKePOM4SLdOqqDIvmZnC5yoAsBzvwLXNmvh1knBdKm9WQ5i6vVrPFEI59Vs1JdmGcGuqfVaXXgwAGn0+k4lWTVTSoVB1s5N8oyNxQVQ+ahka6n+NIz14fTp473zz701TMPPzr39X37JoPpXfWZMMgD1VxVzWakHlF3qVPqiAoz3jTTE4a2nryms61tTDGoA+GDhk3mucRRd1HtHZ1Xjz5wdvmP/vaps/Wa7/m4PJxfjaM9Qe7decfMVLNdU5eyaVEx6L6S/iqRzGhDOp5/mliemexmwWnTa0/PzTQmf5Hu8gY/ukTt7IXBtDGZD40vq10LH2u+85c//7WvPLGw/oaXzox9xytv23+qux/XQ7Zpc2J+AsLqyrKqVHh3nTpHW06/DZdxbzQFkIi/v60bxk/GloBl3eUwO/Y9oy+COj15C8AJQOr0VC2srq2p+774BXUEku7YxCRAN0K5qIeUvzko9urDNLBLYWXD7XEtyNRU58H1M2dXV4PJG+pLEV/ETmnWpEMa9g//EcD/Xhw9Eqz7GiG6XqX4wvAPNhn1wjVPml7f0qvdQmLRr5OKX+K126alxD5dW1fe6a+rufOQbNG3MXYJcRRrg4sVX9zOs65+2lVzTaf1fz/YPprBPVwNvUdOrqyHaavzjlc09hxb22tu9usypJzCo4mtpZ8S7Fw8rqJ2qnZ3n1De0CikzwZERZW/548f+Ma7f+/ux9/2onbjpn2VoVY6rNaSiooggya4uHUBqnySjl+e8T1H1fxMjVQTNVWJ1Ey9rQ7UV9X1Q8vqxvq5fNJdzGJcHVZXlzsPnU3nf+cvnnrs1/7wC4//pz+9/9TZCwut8dGaw9v/qFSCasnZW1SSC4QvXwHoQrol6MIwzM0Bb3nWRQtEn4trRzdAOtfJYsi7otPl/j1cDbOlMIEM6udTi1OZPbkAAqtrI5vPfclLXuLOz897o52O1+RLb3w/aLfboQfhFgs2zLt51Q8UL1dVTOI6Sq5jog2trrb9dicPXvuq5+z/lZ963ltfuCd//sngdeqx5gGFXlI+LjJyBtDMEl1jXSx/bQs09fu2Iz5Js8c7q27f86j6z//l4RP/4k8e/sbUMGAfRXSSLN3XCIO/fver7kqmjlS+uHqnqmAXcTmS0vFD4YXV1fZADUteLeX0x5OYx/LQtHU6BnP0uD2VJLKF4uyoqedMn8MV8W+X/ud/9+WHnzzfjOI4zX7+R2498I4f/dHnfmXhBlV1MJ80qw1EwKGecWFxQY0MD8uLWqReiJN6mSrZevbC+jkOtn8rKtqsW1L4dRzDWBh9JhDUz1u7+Wvz82IlB+KrAABGB0lEQVQxe/68+r3f/X/UD/zwj6gXvPBFkHzXpd9tTp1Wu4Use4TZ2VYkHqBOFqjbpubU1z77F8fn1pLkzW/7oVsfvLALc6V8MWPmXp0tkbcGZMTahg5SORhJLTDzf2vavDxSX38xifXCHWe+uq4+r17h3qtWLgFvqMvFRUiI+QDOtHnxhUyV//KHn/7aH3/+1NOTNT9gLJNdWu1Gv//PX3DrK1//xiOfPH1IVbFmqEkVdGEi5BdpNOeKRiAAM3AxTgDLGqTP20ePQQg6q5bS6egX/sOXH3r/R+6/xNdv1mq+8+NvuG73W193y4HJqX2jkT8eAtUA/h2qHVMn4fctOnEnipL11WZ3eW09Wlhpt+eXOu3ZpWZ0aTWKl9eS7uxy2l1Zz5KVtXbcjLrpUBg4YRVbP+UCkvIkx5UCEi5tDCCkVgJsxhtmqoNmd9AdHdS6DTGyjQs0D1q36UefyOO/kNE7iOiWX+s41Gol6/V6wtc6lh8Btt1yLWTzufz+D980tr6+7qEAP+x0/HYQCOA6XSdUTle+oonG1VBizc29eu4BfDUA11bWOv5IJay9442Hb/neO3a98ODhQ4eTocPDs+k+tdSuKOCFXBX1cBXLoUSsysbQjaTT8fjULveCesXMV9Sv/tb9R3/t4ydP7B4Jwww9zlTzK93ov/70kRd9z1tvv/5v5l9L2EfZm/OX0L6Va8P0Dy3bUXriFz4DLAYEbPpBXvQjYS8Xf2wa5NXRwoW6udStAAyOq9Nf//S5n/mNhx7DvMvG6r53cbnbff8v3Pm8qZf80IFjSw0Vyvs6NJGHLkf+xS+gu7CghodH5CYUS9bFys8VUS8lXKVsUoZ2bkHlWNvyfirPgqLPYLEvKJ3y0dpTp06pP/5Pv6/+h+9/m7r9zjtVe30diXozyLa1oMtXzBC3sYF63dT92U/82w9/8aa9Q/Wf/1/f/uJPXzyiKriYbU6mVP5sVU4pXFs9D9vVV1cbaJyUWjWDzak8r6QmXPZ6uqO/XNF5fv/uL6v67j2Y7NzmM56JkcYC8Gio/vT/+/Kxn/n3nzk62QgCudFmapUkabreceL/9xduu+26F3znjfee3QehKUZJ+gGLSqDUEHYGw5VYTQTrqpat5hXVjJPWcrS8sLB28mK7+Y1zK2uPHV9qfu7hC8sjQwHPQakuthSr60ncqHnui28art96HfbJFSBdK00urkSd8/PtLtZr3Ook6VqUZ51uKmpkrlhWjzWEJKw/UIN6yI1LXA1Qa8jLaLToQvjgr3kAAtcg9E0XQCtSbZbmkYAuQBWiddv1nRYGv5M6KUDXh0l4qDlCCzs5xMskSeIa/pJ6Eq+traXVajWdmppKH3zwQXYi+0oM63UtZPPJ6x0vPeeSyy9fDrWG/PX6uh/wExL4weUxjGKnwj8MfA0VrroAXE95tSRPauiLquO6Q1GShItrsZulaXjHzWO7fuz11x2580U3Hp7YfXDvauWG4EI0rZbBjp/TtgAsYy5tINFDN4HISE4S1VuetsK8so8HK+p1o3erf/Ob9z/0e3dfODPdCHwOFj/+uNCMu+940dSu//hvbn/F3dGbHD4l4/PpP2Yu8dQlaknMlqEd5fheuZoQh0AJN5HlNHTrH4SxEcKEeUygkE7NIFl3WHAptluOH6rX7HpUffaznznxM7/19SeCwPEatcDtxmlaqwbOX/36d7/ysfC7hlqYQi4KtxyFdx9/TFnMzKXFRdVoDAvoShpbSVKRnI5eRMHVTiupH0NtuAnCj04hPnEVVegFDRAD9fiWaVBaZFm1Wl0dPfqoet9736u+53u/V73iVXepFh+/LaVlOusTjn1sy56+VCpKPXVgrK3G5z45/+qf+/SDt988PvRnv/zdd9zdfEVIXfmG9upB0iH4oa2/E4dZjLTczrNJ/XVhgL3YMoSzjMEFZ51GUiBMnDp9Lx47H1i90F4Jkt4Qq7eehOquicfVCw9hNz28Xwfy24REKx4XG6uqT338q0+/62f+9Ku+mzuVCh+wEaYwjnzTEQJkhrnVff+vveJlu2+669D5lWG1q7qmqgBYt7vSiZrLaxcXVtbPz62sPX56ZfXombXm8afXOvPYKUQJNuzgVAlcZ6QO0RdFcuOm+WOvjo5qdZOUZVA01QDqOGHgUTUgwjl+IIgyNSFXSPISVTEG4oYH1YZ45TgZQlLk4tGuBO2llJs6ok4QXa0ALjJFGKYOEkZOqloQ0DtI204TxZfgdCjlIlUU+hl1vd08qXZjCLoE29XV1bT0ohuWb65ez+yFN2LzZhpfZA6J2qmna05SqbhtXAhy33dV7KNTEjSRnxlk56ToDx9rPpeuko9X5vjFdWi45ofDtUowuxTHf3nfxdkP3n3i+NHHj58eiU61rm+c9w/XF/2JRoZdRyCPH7YSDzauhrhGydGnlBOYXap1dHIXVx59RDhGlDo/6vEwvtL6W9WT6q/uPXv64dnW6lDo8vAI52Lmu26OidB6y4uG9jsThyoXW0MYRD6ayATcwiOzuGnrCdx382LQ8E+2k6yLzSf/xm3T6nBLNr/WW6IME2/DjUdhtqjM9dWdww/EH/vEp4/9b7979PgIpNtq6PF+Wr7aSpK3vWJm4lV33Xn94yszjlccg9N8ZfUUfm24UFudtnxOhqDRF8+/sr+ok+bDALKVOWb6RAJguJY5dZiiyMco/lgqu0uk85hInVkMQ3T5NHoUedG453Ofw4VjQb309pep0dFR+ZaXpEGdZH6Yp7i0Pphjw7lj4piGbpkzDOvplqPUVy8dO52/7+Nfeeq+oxea2MImb3nV3omstr++1OZ01rpmm14+7Ck8bVm6nMDXSy+ST1DpvpN4SafL7MtneGq9NNOjqeJmH+i26BtkjKMx/QPD8rSblg6zaRhHXfR8d1Td7J/AmKNSouHEBYRVHKmov/7YQ2d+6uf+9CGiWTX0iWBYeQAuGkw/cEuBfzLgf/WFi0+/7PrIqyw9uXjPPV/5xkc/+/XH/+RjDz3+R5948th7P3Xy9Ce+fGHuq0+trV5Y6kYp8nOeDtV8Z6jqO+CN6cGjSqgBpVBWjNPbcfgS8axe89VQLVD1qp9XIScFnpsDTTLePGIa1EcMmAAPxda8YDD1GMaTCXKeFstGn1Bw4QdSOdTdKgeSrTmt4FBPS4nXjXCdiXI3jyAsAogzSr9dlftdN0ti6nKzMMTsUkklj3gDLauv1VOeWhh8Es3StYIuSZYQGDq8mUbQXU4Sp16vO5gcThiGTjfDALl82Tr2MPjLU9f1PXHzRBPaghjNSdYjRs8JgHojNYhXSPXk+Xbrw/edP/ehzxx76muPHDsTLZ5Y3J2ejA/WZt19Q8vurqDpjlVRZpCrEBiPq58o1/kpZblCo3cA6BQtRCcF3orf86/iSn1jfVZ97O4nTz4yG63VAg/VwIDxzfAQQC4sx53vuHl45ODh6yZPNKdRFb1g8SOT1AKsuPlnJz7/JMwsirK7iKOtF57low3T64WwmcHPhjAuRF6AXjv9VZVfPNr6iV9/5Gi14rAPuTDwr1Q7ypOff+eRG+PJO8bneawHcxC5S3yk/3tk/HxHAF8KUsQxvDDMZ9pABjCsCyOFpwUFE98DBqZDXLndcDOszwhvgA0By9hFnAGtwphwSox8YT0rHEMU+eLnPy9jfvvLXi7zQL4ky3QoTwBX3MaUgbFcFutm2gmnXLCHQqV2pQ+3/vV7PvcNJ6g7E42R8BUHwuEDB68bPblak7Ol0j4a5JU2w5TbzKNg/IQU37vQlYtBf3+xHy1Zn44b8NPG+NgwkqSxaY3NH/HLH2zUBf8mjssjV81uoC5FDXXQO63HHQC3HHW7v/uHX3jsX/7ih45ChsqrFb5ZjI/G8pUEGhwJcjSoR4I1mOEik37gM2fOfOCep0/fe3Rh/viFZnOtrd96DrB0YFSt4gHcHUheLp/6MuCoAdLwA4BrsIQBUBIwOXFly8kJrP02vGeLYV20W+7q2XgCLrBR5BSALG+WwS9PCjkRJBSeuY3QJxH6Q/S56D8ew4Kkm4q6AZdz2PJ1gy7QHjKfw++XJDyb64ROggzy6O9SdykDDmaNRiO/b/Y+08s9skvqWsjm7VMxjHZGvdZwy+NXJKjb9eMYG10vBKxWYhhcy/gt5CpqYe0aGFXEn6kq3UiL0c1geyFf9JNgjrajxG1GCUDT8fdOVmq37hsaft71jdGb9o+PTU80GhNj9SoaWqmEldD3uUWBpIe6gTi70B2YDVmMNZxlnW4UN+Nu/BvvffTR+x6dXeLpBXQLr9yC18vNbvcHX7l797/+2e9+w98t3OHwpl5/tw0Qe0Li+QMu1lsiLgDbYzaFTPpy6r6MgxzIAz+SBg788xzunWNH1fMaT6k0bOT/53seePQPPnvyzGiNly4nX+8k6aHdQ8Ff/Or3vPru5quqfHKIWzGpS4kKH8LpxmJQy8vLqj40pAJsMQka+rI4kA9eCTH5LAniMznd2hIiH/HLmHBdiUf4GE5C1mVL7KsvnZZp2Q3yOIwAzQ994P1qZXVVtvBve8cPqhFIuvx6bY8s5zKLXliPbJi2o8xTR8aW1WT70cV71l688PJD3amZ5ERtMlgO55IZ92Ozz1cVWdeGhDF+wMI6SQRy1q2B/uU3/RIe1Jf+1UkIiNLnxm9JT2UdxlhJwT414RIjnW/gFYPAsjQP/ctc7E8qP4lOPL3Ax/KHwkyNYkW+ds8Ztas6l33qaHL23//x/U8+fPTs6uRY3UN9kUXObYmEC0YEXlwttB8WCoIURXmKlSdb2ygQMmCgmRTwhlXGmiFREV8mEZ61SkBaRbkFnOyEgUPiLBVuyVemHo+c6gqAJCpAPy+nIvVC0JL3JACInRgtlKfPkK8rNoAXMiIkcoAuQNn3/Q6WEO9CdzI/64YA3yxJ+MhZN4qihO/PbayvJyvVqnwXbRPVAskujWsim1dAt6majn2heXNkxGu3274f+UEQxnwrQ+DGLoAXc9J1ALA5hjcBqPpVNLiGMcO1D2ALAIYR0EUtAbgCvgE6JECj5bPH2Aq6wE03wjUqShNcanKn4jlexXdcXEG9esX3R2peCLxH/VKMKkpz/azTiWAyPrOXttpJ2umqrFrD9QCTg0n4C0s6J+5m6e6pqv+Xv/rd3/933Tc0OlFXhW4qU8Q2WmfgryFxgoNJ0xdFj2SUGDpMGluwzEUJ19GsNapimRmy5TG2lVbULY1Z9R2TD6N9Q8oZ8tVHP/7k0z/+Ow88NNFAjyD53Gq3+56ffuHhl7z2zc+95+kZVbV318kWrExRZEyX+FETrEFPLcxfUvzoh5xewHoyCUu2JhvCukpryNtG6BCQhKCNRbAh62B8ESgu1qMcRiqntr+27lzkvOP90IMPqi994R6FKzDqnau3/9CPqKFGQ8mjqgYD7HCwdrwoWxabkbRAMIC6z0B0n7fd9Z25Fy866vy9ejkhvoUJ9b7TL1Gt2NOH8Q3fogekUF0qiZL5UE1/pHNlrYm5xf7TSVhvIV1dTQjS9cSP8DZpQHSVk5KKuUJ+Jqk9y8o7I1Usj8lapvaNtNVMsKzCeGH94sWLK195fGH+848uLt7/2OwyJPBsGFsnDK3sDeCQ7T7cKdyy/QdrjjylUPYEp7KsoQGS6mHO2WoOVnczKvGiU5ppG2VaBL9JwfiBggW4dT6JkYsCakmlLvA354v/DOg6CWQUTBAX8ADgFfUB36uQd7Ef6eTYkFASRn6+y1LCVR5GWZBhA5XE2NXjmq51ueMA3flqNRs9Ppo1VCMvnVogiX0ljd+KynnlFENP2u1A2h327EkGrwvQ9bpBlycaAKgwFYU6ohFawoVhOG2YCgYwRH9TOmYYv5VhgBdCJ3Yl6CTe3aEKAuMt+nMH1y7sVZQLcVbmN4AZ65aISuL8cGW7yc8nA59Ze/QtO0EGEANBt0xPCsUozks+/O7vfFNjzwsOnVqbUPPtqlqVF0RxysK4HEPdBaX5D0Ifc6hJtMhVPH2J+oj5i9h+ZoYMI+PkAfC6n6q37f0SAAXgwmt2LVf/7cNPnP7J//jAw1ONit9FI0arQf6Xv/mm13y59YqR1XXW+TK8Qewj/WBEW42OjiEES2wgm3gHwvq4wCOgzkCSMDAek5CgoAFJh9uk1rFZN5TT2wTCh2OC7TpVCB/5iz8XOQabWrV79x715u97KxJRzGE65Cllt0VI+AZiGBMzn07PN8/9wI1PqoN7hyADraF92IZTpQH+Trqq/ubsQfXg/C415GPHavIWhZAwX3Txmif516oV1Y6way2lM9OqIEYNBG1LnMqCiFgCPJ1Ad+g7ahxzZPdQR82EK5B6Vrqdpbm1J85cWrj/8cWlex+9tHxittnBzM+wm8QFwVc+JgwQiQBLsAWwUqVAVQIBmICrQRjlQWwV9QCCKM6WWyMerlPbhLLdl26AkKPAUQ49e9mAqAnrJ/hlTZbD6RYeqJ+AH3kikBeJMuBS0uXbweScLtaABl0MeZ7TrSKgDs/jRoiXm2ap78eVNI3TuBJ3w24C4E3tiQUr5e5Su3L7BWBDUjfbAddC5bx0U+KV42OdTscdiUY8nmSodLt+FGLH78dBHPPlYwTdpALhHhJtAEMJN60I6KYi5cKtIOkCdAV8Ee4otFckXR+2j87CFHI8jAAfXIcACjc3NPjDsAi+spfRQqmjDJQdDLnSyZTnzGRq7ovEzwGRNEiVpHm2f2ak9vaXj+996fP2Hdw/Pb07aeyZWEon3bPNIbXQDlSEzQh1pD4AGAXrxQJOZGacugIgvcjkx/xqknSbZoDTusuEML479E17HlO37l6HHwCQxirzUvW/v/uLD7z37pPnxhpBcHExav2rH7rlwA+8/c13/M2p6wDSBALDAAUKa8MffaqLRoHchmP8AGJ80XNoPheuc0p65mXFEFSsCMvPkPCiLQ3Tti6BHhhGEgRLDbTpJQ88krqH2gWvQbLsSLxgnDj2pLzJ6ynYd33Hd6rxyUk54E+4K+qwDUnbQCyPbss/RWMDgNE/uflxNTo1ggTYm3EHkFGHC+zJOurpBVf96YnnynndUtO2JZYj95NLdSu3aTuyaZhekARwl1CUAL8wcNVENVF7hvjAwLoaThe6rdWFtRNPX1q5/+iF+S88trT81IVWZ209SXgSoI5dH4EZS4eDWUi2VqUAprybDL8GK0CYjoMfTTB6WEg6XERYY7pmmjAsrKpUF+3drGkMs82WjjB86EaRGjAZrjtdx4vXEAK1X+chIxPPhUmZSirHMN0ulck9HEABwFZOLySQfxMsaIAq9uUAWVQAi8YXyTbzspigm6V+zE/yBEmSpGGIqaUBtwrAXa1UCLrZvuP7UqNWsMaSuDfrgKshm5+2gK6VdlEZF9tTArBXqVR82PINNT4sF7sEXkjlBFqALOovKgUw0XbmhBhV+iUeHYPpoAJ0HQEXbefTbrmPFshdM7h5Q5C9S0UuxVv0K2dfj5Af80g6ncNuJkVxVeYKk3tD1k0ZIYrybK3dTbHW3Ot312ovvXVy+vUvnL7u1pv3Xj88Oj3V8nbVL3bH1Lm1ilqNIP9iPrgFCEsBRQdZ3NpIjCAk9GhDUgRIKlSfT+VMVtbVD970uPLG9yICVa666vgjZ1fe9LN/dW/CqYrQOM3jT/7m61/zaPaqqfMrDra8XB9kxh8y1PIQ/QJo+Oe7XeO4qxYuXVJTM7vlRk9PJyhJdFohw8cQgwuggRvsdeB2tAkylcvaGNtPlns5HU8uUOplGG+K8eU+LOdyvC5H3F00gq76p885ocLrDvJOo1JxhF1GIhUh/iSdZfW+Y7eo8606gJeC30a60nZtlsa2lw7CCO8Icd/FuVbHnnBqCJJsva2mglVVSZc6zbWV1pmzc0tf+salxa8+sbh67FyztdxKUtf3VA0riAeMAl+2PxxWXgY5ISzYcm2IREhwRRiLA1Ch2N62XIALWawb+Q0omurip9wU44aIwlU4QD0gldUiYAtmnKYWeElstUnX65KCwIN5kNrE6TWPeiNcLgqwiMLyqR221QJumrta0vVcV2yCLjCri3Ut7gySI9wCuEkQJJWoknSrXepy06WlJXmV44Au1xqStS87/pejwQ51+ITaysqKy9MMPLebTqQO9buokA8gRhss8MYhJBMeUKk4aSpqhzQlGBOItR8dwTNLcOPagr0c+hOSrgAvbfpddA4x0UPfcvZAZBCdAvuY11dbPyNIiIhLF4Vbjrp2o9eLcEb1BpipyMPtJonDM658WGO46lZuv2l07OXPn97zwhun9hw8MLPPHZ4ZWUlGw4vdETW3FgKEeScckjBqxSuBFgrI0VYJBbJEIVSPbvGjOqYyJJ1aS1wM7WAD8NaDx1Xl63ertbVMjc+Mqvr0aPZ/fODp+z78hVMXJxuBt9RMuu983XXT/8tPvPHVHzx20K3xicVeYYbI2YSZOrG7CLLrq2tqZGxU3Dr0m0/97b0yYp6t0mMMN2nztRNBd6QSq3cdPKrSEKA6MQnZD3MlbiuXL/yWF+6vqkfPheqjZw6rOvrc0lZt27b+MIxnEwiwQD4YHu7H1tBXaqyWq8laV02FTTXiNROnuxzNX5pfefL0/PLRU6trDz+1uPLUbCdaanUTSiSV0HMqge8gv533mNoywAJPGGUUQ/VBAbp0GzDlkQwetcoTJEoh5aCxBFqAsWzLkYZgi3UDqKbKgfw3EnalFIlYHOu0GREwWQPyEJ7wU0JFnfWapLsA1MFymI6vtKdTA7jkY4uEj+aHOvNIVcpDecAgvvs24ZGzDFIv2wZI4RcgEo9A68ENO4DBliCxEm7YCdN20E6rzWraCFfT+RLgslyA7uBVt6grx/aZUplH3001rWaIvM7wsAfA9VBVPw5jn4cagMoAXjd0cc1wPU/Ale8OxuTWgAspF51AUA4xVgDajGmoZuD5bIIsdbw8gMYDqdTzEmzLUq9IurJZAlHxxGB2Pnx2G8SOEDcsusVgVPQAg8AbfCADgi9y+5iMHp/RaHUSZ72dcOvk7h2vDr3sltHxu14wvefmQ7v27J6YnMjr46Or+Zg7u15Tl9qBSMIdPvOCQuVWBrmiOOKdnqMEN9qbkLTAUVGKLWMtVv/00CNq/vSSytvo6fml9I/uXX3kD762fGxiiI9mZhlAt/PhX3nVy9amXnPjo7Oh6H+34LyRUCGeXuCNnislXfue/Q+RCHr1mqfePnyv+tRvf0QdevEN6rZ3fJeq3HCdUp0OxhX9heWer1xUf/LoTWq+VVEVr9eHW/WN7TcBV/g4CwEFcLvUqaoqVkAjTNUUAHZXvauG3VXld5c762sra7MXF5rHTi+uPvjUCoG29fRit9uJkpQ35+oV3w0DiCNYBhhOXn8wp+UyRAFE5rcBWgEihmE2EmC53wNwykMDlHQTrAHReSKOek99zhXgChADeEl4ihUlUi+vdZQoyV/4mmbDITYW57ZThL2IBMwHcMU6NOvWACYza96yZjWxlsZJQC3CAar0F3UhP/JmvR3XxYUCowZEpWQLgQ82QFZeF4PZn7rYEqTAWQAtADeN/STw4ySGhAtcS4Fhor9dXl7OynpcFjRw84xUdm/fAVdIZR7OO9Q7nDk116dmGB8fJwB7VQBvBxIv8BbAG/tekvgA3gDDBqk3DXBV8emGCEEp2MeoAojlsG+APuEry+CGlCu26HepZpAba2gVT0kBY11KvwLARpdUkAFZMcgnHQMHJ5kOs53DMWYc2wYw5/XZALtWaxhpGwPq51nud7FKoihz27g+Bn7u7Z+o119409j4y26ZnHjewfHpsV0TY9XaSD1SQzXIkM5yt6KW2r68uq6D3a+8BBulc0mwwroS/cQtZKoC9cZ9J9VLbodkNXJAPfn1Jxd+/bc++8iH7jk+x1M9hO1WlMY37xsO3/tLb3zTR849v04drRFkL0ss9wqT/qMjTgY+9//DNz6mFv/uPuVgiz52/Qz1OFjFwAYALs8QN+q5Wrn+xerPn7hJDXk83tlP5EMAFzTBxOKIc3x486oux7YyXFi7atRrqYZaS7x0PWq116P5uYW1J88srTx8cnX1ybMrrVPUx3YS7KVcSL6eCrFqeLwPc57jaECUpcmwUtbTbhYt1cAcp8xIEGNV9IkEqRq8lHAFZHWYAVq50WRuPBmwxfqR9xYQaAV0BdE4m6XcgriExKGn+OaEgsHH1hn9Am4oBBPfCEasLDrZuA1pN9CaqAC7iGMdWBc4pT7kx7ysIAVb+nHZSIE9fC8XkTYFBiVu4qYeMDfLgtgjHgNosXNPCLR+q5W1DeBWALg8HobwfHR0NGs82MjNzTMpUyqhqezepgOujsp8RMIc1O+OJ+Nud7RL8PVRYUq+IvF6MS4hqe87bhyixb7nAWQh0bqwsaO34BsASX2Mp4/uCgCtHq5UArq40iKctgBuoWYw/qJelCEQDtZyyeRkw3VeX0k5IAJ7iDOySdFJvDITbJGbjxxAsuYBYNQlU/rGnpKbegLCyMRh97sQ1ztR6kQAY6Txxuquf3jPUP15N4yPHNrfGD20e6Sxa2J4pFFvDDmVWkUFNS9RodtJ+ClRfnIUJUmX5igEBXlpVucHR7NWWk8XO09kk8uf/tyT5z7w0a+eX2tFycRwBfVTkI+cfGktin7ye27Y964fffPr//KJParm81z41RM74NmYHIN8vll8v9nEstYTX73u+ovqluUvqXMnV7Gi0beAPZlOgAs5f4hl7B++rnlq5K7RL58dUVVIuxZn+EYsSq48EzsSJmo0iNWQ285Hgg7kqmaqorXO4vJq8+zF1eaJ2dXm0ZNLzadm19vnFqNovc3bdXkGKUQef5VHYDF3wZbsCZraTYM/SrF0W0kWEwq2gFUh3TIMtQb4iB+iB6YegVPEdnnTlqgXwCXGPDZSrpF6zQ0oSNIJlhF1okBdQBilYxJVBLo+JN0BWKxib0UmD+ok+RzXLkfUjIAJwgbMuG2UJjC2ZTHeukk5pVg6UFfYEEIIsOCBVmR0olEZoBdACzcCPFzqYoAt8Cnxu9206/tp0AnSDsbJ9/2sulZNl3ytwy0D7nY3z8q0fSdcOZX5iJtqBtr9wJu4VtVQh/zuU88LaRcV92AH2BgBdFMf+yMf7RfJlye8CLzYBQCYxQYAuwA/gF1G9QIlUIAucZbgy6HVgIuggfYZXRAnJPpZ3BgFDggmLq/ptAc6iUhGiVqrFih1m7IhdvZLvVR9MB3VIAzzwMxHKR7q7HSBmRBMVBwhUeC4Q6HrD9c9f2asEu4aCSqj9SCYGAnC0UY1qFZ4n5wz0FV8Q9jFxWY0vxJ1Z5fj6PR8HC0urSM0zUZHam7IBwK0NEKBPJtfaXd+5Z233PLyN37fqz/51IioFixtGP0dumLiRIqBGQTKdx35hqpMXw/xdAgR1Gahj6uu6qZJ9pu//elH//B9D5x+77tff0c+eftM1M6Rp60qkHqr6XqSd1ud9fVmZ2llvXVubqV1+sLq2pPnVtdPX2hHs0txd6WVJLiOYvurnCrfhoWZAJEE5FIA4BhyjkIaBVLy9BOFBoIM5rYFU1x+EYZZx3lOyZEgRUiFpwyygGmRahmPEIZTohWgBS+5m48o6m5jCBt8eCDBVBa9J4rgPVtKiAwjhjEvLjnkz7MeINaLBIZiXwkhDxIzn7QroTaZYZRMdXjBt/CTmNY4QZTDizhWV/OQMDYygzSLsJgNYBzPK1DIBdgCdLte5jW6adD10g6kQKoTCLY8pRCurGRL2i063NpjtdycxyVv3e4e9epXoivvjMtTmRfdcpqB+t32c9oOgRfSu2NPNCQA4Gpc9eJq7IVJ4iVh6Fmp1/MBvPz8BAEY0i/6AWDrAXRTLd3yG2y5C0AGsAECMcw+b+KKeoZgC7QCMFLi1XXioLPT6UIYp6CRBJBVrqbSOWZQSNYm4FK/4GGS+Zh0/PYbhE8tjSNKgBhDTJC1pyoClCS6X4IuVaQCxtQxE0W1JM5pLzMdV25q8BW/15kbzRUrCSN9yO0ij/RwC0pdK+E4kEsLuMmi4dUDuVAg5ay5taj9q++65QhA93V/+cSkogzN5shpTTSPsj+vK+THAq6W2DHXku+bRcVAGfvZIOHJMYDFjbIYPRyqlYbqzftPq5cfXlVqcr9StQaCQ/WNM4tLv/M7n3zizz/ywIVK4Lszk0P+v3jHzQcDDNDxp1fXnl5odS6tdKOzc+1oca0Tr7fTrEtZUcbT4+PpfIKdE0hOYKBwFo9pILXRi7kkwaIqjJM0qJmMvwnHfGCmQn3A2a/BleEIQySmMWcgwFXAlqBJvWzvVAL2WjEiUsz5GJdzSLoUtF2EAadyF9JulmANAoABtligGbWgsMErg+go9UN5JeI85BvrticejhAbfGDETZAUJYb4+dBYj2waEvqBE7svHnnpz+Xj6XADaAEY/L6OgC1a5GJv2c268ANYUy+Ksg7cEARTv+VnTbfJLz9Q6s2oTliEjZ06QTev1QC4W6sUSIN+oWd7/ZT5ySwl8NLD87u0AbjuBD/vMzYmet4h0VjX3SiM/BBImxJ8If2mqU/IhcTr+pAngXoZP3gZAMFcXGEL9YLG4IwvTxAJFxMCuCvARv+G9plBYoTuEMwisYCD4ifZCYMhFLmWZeYizYouGbMZ0raWcHGVh9wqqgU+NVeAMeKoA8aag83jj7K8YHN10C+l8HFI2JTIkRg8ePePFWK9pe6cJrSFeAnQ9bYLiguI4RSLRaRdXY87b3nVDTP/7mdf+dZzzfGgm/jeehaqtThQbWyP17u8oceD/o5KMb9F6cKGkg2Y6II5d2n33CRjSQWulpjH5r9SupY8g1TOb+vNJhNEdWdKC42bhKskQI/ve60CI+oB3/lKVUCiRvyOCrBA60473eXOpo8tBUvHLnVWHz46t/TxTz0+t9RcT8ZHaj5vXkVxkvJlQyyOl1sOPi6Wro9YYiolV15QOSGkWNgYTHEDWGlbwxmjgVactDER9JRlmJFi9fUaYyjzAsWBH8BKpxPb+Amseu4AXOkGE27atXTLMDmZoAGVwIrZD2hyaEO6BQDzESSReEXS5b0oLeUSdCkfI6nUlRPK0GZrcTMiICITH6aW/OTHcAdgy4UubsPXnA+hm7wlrFwmSb7bSz5iumLzURTygsndCODhRlkb4ZDyMq/tYWvdylqQZindEmy9xcXcSrdUJxBwSzfNWJ41ZRr0F3RFHXGVVOZp3VrqfUnTscfJqG4Y6Y548WjsJiL1xl6S1dykkngE3yQNvCyEeEvwzVIPciS/NoymZ3zzsEfthIAxZgd6z+MGyKPcyzIxwJgsAvIkCBIOdUHGiwQYGB9zzIZRMNXKOUt0o+4+dmox2GKERKdLdYGcpADg6xMVmMgA1gzAKxcBo3aA5C3q4CyAbMlTOgRgAizXGDVbsFlPA7oM48rX6hBtzCTVSSUMSTDOelJtutDwK1dxbO6ylx0ZH7l1bzh0cGa4sWd6ZLwxUhupVyrVeq3e8IKwnjthBb1eidyay5fmrMeePObaTjzVTj05D9yBiQEb7BmuBFnpUlEY2qiKqaQOo1MCdIV7Nqvci7ta0rmRn3XQLth00db1IhVxcBBUGSC1QsHoKwE5gp+PkaniMlnFbKkFqRryUzUMUK3B8J24lXSdr0yN0yTqtpqtzkqn3V1ZXO9QFXB6bq19Zj5uHzvfiS4utNrtTsQ3bDmNoYoX+tQusas4ePzj0e8CWMXNRc+xY00xTAICdIMQTlmBY4wxlTx6rAGGNg0vrkxgmijhvPyaawhckFR1Xg6VuTBzCwWpFU4WyNTiR1WZhsIg9QHgLRKsOZOr1QuYmSkAN6Y6QYAWtqgXMoCtq0FXVKHgK1v1mDb3bTwLWrRNAPJywMv0pu7y+V3pGyAkbQuYEmao/Bwfw8nfxlub7wjT/k6Rv2NsGgKt325LfVsEXW3yYAVg62qwpb+Qbo06gek3OaVgabOwgrbthGukzXjKUTI6BoF3Opt2orFIpF52Wj2B1FuJIOmmbiWruGmYen7C76yFLrW91DNQzZuhLwwAUxnjEQWZHwa27yKA05A9X9RHBhQdbbyQ9NjxfHcU8NNsa8rEcCIu1RbgK9I1ppVPVQMmZAAh2ce1kjf45KYaCgco8/wwUFykXtH5UuWAZS434MBNlgfqKMpA4hCvAQLCuq4AYoNlDDO2JWSTAaWFBSYLyCxAtIXrHXGoQ9aCqNVNspSv+EEsv5rNtzv506PV6uiQVxmve9WZyVpjaqw2ND0S1HePDw1Pj9cb9VoIXK7W/TAMwpBvOA381Am9VFEeCND2EFIIX6/pqzjlG575ik3qM/l9Kr5qk8+H0s37zC7S6G4VVED1pIZ0SygbxCHp+cukG894ccg1icDJa4wfeNjKwMbljVKpVrvkKoS74gE8IRTRDoE1fKG2l0eQ9+MUNcc1vJsmaZJEnU66vrbWXsHuYG6p1T6/0OxcXIm7F+bb0cWlKKKkutSMk/Uo5nMWKJ2LFJKqp3KWF8Ito4U6mh/0QDG/pMmw0UIBR5IGFZmW2m+MdAkc/JewUjoxety1xMqxxi8T2nGnpMo8GlQBpuhTKnVlu09wRYR18yF31hNpINESfAGymCTcPWlpF2EYF948o21BlpjKF0bxMVkuT954grgE0E0oLYo+VHSjyAe2fIr26kjabIg8IrYTRIlU84S/reMkET2GUEeJB8FyckquJkrI8hDplqZJu5k3TbgArUi1lNuUsjfK6BbdrVEl0L+NdEvaLKyP0M5vGg3ypr9QN1jwpbqBul57ugHTw0kwlHWYbrUKiRYXWox4mGLhh8YN0KLql27s5SVM7vPjIhWgDHY8DMF30/aZ7Y8dvLK7j8gHeAvxGuUB6VEMxwblQsp1AbQAYJRSADCGVKRfjCIBWKsXXOp0LfBS5cFHljnuWtqFn5diOe4mfhhZYqJ93dCHiAZsgRkiKOsSw1hvFAkEMm4sNlwhdHtk1oCkLWDK/k31S4O8boKVl2HN6CnJR+15QsMPfMcfrofh+JAXDlXccKQeBmONIJwcrVbGhyAm17xgqBIgTSWoVnyvVvNDOINKEHr1ekVurAeVKi4+uIJUaugPGRMgfwDcpDJaai+drnsfTTe4JL+Ilgi2npcQ6Qr4seZVwpvngI6Icniept044feIWu0obnXjuBMlSRcyarPZjZeb7WS9TdBM44XVbnRxERLrepysQIhtdrKUj8C2Y368HIzYm4A5FOUEqDnPyFK/SlUDn9SzFWRN0elsAmGOYdLFnHHiZhyIoMZgGrQftsSLYTmwQTJoHEvhV0rDiaD5Ch8ZcwFclq15C7AybSHRcg6AodwYI9DSBkwDbAVR5Vwq6syNEPPylhdXDkFVu6mftedvzQ0yqhB4w0zrbfXxKv5ge8rbLpR0Mw9u3oBifbBAMqcj9QK1OcTGzdaxqWhbKWyQCJ60LWgyrczOUh76VdN4DLnOOnd56ABOF52WgCqRoDIPLmIbFq6EkJwWxH+JfgO0Vo1wFWBL2iq8j6QTvom0Gf+e1GtuskHi5cctDfgmGN0Jx6odkjoAeBl7mVpNLq8cOKP7FXegpVBM+ZAzzEVf8aWYoljl6xpkjpaI65/KdLpxKc/5Rh3S4ETQPDUPiNReRPSlSI0fOHlTL8AA88YaT1gU6gWIvX5M8DISMYbawzTwqZxOUge4hpGFkIBqCdhSfEMhGH+F9gGRUBVKc+CFX+mmUv0pyGBxiFPx5c1ctPSyppArJTHwlAkG2iNqLHnIg/VEVpHGxUb5PMZPqRyIKCoatBG1RAXkgpahtahcTNGJCEWoR2HMjPIg+TkitofYGAw1al4NF6aRESA2xJ6xkTowPHO8LHaGsAX3UAUXbtY1CAXO9L8Qq6zdxCBAbN7lA5nEbBcSdRTnrW6WpF6Yr66sJZ00yJutKF3vZmmzGafAW8IyLzpEIg2OYIVGy4MG+tMt1KYikHsP/FHdwLZIqWYOEEzRvdqN/qZNOGUY/AQ9cGfXIx6oxDiR4ZmfPoYD6MgJTnQr3cKOk7EAZsbDofmb/IiXPJRGUUUZXwTLhZSJ6EaFKZFKWR4AGEkhvXpMivrl3FtQ8s3Q3gzICRDGNMW1hTMXsAjJBW49jeQajCakvhtgV9SVhwbQX6KnpU2ARbYE4i8ht3Ssyki2dHe7WdfzeqALmy1S66ipTHNNvALQLocNEsGT9tqw9K2RSPtBl2SBc5CY1jiFvCWdjqoCCQAtcAnCWB60CbJ08/iXelCpkgrB5qNt3YO0VfimJJ3wTabNymCYlnpfo1SzCfBt98B3Ri9whzfbZLHHPK2iVQ8EYYIvTQ1hWV51sgqAAe7AgDJ6AFOSLyeDOxwA3a4evPIgbrYVKufnUQqqMXigguqN4kQFN5tUdGjJF7Y+3gaMEQmYoIyJK6oJDDNvyZGPAC9KgIU5Ar45LIFNzhnMM9YfVYAREatEAgSyMLnSrFsvVllE0g6uTNok8Bce5C1AD9DFJh3QQ0kcbjQPYZTGqQ7BLIRUngOA4Qa4UCzFRUOkcAqB+Ld1A0GWAn4wEAgg9Uct4IKDyE8/H4U2SRHOGCHCHNxGnNOkeZaIhepgnQ1jxp6i/IZa8nYVe44LklsJVE9nkMS6miafdmiUJBnQY73Fp8kmLsJ0S0wf6+Zpw6boOKJIEYcfxBkVgLgRLoDM5ksaZO2NE6pNj+RFtK2egJbpPoINwrEY4OaYC2+EkY/2wxB0JQzptaRKHlZ61WqFcjhiMhe/itiqTxxofC2kWVliYuPHNQ8LJABWN44zTPo08f2UTwRxAURaHJEbU3x4wEqY4Cv21ZAFQvIq+8W+RDUZ71lbumhsqpjc/DzsvTC0STavpbLfSrJ0U5qlbSVaUkmqJRXhA7RV+LaEcfp7o83KYpiEy422kuRLnS+GXIxIvxOQfgG+9BMMqX4AgGH9DTlpTdQOmEmZWyV4iak6eZVzll4NPGWyW6CtJobwQH7ypTRN3gRifZwNkrZoHahqIPAWAAy/i/GHrcGV4At5Q0CYFwSOOsVNbWtplkAoQFv4TZ+gEgIj+MWyMANMFy3ZYmpEswsOcXKGAdgk4VjtACLddvQCZTtzQxD1gISLBJRucaGAZEtbgy/AlvF8vJryIOqm4YygDda9MUMcO0+7Ncppl/7RfuQRu0xUzvaIbtZ3Y7rtiL1A1LVQ1U+6r0CcCda5wYYLhRq/zAMxEqDzWcNYlKTT4EfAlW7mN2CIYEAlxgBujha7X6cxaWkIpmbOibFx+CEXujnEGEXtkHA5UaD5y1jTQMo1KoMCaJkeOywBUXmvAJAUk8Pk0eBrztHqNHBjRmg3jCwuugVo+Tixl/KsGKVagCCVuakfxwBgN+MDA4jP3PX1vHwDimBJ2+pGL09AUkOYiJKHULop6IKsRLoVWSAtkwVVoZIUa2lAmrW0gU+Jtou7LGHM/t5pqzIZrk85AHzVSxTf6doHwARdJpzENOqOjhr9JEF4xEkSxq2qelaXNFkdU9KALdPRtgNpCROsAOSy2xLzZVnVrVbXnWwdczIMXQKwgC6PExupV05RlMAX+TgvZfvOUxQhopIs1tIuhDNIzy6kB0qamKFotwFkTHVUAhAoj4XLyEpbBKRkOWKBcUGTgNsoXNrDFYWNv36zjigZDGHV8+wnlj9XOVrvoMoAXUrcWq0goIumi6RL8IWtb/iJpIvcrCP34SgRcUjCcdL9RFRhON0GSLWbhMS0wKMXpmnA39/n10YCYoOk+wZ/KEDHa7Aj0S4DNi8NCNOgxx8LhsYI6IITK0s/nYUboEs3ulQ0G7krwEo3rnEYG6ZAv0l6zErhy0HH9CIui7TKsy4I4FUUOQCWvPLhogLWmE4sjyoCziykF57wU1Bl/kKq7YFrKo/O6rSsm5ZoKRBrgOVRLKyHNHESsRmeJOKWNBZou3ATaN0hSLSRPsvqt/2s5bUKoLV3+tlP9m4/3SS6uUbLYduRBdUyeBagCcC0VAZOgKZxCW1XDuPQHRvSbJeHdLn4qyJW4FtBW5Ur4fb9DXTzhhtte+KBbg4iz/rSnWSTDt9kxjBOQQmDFEzb+jejQQAepAbyypRuNAj2BFKnyplbqVDX7IV0B4EAMMEXs9GFB6Drcy7KjSoCsKelXoAqnFQwiFurGOgWwEW76fYUg7k2xW/rTqQQN35YZ6m3LCYuWk2DNknzMfxE8rZ6XA20PcAFuEJc87FDZzySSRwuHKgd66vBV/jgh3KvALkpQwgFM6oII5zQptPYpJ5bcEqTzntthIy9Nsu1pY+sn7Utx8EtDSjiUXWCsPjxI+DLsLI6ADk0YKLvkYRhBCiiqwkXfSrVDQJ05fzIq6VXDAWyMy8AmGNI3pIefknLchmOMAIkcNuUw1D8yw0x4Y1IeCDRUm8LP/LxIQXaGEQ4CaDyNFaGyyUfWhC/Blukjwm8fPBcPywgDwq4sfipPuBu0Pe6KdUHLJ9v1uLDApzgAEd9d1+2/As5HxqwwDoInH2S5jZU3t5bMg8eGJ/QlfC6ovK2oGeS94oI4/ctp63qYMP7TjzQthIw3VYKNm53BjZvuyo1jQ0WwqcYo4Ga9pVecS2I04YRqbqRA4CrsZyoqAB0MwPAWvr1PdH/0o3pB6iVY2zweiIJE7zEAHt74Gv9ArqoGMNYT8o5Ul/u6WmTKF4ZJ1LwtI+AwJZEnuSDH4K5VXMI6KJEfcLC3EhDUoCuSLwEWGbSbpSE9Sa2rhuFXU2oJOHX1o+V027dBpBIuTZe0MU4+9pV4nH1JEoCTX39AwJT+k2Y3hUIOPWFA+y0pFr4kcT2K4Zdh5u+tnE8+SrSqICqDgQeEtQIwJwtcDO9AWqrCpBUtJEXuMoxFDBmXs2fCCpjyzoRepEOcWa8mV6/f0AmOf1aTQApVtoGv4CmSLJasgXAaslWA3DOG2G8t0FJliBrHxbg46/8+nhEtwFanmGl+oBCSu9hAS/nkSquJRqCLAFWwHVg+17aul+Otkp3pfm3o2eDx7NGGLf/Luhy9ZB4SsC0KQWXAZg2aTMgtsSbc7QvYpJIgCGms0Bs05DibFrcyWQivAjo2q55eSNzaiuJW62mPEoG6TcD+AZeBWCTZpB+/ZRALGeIqfgi+BGACVpUqQKNubcU0OUXtQB14mZ5BGENbpAg9Lu4CZ5iy4Lh91CF+G4SShR86EnItsuAI/LDHYOfkbB52ICSrKg5sMb5WLOP1cQCy+ALwC3Al3eruMmltMv6Wd6iZ6DdC+NtfIJpL6xA55LqAZUUWOojwZdrJHSpcUnhJDBjWCG5ktA+CUPREuZqwNPpQEZalT4WqCNIgx+QB+FIi+ESUCMQwo/MWrqUfAKyEodfuVpn5pPkPMeICvEohRz88Pn4TEoAlRtCeczTBbikIRgwjnkIPkiggRxl+wBgXNBZV3gBosjjQAZIjQRLiTVIkBazk/wIuMybJlQZxNJG6r0oydJtH3vlGVgLrJRoA0i0bSqgWk7eHm1nXksDLeMFaDGNK8uVbDFYlH7qexS2AZA1O/zSI7GWrJtjXA6/WirzsfRM+H3LqNyA/57ocvVifJHGSsKWNgPkyxEB226H+J4ICQQRaGmmsSau5DQF1Q9Yci5PUgCQuQ+TtARh+rHpUhmgzoCwxBGIafsB2iR+QRJdd7jFtsRFYiYbF4SElYh5xWZ+4QWQp7qDYCvvrODNP+pvqUIoAzBsgC0qIoBLxQfc/Ke2kecX6Le80T9aVwse7CtdR4Ar0xR1L2zqqvvasakbQF4O35asBFoi+vvCdP/orbz4YQtiMFzn131p0ombaUTXauIG1QFIKNKnljQJSil5URUgYUyDP6SnnzwIghJG0IXTVEF4ydkt5AV/OX8scQVwAr7loR24e2CKMNhWbWDVBPJOAQArb3xJvEiyfH2CzhsbgOVjr67TkYcHLOiKFGtOHZQlWtaFQHvJvSQSLU1Zqt3k/CrJ2tdCzyTvtw1h3L8t6HL1HIzfkH4QmLcjeyOPROAmCHOy2bPEAsDJmMuzxPQTUPRpioaT1DQIE3itCoJyEP18qINp5UxxYI65FWEEq8CRd5cZP8vnwx5w8I65+PlMOm0uFtokum16EgGdNsIMb2Csl3lAE+oy5EYfH2fG+qIUTuDFP5FfZGIBaGSWJUg/CqK0S6HX8IVf64pZGSQqyoYNgDV1RSRslF8CUzAopQWV6n3N1OsLMpM3u1gCVLE6AqLiZ60MEANxmF7ARWRUnQbArFUGkhZDx2iqDRBOANRgC7mU/c5TArAljGn5Tx4SBkOlrKgGWAJ5IszuVoCRWrVg0guA8mUx8FM1QJt5yu8hsCoCnjHX6aiL1eBKwxtfHGLytUe6CLCMYzhBlScOGN8JAmkDwZThPNPKGw9WR8s0lGhpXyPQbhX+j5ow3t9WdC31veo8Vo1BGlRlWCmYYDsRT7iD6ge+wGeZS6+eufW1upPXc6eCsDyvQQo254hbANvQninmJ+Bgh1jHAGbyph8ALWVi1vbVHx6ZyFwsfEU2v1tfJs1T5zGPS5OnA6QFwAJnecJCQJeiC9aahOvjbq6+kecmCAgM4KKlfGZJ6orFCd6ol1EX8GstKBFhHg8jA5aI1YiTfCDKyPoCgHRcu9RV6LqRH22CtFiytA3p3BupnIZUpBMQlT6BJdIsxU8+KCzgWbxjAzYfegUIMq8GSOZBgwiuIt1CigVJcvQUGqF5S+KUB2JFRSDyLXj3qwL4iJwGYaAZv6RKXSp6KUGaIE8gtYboaCfWIJqUXgzDPARdKUskV4Zp9UC3l0ZAVqRYpytpqCZw3QhxdYlzO1QJtHO5+dViula+PoK8zVHE65tgBFmWY9UG/oKfB5BmqXqj30qzTGNvghFsB1QH1t6KLhf/j5bMxP8HR89GuywPscs38+yNPOqOGQa3S+nXnqQgADM8ofSLcJ6ESOp1cTOckjBVEQQePtxhzgNLHpuG+uEeMPWIC40247jg+M36cjpEFm559bABc0rUiXlJECVhYK3c4DOg65pTFuImsAr8UlIGIsEpddMgbPizfgb2EMwwayTdQN2ZljqLchhJpyfWlWkrNcNGlQIS6v4A9cVBwCRThhXh6DtAZy+9Bl3tZlzhJgCDTLzmg76mbdUB1K8yrrTtRxjBlUCnAdRN+VAfv9whIGpBte81g2IjzL7gRYx5MxZf6UKb0ittkVIxYnzlAN+EwbAWGBJIi/h1joab85QB/QwnkNJNmzfBKMnykVfxw4BF8bBAWZolbXKGtYgboK3Cd2iANp/c/3hpu/6wcVuepiAIU9ql0SCszxMzjdUD050AjBtw88EO1dBAyzgLuHQPgNamxAVFu5zWPhwCGUXxST3LWz/gEbhUa8gRN7mPlrt8xJk2gRkiXN8pC+bjegVbWx8WCHnQnKzQcayADtfG1qeXrgeqlIKtm+Iokug8JRr0b0Z9C1wkWZ6vsKSBFQVx+2+I0i3DTJ8Zt4CrPQ1ANwovpxOb6gDaBmg1iCIuJQBCai2rAgCsfNMW3L0tP1UBzMO8+oUw+glIG8/TA9YtQNnRbswsScPTBDa9BVK3RXDV7xvgawhtfAGwJVXBZgBL24KsPXEwcNLAusthg7Rd3A5tQVcywf8x0nb9YuP4PThRP9AzCMB0E4SnIAWLO5t2rCoivQQ5bEwfR2McQYrS8HLWMLxXVd4ogdOasUnDxi4T4oc00GGjXdc86xrEtURdc5JwzQvTkPpaOWFB8M06AGDfx35SS8O9m3s+T+rSL2AqJy2UeXkQZD55g5vpB8bp4B4w89yEcZMcvgmMfqYxYZp6aYQ2xG9DSNi/4AE4xiXEeIJQ77QHk/QDr/CA2/hFWkWgiZMbW4WEa/StAEyEl/JR38q3bNEtN7MAroNSq1UFECCjCKBZ76CMGrYQGkytSoDx9NtTBBJXqAcIuGP5OCTYFYSTnwDsMgB1WoMp/YOqAoZvqi4wJw4AtKwDmtTXn2X3IG0Xt0NXQOzsHbo8bddPjCviyzfsNlNFWEmYz4jz/RJKzRTH0iwIW4n3aqgM4Da/POCRN5xsSADepW6ZR9x4c49+PuCBFQSwDAV0CcS9G3sB8gJQg96NOYKkTm/BMhC3+JmO/WD9hpi+DK7iZ0rCmyGCOAHPgPkVkU0vQGlJADMh41IYAMv4CVT0051AQrVhEs6P8ZTSGuk0pySr1QkEPf2eWOpYLWDa865UBRBwqfLRabVEqqXWjgCqvaHFOMlr3GKaTQkj2VMEjKe/BJ5SZllFIP5tALZ8nIt0FeoC0nZxO3SNdMWTfIf6aLt+s3FiD4IwbQIx7bJETNsCp7UtlUHYLlgSw/kwiKXBh0LIx6o1mJbfpUtqNfEnSSIbcnvCgm4B4gJ0aXov/aHNNCB5gxsdNkzS8ORFCUgpPdt4nsCQQFCJD6nsFhqI35QsGA1QEVaOt3f+6ea2XwJJqC2/RmDjEgOioF56o1sdfIG2fZiAbgHMKNJgiLAysIrd0uNFVUDThIvf2ExjAdOGWdUA30vAIyZlcLX2oIqAc8p+zcDSVQIs6XLxO/Qs0GUn+A5tS5frv8H4Qh8MNJa3q4kbZIHYkgXkKyEL2iQL2PZNbcnkZCFFWwAu39ijYVgNtkjB1arkR7ikpRvADKlXuxnGExeFG4Bs3dYuTl4Ym4TV3HNDijbOvjSWCNjGuYH6gLNEFhBJcoNKitRk47jtL/tpE1gLt4oKt6gCSsBoDf1uR3+FQKRXpLHhPN8q8aUXZNPPeAJlAaol8KQ6gG6qBGjbh3dsmjK40iYNqghImzyUQBr0b0ZXkmaHnkXacnLv0DXTlfRpOU3hLuuIr4asBE0q65RJPFtMm++q4OkKuu3L4g0YS7yoIhoNAWELxAwvQNn6jc23uIld7Um0TEubZMN4CkMCQFjdhZu0EXD1AbiN4f2kQY4H5npkgc8SGIif4R0J6aUpS5liGxUA3aTBG1eDbtpWHTCoCihUAABN+6atQVVA2SZtC6wD7yPYRHol9aXZgq4kzQ79PdC2k3uHnlW6mr6+5rSb6ZTptnplK/USIKma4EMe6biWjhnGuDKIWiAdoR/hPHHBN7hx28xXajKOtBnglsGTpyqMs6CtwNUC+lZUBkhLFvTKZL+FZbx9aSyAkmy4PRFAN+9dMrwMtDYdAdOGa1XAIk9A54OvJLTAuhmokvi9LdrbvKugLz1o0L8ZXUmaHfoW0raTe4e+aXS5fh9cOFc6Tjad2Fvpkwdv7Nl3Tgy+b4Jua5MsKBtvAZqjMKk5eWHBN2v0QNhSGZhJg/5nQmUQLbstccsvtolbxd843DwJQNoMUEkWOGlfrSrASqtyJOs1/aoA2ubtWTpNP20Wth1dbfod+hbSszbpd+hbRtuNoY0TezsQlkBQGYwlAGTdPHssASCrquDDIBJgqJyPZIF1MHwr2kr6LVNZYt2KLBCSBkG4HFdWAUgAaFAVQBoEVtIguJZVAQOvJCzCQWX3dnSl6Xbo24yuaCHs0LcNXW48bXyRrg+I+c4JknmBvLgNDd7YK9+8I20G0pbKEm35tIUlfeqCNA3T+5LA1tRLx229OErU+4hLP+CWQZQ06N8MUC0JsJqXaJsHCdh326kD+vJvQVeSZof+gVHf4tihfzB0NeM6mFb8G27qvcbYoPKpC5IFaAJTGawHgdqSBWyC3CB4P1MqA6elzW5QsZ7F9t+QSKq2naWzrSWpdSuQ3Cp8M7qatDv0D5Ce1Qm/Q982dC3jvlmeDWFlyflKqPxGt2uikvSpXdvTwLbf0mZ5rwUcdwB1hy5LO6C7Q9vRM50fl8v/bM6/ywHeMwHEHTDdoWeNdkB3h66VrmTubAZWfx9z7lrL3QHXHdqhHdqhHdqhHdqhHdqhHdqhHdqhHdqhHdqhHdqhHdqhHdqhHdqhHdqhHdqhHdqhHdqhHdqhHdqhHdqhHdqhHdqhbztS6v8HyZjpieULzO0AAAAASUVORK5CYII="/>
          <p:cNvSpPr>
            <a:spLocks noChangeAspect="1" noChangeArrowheads="1"/>
          </p:cNvSpPr>
          <p:nvPr/>
        </p:nvSpPr>
        <p:spPr bwMode="auto">
          <a:xfrm>
            <a:off x="36512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1" name="AutoShape 10" descr="data:image/png;base64,%20iVBORw0KGgoAAAANSUhEUgAAAZAAAAFLCAYAAAD4RtogAAAAAXNSR0IArs4c6QAAAARnQU1BAACxjwv8YQUAAAAJcEhZcwAADsMAAA7DAcdvqGQAAP+lSURBVHhe7H0HgF1F1f/vvt7f9p6+6Y0khBJqCBJ6kaKgiP4t2MWKBbuiH9g7KCgIgtJrIIGQ3je9ly3Z3svb19v/d+beu/uyBARUPvXL2T1v5s6dPmdOmZl7L07ACTgBJ+AEnIC3AprhnoAT8H8N/p1oP2u4J+AE/EfBCQFyAv6b4T+dvk8IlhPwbw0nBMgJ+E+Et0K3ZhphysekvxbXao/gEeNKXSu3Ax3/8PwoQcmQEMgp43iCIbdeb1VwvNV0J+AEvCX4hyfICTgBbxO8GVo14x6T5hyco63Eyqy4RtAQDM4bfFVYNBp9M2UeF9xu96uYuq/G96ows17iGkECpl9cqcur0r0OvJm4J+AEvCX4hyfICTgB/yJ4I7Q5Ms4x10OC4hwKiEFdQJhCIZFIjEyrIJlMvio8nU4fN+7rgdVqfRUDt9vtx4Q5HI5jrt17h4WND7qQGSFQTDDDjnfvteDNxD0BJ+ANwZueGCfgBPwL4I3QoRlnKK4pIEZaDyOFhCkUvF5vZu/eveIVZprJcf8ZYCNagGqWldTKyxOWTKZYK8ykNJul+xjm3WmxqOuRQib32hQ2ppAZacmYVsxrWCwCx8R/DXgjcU7ACXhNOGbinYAT8DbBG6E7M45yjeUdzMM8dR2ddqyQOHxYGK0w2RoRCKZQGMkgJa79ptljPBdfO987sSLjGVUyLuAINzhC1uDoZDxSYIl1pylxyM0pC9KMbSUarnLSGaQ1m6Y5/RZ4/FFvvO9IOn9soqu1Z2BfN8JPLNkYWXEwFGltbU0weopogpTNTMWtZm5hazFSFhQXoyAjFk4Xi7Rkuw3hYjFcAREsI4VLrvViWi41qFEu+ypXsIx0Xw/eSJwTcAKGQE2+E3AC3iL8s+gnNx9taOmJYFoXplWxVzTxGsUohZ/nMjzrp6phu/k9xfbNsYqieNxSNGfSuMLKIk+F05Iu9bldBdZAQUXaimDaai+yanY/2bLTYnF4oFltFqvDr8HigqZlybFZCzEopEizKllk6dUylAnZNC8yGjKZVDqTHMhmM+l0Jh7NZFOxdDYZtqbj3ZZkqjcTCXeFwuGueDrb0TUQ69jZ0NnR097XXZUX6d64tCH01E6kDutCRtoiBbHQKmJamzYt32IunVl7dOFhWjIjLRhxXyVUDIvFtFRkM/84m/hD8V8H3kicE/B/FMzZcQJOgAn/aprIzf8Yv2jOAoMY1EwLY+/evaZFMbTU9J7qgsBV14wvuvzcqqLOhKU6Bf84p9U5HlZXZVF+QTG5ZwVcwULNlmez2L0a7H7A4SUH9pDbEu2CbubkIpqCQvjkm226mUZckQExOjQ8koMUC1HWOK77EyFQriCbCGUQ7xlALNLR29PbEUuGO7LpeHMkFm7wpKN1mcF4w99eaez6w4sdPQe6u5lQgdhAxEJHQUG+VlBgBPYawsPSo6wWsVhyrRRTqIhfBMvI/ZXX2ax/Pfh790/A/zF4szPmBPxnwT8yvv8obQylN4/FCuQejX2VdXEcYfHKObA1nn7a2DGVpRPmjwlMh8tancwrmw6Lv9jnDBZp/uICLa/CCmchZYGPLE6EAlGEhSa8998MMiJkiBYKlyyFTKIPCHcCfa2xZKSrdyAW6rGl+tuyvZ2HIoORPdsb+o7Ut4bra1443HTvge4IcxBJJVLPWVhYaMnPz9cymYxmChBTiLh7e1UfththuRv4SqDk7Kkcx0rJFRS5/rcD3u7yTsA/AP8okzgB/17wVsYzN80x6XOXknJBLATD+5pgniISUPHn6YJCGJe4sncRDAYzNT7GW7nSXI6yPfmJOSVzF1RURSzOmZWFZXM9/sDsbH7xlKyjJGhzltgQrCR3rCADDqq89W2F/xYwZGeqm53Vhmx/UzaV6klr4fb+dFfH4f7B/j1tvX270qH+3Yf2th55cFm86+kDB8JMJJLSPn78eHsqlVIdYrPZMkqo0FKxWqy0UrqHrJTXEigyLsV7i4eE93FOgP29638VvF3lnIA3CW+F4ZyA/314o+M2Mp66Fotg5ENyx3sOQsC0DgRe6+jrGwXzNFRDQ4NsMCtG9fNPVTvnjZs485STSk6NWRynwVk0zeOtGGstmVAA3yjKhzyyxnxyRK9E/78JKcqIFC2VDDHainTb4dDAQEtjOtrb6Ij31dTX9258et2hXV9/4GCzxCaKQHFRQFuJGkEJjVwBYuu2Ze2WTsWYuxyOIaGRu5cy8uSXwDHPsOgrjsfCSsPNgdyHKQVyH9okvKoMwvHCXg/ebPwT8E+Cf4ghnIC3Dd7oOJnxhuIfb0MaNUTDIhh51NWE3PVz/eTrXrmWOOK+1oSVcEt5ebldvxwGWWYpJO7t7IxGdv264vD+1aeXuLxnFpUUn5kJVlXbHBU+rXSaBs9oxpbkskpzAo4PYrAlKSq6yP0PIBlqTFCwdMdam7Y3dPdvikW6NyXa+vd8+slEZ01NDSPqGz2FhYUiUNTm/DECpYcCJWeD3hQycm1CLj2ogNeB4wkeUxFRezGkPRNGPlT5OlbP3y13BLzZ+CfgLcAxTOME/FvAmxkTFVdexSEWhWh64uZaE6aQUIJAAvQf0Thlgpnu64Fos7IsYi8gI5oZhCV/UoX1tIUL3a5Y+zHrR7biEq2pzTp4z99eiAfTweF7TNhr7c12H+gO7frpB6dOme9+0DZ2/hzkzSJHqmRCRvh33K/4T4JshCZiO+VKK9CxPx5pP1If6u/eHh2Irahp8e7tdM3r+sMfnuioqXk2xNhipTirqqpcAXrCVmvGFBi5Vkp3t77sJeHW1mMFihXWbLrqjT9geTyBJEpLrsUjYAofnyxtEuQB0PE144csJAFaMGb8Y/J8g/BW0pyA14ATAuTfB/7eWJj3lXuMZZFzamlIWBQXZ3L2FoZg3jzYb5lS7S4saHNOnjDaHcsvKoxlXKWptL3QafcW5Lk9wdKgM89mt+VbtLQvbXXnM5kdDrc/Y7HYaUpYNIvNCrffnc0kDSFhVMWScFgiqedOP/X5jx0OHvbK8olYHnKrqalp4NBPL716bLz1e5YCT7Xl0m8D5QtVshPwT4asDLsIlE6kDj6XSoQbwpbxl8TQcrAj0tl2YPvmHasO7+5ZdvNDKw9XVFQEPRmPxWaJZDLZrHawNRWjHUI85pi0jKFI+JHMV+IcD4QuiNMsVRiwJksLLPJAJfPV7xJsFEzHe6DS9JsWj4ApYES4/B2L5bX8rwVvJM4JeB0wZv4J+F+E1xsD855yRWjkbmCL0Ni7Vy0tiYZ2zGSurq52/uymSWXVFZZRowK2wmheYHw4aRtrdXgK/Q5PeRLOUr83kGd3+wJw+byaL9+ijrtmbUQ7p7+Ds9jNknltddEl/7CIn+HCGzIsUpOqEMWVeLFmpHf/oekbv1x+2m+fOTCYl5cnR6JQV1fXf+i37758bPjgn7SBuDvhcsJ1wbuhzfmMXs7bCOl0Gq1t7SgvKxVmZYT+l4I8s7LtlzQxDgkX1sfMynGyaOjvDLW2Ho39eurH1v9yXMmAO+lw2Cjk++/69KUFCyYnJlSUBkqyXmdZImspSabhy9i8VBgyHPgsMpolq2lZUkl80GZB1J5J9bm1TFeyd7C/sy8VCifT/Z3RTO9Dr3T1/fGF7QOsiSyjCY0aCodu0QKllsLCPEuRhMhPVxd6KFTE6jEtHwERKiMFiwiV3KPJAieOJ7/9MMSMTsDbBq/X5+Y95ZpWRu4pJkNgyBKESfTW9l9Nc++P+orTzvxpFcHgxAljiiZnPP7pFAjlsOblW11Br9Vb5EJ+BeAqZEqnzrizwryFiZKpKGHwj0Pq0F3pzUueu2HBZ555rrqyOr+luT/1tU9fnv34uCOP5EV7zwrHNcqaLJxnXQDrgq+SI+QZKd8eGAyHsXzlWpx39hnw+f67N+az7VuR3fZzWIpGIZtKEaljyHMqHGqL14FMOoV9Gzu/MePTD/5c4j/3y6snnX3yqD/YAhPH2ez5bps7YIMnT4Pbp9OLKBBCdmLhZOmm4qAMIUaRjYUzmXQ0mUpF4khGYplkOJLNxMJaZKDNnkwc7Q6F63bWtrZZnfbmnra+BstgtGfdntTAj5ftZCZDG/82lJdbi1Mpi+zV8FqBEiBqn4aEg/ZjHqTMFSwjl8Je4yFKARFmQvBD8V8D/t79//Pwz+EaJ+CNwOv1tXlPuaaloSwMWROuUa/nMC0M288/NLPsinnBMe7qcXPTKe+cEn/BDKsvf3y2qKpAc5drsOQDlB2wylHXt1fDR18N+jf+5qm8a3Z8qMzX7G1rC0WXfP6kaecXxp7OpDL+VIpNIR9ynr3YECDmcdy3B442NePp55fhnZdfhApaIf+9QEth668pMffBEihDNh5TFklWrBJ5VQvB4neiryvc/NADbReWTBiIXHzehGfc8z42Dd6T1P1/DDjOsi+TogES62WZ/bwe5H97NjvQNYBIf0d/eLC2N9Rbb09FDqV7O/fs3t/ZdO+y9o4ndrb3MQOppAgVK4qL7cGEx1ZYaGz8j3iIUvy5ezdyPdJSyT1WnmOljHSPB6937/88nBAg/3p4rT4eEhojT0rV6K/qEK1MwZP/M9lfGRg/q7oi/wxnSeHpKXvBRIezrNxZOK4AheNI4gEyZT9nkTw89789pHEkan7Yv37NzhvOveXx7UCl5cmPls+9bHTmr8lU1pVKpmD12uFc9C59CctKa+hthG079+CVVWtx2vw5WHDqfCP0vxASg0iv/TqFhxea1UXrg5aHCBBaHaA1QvOD4aQV+l9e0XzzjLmeC8pOe//VKHmHkcG/CLIiWCjMUvJMZJT+MNBdl40PtEYS0e6uTLy3xxrvPhJt7915tDuyf19j554tew+0/PypfnneReaEmEF2UJqM8fkoL4YEhihZcPY56bajx7iW+7nWydAmfc5eygiBMhR+HHi9e/8n4X+b2/w3wRvtS4mn4uYuUdUoDUnf9P7sNae5v3BV0Zi03zvX7ixcWFpSekbGW1pt9Y61IzgB8I5lNJlH/6bQtxqHl/32oYnXvXArHBbvd2+YV/DpyQMPedPR0bFoGtayAJyXfgna2CuMBG8fLHtlFQ7X1iMY8OOdl10El0tt0/z3Qd8RpLf9BFqgghZACBavlzp9ggIkqZazQEEiukYikcwkuttbffOvq9DGX8sQRZL/i0DBEm7kpGhBJtKSzYbbBjHQe6Cus3NPOBY54I30bm3vtNZ/62/NbS/V1IgUkgpb8/PHO/z+lMV85kUJlC7dSum12TK5T+tzzDNDAiXHOjkhSN48/G9Ty78T/LP7YmR+6npIaChLQwkN09Kw/OkLC8ZdclbFBe6S8nfYbaXz7GWTq7Si6RagkKpVEXMYWhb+94ZEDxI7fhb68k9euO5Xjx1uTAaK00c+P/rW8dbO94dDGThnToRt8Q+B4EQjwdsDsv/xzJKXEI1Ekc6mcemF56O89L9zGSvbXoNMza+glU2A5nJAo/BAisIjTR0lYwgR2ceIdMNSQKVk3pdJgW/zcucbAXn1S6qftB/iADYi03IgEh3saIkneuqz/d1bjhxp3/TMxqbddz20r7VTmTQKnPn5+fZAIDD0vAsFhrJI5AHKTkvn0HKXaZ2MPOH1JoSJwGvdfzv569+r478E3s4G/jvBP9Lu10tr3pPBHIo3colKXHnA65vfhOWjc98xJoni8wqDBVc6C0edBv+kQmvpLA2uUYwlVsbrFfdvDG3PYtfT9/5+1s1rfl3gd7gXnlLt+t3CyG+KnMmp2XOuhTb/q0bEtw9aWtvw/LLlsNvsiMXjOO/sBZg4Ybxx978Lsh1bkdrwM2RLx8NRmK+WqpAgM07GdSFCCyQbjyDLMMvp34DmF3r794CsCDYFpH39P2dCiRxg/ZPy/rDDSA42pjDQ2JfsadvZ2Nm1LRaPbBls7dv2pXt3tqw70B0dEwz63F6vNWq3p01hor/eRbdM3qAgMfE/Bd62uv6Hcqc3BG+mbceLqx3vlR8KjvcKB4L51btcGPkqkMOHD6sdzM613zzX6Rh8j0vzn2uvnDUOgekanKNpc/+XLKmkOtCz6jt17/7q2k/srO+Mt/cnYrddMrXqC9fk/yJ4wZdLUXCaEfHtg5179mL9pq1wu1yIRGNYcMo8zJox1bj7nwfDjFYHLXf/K9qE0LNfwIFVu1E6eQKKp4yHq7SY9MU4cVojFCDprjpo46+CNunqf4wRsB5mTY6pQw7o97Msx7zPEAk8bvQRgUY75Tej0uj3LUY0LUPDI9nBCdbOiXUgG++qr+sNdxxE0rp8Va3lL+/62E+7ynxlgUBFIGuL2DJha1hZI7LMJZaJ+VoX85UuIkyCwaDy557kEvc4L5vMBVU73XssyMO+uSfBXusFo7lwnFfAHK/c16rLSHij8d4UHLfi/+HwRtpkxhmKm2slCIx8mtvwKjBf/yEgWkvudS7kvh5EXh/R1NSU2PKReb6C02fcPHq09jXrlMsCqLiUQ2tnTY6bxX80JHb9PPm3+5/47vt/uW+DjcbUZy4fXfWtz1/1U/fcW4LQPEastwcymQxeWr4KDU0tcLmcCEcimD1zKk6ff7IR458HiouoH3X5vwPpMNKrv44jqzehvbYdNpsVhaPLUDp1HIJjypBNxrKZGKnuzG9DcwRY6bfOX6RvzeYKGaus5CInS+X9B8oQEPEjQsPMX6NHwqRQzWKBPBdvyWYoIxPQ0l3Ibv5JtnPj9nvW1SZ/95t97v2bNm1y5OXlOZ0JZ8qiDWYjtEBkz0QJkn4KEku3erhxpFUiZee+ZPK1QKyVkXwkF3J5ypuFXKvIhJxlNgHT/6p4OfB6994SvOUG/ZvC32uP3D/uB4sETEGRKxBoMeQOjKC5Z3EsVFc7Z3k8ts5O/QV1AuZT2OIyPLrtBzeNmjDFfq+/yr8QAyFkXKNgOe0rpPpXvTrqvwP6N2D9wz96bsEnVv7a6nRqe+864yuTLv30mdm8M952wuOY4slnlyAUjsBhdyAai2HCuDFYdM6ZRox/PWTI8N5qu4WoJK3pvh4Ig83Id7F2/hZatB7hUBbdO3ajv7kZrkwSMV9JR8nUyljp6deMTk+4Wi1vKaLlj3KNAsxyVJgAPaaAMPUdnZmTgcu1iqh/eEv5hcHrEVSApvbwVCQCw4bSHAeG7km8nEhmdgIj/fyRMsj9gfBRWJZ8HtYDB5C0Oft6HYG/3X8k7/Yv/ublgcmjAu6EzZa2RqMUGpZMriAxl7fkSXk5yWUKEsndFCYCIx9iNJ/TMq4UHE+xPDz8Y6ZnnGqMGfPqb/ELmGULjCz/3+Fo8nEr/R8Ir9UOM/wYoSFLULLcZByXFRDt4rU63nrTGNjPP7PAcc65ZbaQVurvSaBoIO4qCbodgYllgdFJizW77uiY3133yW8nx48f75J1ViOtEh6hUCjd2XluovfJkkfzxrguywyyuHQa2VAnLHM+Ca1ygRH7Xw8yoQVZRyPkXwipFtQv+e6Rcz72/FeuOa1o4ne/ctltnnlf48yjwFSMRYfXWvb4Z4IIjMeeeg6JZAp2mkPxeALlZSVYfP65el+wPiPrMXKJKBfMO2+m5iPzG3ltlp8brvzCoMVPFF6a5Y+EqGsj3Lww65NlG7Xm9bAefgCYdUYmGe3P9G/Z3bP8hd27/1IzsOr2W+dfO/2yb01PWCpIi8nhtFIHo8zcPIeqpC4Mx/DLc+VDPJ7uUFTmYS5u6VH5K/8Sx0xgOGZWqliZjRIgkMkqwTsUceiGwKvDJH2GCoK98Tlknr0d8ZYBOJw2IjBoD6x698v+GzZu3JUJOuyUEfFMwmqVvZGMLWrLRKwRERhKaLhCLuO5q07IXon4JFwFEXL9JpjMnkqnxM9UV1fbwuGwNT8/37J37155PczQgRkDBSSNUZYCaYx6qHJWaam4x/0Cpbi5FtJx9m5UnQ0YCh8BrxX+hiF3NP5T4XhtMMPEFVQDKgEjQLv2nGnesyc4Aw5bMjBtXLH35GmFwXgsVRpOa0WWgrwym9VbYoFWaLV7C71uT4HN48nL2J0FFl+RB3Z5Qpfmf+wIeg6u/s2jq+xfvPnbT2lTpuS7KKDU4KTTaUtra2to6e3vX7TwbN+TNtjsmSTphRM8Gx2AVjAL2lwKkbfphFUoNIjWtjZUTxj/KiGSy7j+KUw9HUKq5ifxa774yDe+8u7xF5/63q+fk/XPf8NEJ/XJkIEcryqqpjn1NUGijgzlhENvbx+efO5FaZh8exzyPEow6MfFFyyC0+Uk05JlGJYliZmJZJ3L0HP7RkUYYoDDq/pSclbSqFsqAxUqMOzLATOuedMoQ9b59SCd/aoSJEC/rYOKoMfS2TT9qtIMUIlItfIg39YfZl/Y3LX62S2tezZtb+zYtqu59ZPvHDvpp1+54jPaSbdYMxkX43NqGOmGqi+gd4KRn1yqUlSw3h9mTCOx4Rqx1K8e9lpgphkJ0t90VDaGR7niFb8eNASm34xqs8Kx69dILv0zSTABzW5T3NrpyuKoc+y3xt7y8q9Gj84PkP4ztmQyHacrfnvcnrZo4axFC2b3t+zvZxJh+OYkyS3FBNOfG6Z9/JxzvGecW1hS0+ocuO+xpfHu7u7Y2gc/OWG0r+cqu9uXZ7P7ghQJ5PwZDRZbOpMYHIhHYv2OZKgRifSRJ1+pbf3+sv6jDQ0NInTshYWTXfKmF7GMVAmEXKEmaAqTN3ks+Xhhbwpyh+E/EY5XfwnTLQ5aGitXrkw/nznoyHvhz6cVZRNF4/2WEku8qyirpcpSdnd5xhUoTtscBRm7z23TPC6HxeOxOj0eeIJ2+DhsdnlIz8scRWu26ahe6+Ags9BpS0tHkan7c6b3wMt3f+PO9i/+ZuVubcwYn5cDS+Upq9XV1fW2/+WjXysZY/9GNkUTm1XUZFMgk0AmZYV22tdgkVeMvEXQ59YwLbyWJi3hHR1d2LhpE95x/nnqGYghxpjLOczkQ/lKwLBrpjFDTBjKSwHbKBu2u+7O/u2hvz553qLTzilZdFtBOuNhxFyF6/VAymI+zGYoa/rNMmXt/dhKDHl0r5HGZreitaUdz6kTWKKNOpFKpWBlxnKU1x/wIZOmADHyMnMZbo3ho6Oi5PRvTjEK1D0Vj6NMf5bSQP7UPfU7HP/V5RDUhd5mIxczcDi+qfobAWYMacNwJHrZTmfHMiy55851F39t61PlpQ5/dygT+cnHpi34xC03Xxorv44skgzWSKIyUQXr5Zmg6FXcoUFQEXVvLjBoONSwPswkvHEMfeRkIU7OHQXHCxsJI+lcWTYWKu3ZQdg3fB/x1UuRFePKeOeZx6GhxRJYcdGD6f/X2lpvCTgdms2aSiU5Ty1xSyZOiySZdCbb2jKJ8Jrr35doO+TYdrR7f19vtCeZivR78gLMTY46hxALxRw2ZyCY73IFR1UWFlYWOEsdmUxJyhMYlfIWjIs5kpYdm5MfXPihH+/+wQ0z8z9186mPeCdfughueYZL+AbrJApchnNBKimfPe7vyCTj3f2xbKjXHu07FOocWL7icPezd3zmwUNdY8Z4Axz4sCE4KPD0vRrjVfzmg5PmMy65Fsm/UpAcOwL/eTCy/nKthIf+nEVNMpztqsKWX9/uaNh9o+b3wFo8ARh1AQUDhYK8LNBBK8JKVJu6b707spk4tOZH0L1nyQO7jvo+u/Dmv6bHj/f4tZgne6TlSG/bX26+rXSc89ZskoJDGKtV3/fIDHRDO+Wr0IIkrNwJ9iZAJubxmLoEaZxVZrY2Ms8jtXVY/soKXHXl5SgqLERKjnQSJI3J6ATUZGSgsA4VKj+Gem44OeH6rYxae8gBO9t4+Oksdt2bsp78KXt61CJost5upqFzrD/nwgDTa7bhGFCJDNeE3PzEyx8bNdAjdfV46ZXV8Pv96OpoVxHyC4uweNE5ej/QIlFgJpQfQxgIqGD5ETBuGd7hJAI5FRUGpzaYh4MMMFOZwOucso6BoTLNNMNpVX8ZQYrFS2NzKibM1GGLI7z+W7FbfrD6kcdWN7RSqCf/+o1TL1r8gS/NjfpOh5aUV1G9GZDyBYxyRoIK1kWOvvSkCx8JU9cjk+tRjgUzzIwrMPJ6CIzIRh5ZKnaWVDscK7+B+KYNvGunMabfdJMcO+DdcevGwPsfX749mp9vIw+2pizJZCZpsaQ5P9K1HR2Rb95wrufWj520wl1x2rhEJAQt1pdEOjaoZeT1KkYlLDZ71u4KwOaxahYvL33UKclHvBVAfDf6Di99OP/Un19f9/j1pxd4LD8ITHnnOYNV75RJorLQSEzDzZEA/lLAWbMpOKItsDUsBTq3IGV3DfQi8OfnDli+8IEP/NJRXeZwRsRyMgSJ+eVJR3+/7Oe8SpCI3zwAYAgSE0fC8cL+Luii+T8TDJIZArke2utY37o+tbd+SXnR3gcfda176ZLY/jpkWrsAWgsWfwBa+TnIOEuZgoP+Ou+LMrWcY7Sn44G8aM4/DR5PdlYgtmdKgTf48iMvHYnnB2ze3lAocdlpk0sqxgYvs2o2TePE1hhfs7Pc2ACyRTOR8ZbryyiisbIs9Ue/TLrha50ZmX4BWeLRqzZcP6W1qjRsriJYiZOluWtBQ0Mj6huOIhjMU2+kTYvWKmlUxpJOXehLMeIlik9uK8iJpsfQQd1WaQykX07GaIONmq3/oDU99SZSm4cTJ6P6VGcr/BVHCR49Y8lbAS/NKSZNUFmqYF0nF9DvGsCEhs6r36dH+kYuyCTQ2dWNxtZWBPPy8NKS5xGLxTB2fDWqykvh93qUIFX9PITMgj92Ch8RvJJVWl4DIvcke9Xvr0ajdONa71szbBj0a9UPZG56fwwDU8qPHk0VJqEjQO4dP9vh+Cw/xT73eTSbM7Tb+uDylsMuu9Xxicsmzi2bfUFeUqOFLe/GykknZau657rmn9FG/uf4iTn3TCEh/mHXjDcMepH6iJl+E8yYxzRHfigg9XzkQvziGNdGGaLda+lB2OqWId3USuuD89LIyEEB0g33vlufb3zebc063FaN/NoiBgo5N+UApUhvV3v4tx+uPjm/cvL7E9XvdyQ9M5AOnmTNFsx1ZwpO8qbz53jThfO9qcJT3KngXEsqcBJS/ilIesch7hkFLRNB/9aHtz36SM2XfnnrvE9VjZ92p2v6+6YN5p+jXjopL7PUZM+JCqf45dUyWakjrRBb21bY9z0E65HnkE30QHMXwOIJOL0FwbmjSzyW9nBmwytra9KjCgqccDjkWyqaIxbTopmMlnG7tazXC/egW8vTWAeGpVLyCn0WWxbXsqOzmNQ6CQ38M2C4w3UYef2G4L9FgIh/SHhQ0vL3m/j5R3rvsW9bvTgWoZadFyRtWZEmI8l27oYl245syRxkLE4OZloxCJMQRWuUiaAY7tEm7N9/CKOqKmU/QxHpEAoTMRmJpGF3ZgPT4c1zTZ5V2j7Po2VffH5XayLPV+gfjFs6Lj2z6jKbzy1rYoCT5bpoAYX7kcmfznSjhNtL9YdbJvNB/OIafvPSqOpwwNANA+Ra4pM5WYRBicv21zc0oK29E06HA9UTxjGSmUgSDDsqb6OdQ1EUn2eY/Ikrbc/xyz09su7PyivgB0iwFJbpqnOhnoTmLV0rN4Ul+83sQ5VMDxv261XiZFHZpiWtCM+h+7k4nC7DMbVyYlrZ5sGBTqxdtxYHD9fBaU1h/do1SMSTmDx9BipKi5Gfn6fGdghUv7FMmx1tbU2orz9M5mOBR95KyxuqrSZI5aRM/omgsttEORBGKsxR6ml0qIARdyjNMXXPuc8fdSlxctMIqPuGa6IJudcqnZ5v1lWIsdbD+Vv3NDW2dcUSn7lm5lzf5PM9iay+nKjKlz9VCUmno9CMXq6ez2vBUHpJNOTT/4avjwUl3CWdZCwoZR03poQOg1nH3F+jsfoVac6SjcB2dAXSzS3qWvKWRaOMLZPePFD4x7tfPnq4xGfxpDMUGpa0JZW2aJZMyiIk0D+I8Jf+34xPFU677LSYfQyQkFdwyThKXS2KpmVs2QCGpSgMiLL6kEmIOQBH/fMYrNuyZMqU0ssqT7n6g8nRN3kjNgqWpGxn6PVVqg7zy3BeZBxO2Lp3w7XnbjiaX4LVzvzyiqjX5sumDTk0lcwMLO5C19lnnjp+1phA2cv3PbMi4vF4XLK/SrPJIoJEToDJgZ2MO6OlPR7NPTiohaUMhsk4SnneTm92LMZqOUJkJKjRfjPwnyhApJG5DVXX5rJVf36/pbOzM9l74PqrHI27v5JNWW1aMJ8jQO2XEtri85ORkYEPNpKuBoGy+RxWai1qtuoZCo0KOQpD2LN7D1atWoWTT54HKwkkl3noeiNRTTReKcbIwfJNgttrHTMl72h1T4d9+ca9bbatB+oHrzl3mq1sTPAs2TvLJlJIDoQoQPpoDZ2CrL9KJ0rJkhVQeZt1EgLgnxCC3BZQk/YYZNnHDR9GGuxooRbe1dmt8ho3drRqo1ghcl8xdmHm5p+eoZGeXqUBSpiJ8iPAWsl9iccrFVf8WU7mTJhtG4W0s4Tc3zguqn7NlghIW4daRtT90gtSP1YKTUcPUwBmKHf1V7Dr+Rigouv1VC7/3G43YtEBbNy4Gs8uOYKtNRp6OwPYvSeCzvaNzDKBiVNmoqqyHIUF+UjKk9oqVyLzEeHTP9CBRx5djr/9tZfVs+Okk8oU41PMLxd4Kctk4fAA1q5ZhyNH2lBW5qOS6FV1kqU9VSvpk1x35N9Q3w9lOwQy8mKtkNUZ7dVpYiiS2X0jgQIiZQ3C681YC8N7rEu397Z/+tpZJ9nHLHIk03aWKWvwej6qXlIHcVlnlVz5VUkqzqsgt3zx05X4ZnUMSn41SKDQM12Nipr0kdChHHBgBiorPevhnFReSqJKIj1ccs+tghJ6FOA2jnG6uUFIR1nCbk8WdQn/2ivub/ljgSPttVrtHOKsHG/SYJNetVvqmnvCv71l5vgzTpv+jdTYq72ZtC0nd6NGrJsO4g63TURUlgqHtXVDJhDZP8M95/9NGSy5WMskyf1TFDAqohk/i7TNw2om4D5wP1y1j8DqpuJRSIHlyVOCSJRdEiFdKk5ioaSowBT5Jo6bVDCrUvMu+duy3fGKfK9LloltclyYQkQEiZ2CJCZ19NDy9PngHfRqoWxI9vy0ZCUVOMMS+TuC5A3Df5oAMcfLBLkeEh4ihffu3Zt58n/+xzupsv+HTrdjSpYMR6PwsLiobYkQ8fh0IaK5oPUfUi+bywSpiSsNVLIzCUOYlwV9ff1Yt2EjGYRdnVxSbNqkIeUxUP5JrRnmk0mTQPyTEfRnJs4oaiv71TMdr/jcWnBXfXLvud7IlNT+3WMPrt+F+vXbECj1wzXrEqTsxVRoREPnRBEmZbj6teQtftHWhcnrDP8YMKsukOtXoF9YqR23trajo7NL5VNRUU7G4qVWTy2U90d27rHw6rtq+UVc/ZLEbrgGZOTtrw5qUp4ycLpyXgi5yb6A3hb+Dv+p9olPQPfLpLNxDDZsWI3779+PuvoETppNs55ameofPeZwOj2xOlXVfPQQnnp6FVavccDvbcEVlzyGKy97glaEFctXnIRRY9KYOXsG/Jxk5eWlalNdz09HqWtdbQt2bm/CZRffjRdezCISKyQD70FhYb6uhTImi2aTyLAYfyPp5OWXm7B5UxuNywJMnxZkvtK3uX1npBGfeHJQ/ck9dSk/umsjY5L8M+kkjThdk7WR9Vll2ZSdpASUEdfEIRAv71u8lfBl9roOH2wJLT572mhb1UJ7ivfkYTx9FPVaSp8rJqz+9XDdp+dp5qyHmFcMN710lcarYpg56DfFP/yr35O4chrw0KFadSpOlgslLz3Wq9NIXpKbed/0GLnp921e2GJHgaZdsMTIpL1WHIy4tn7yxcTPjrZ2w+ewcfJTU5eva2q0F9OaNZFIZAfC1tBvvjDzG4Wzr5kfcU0j047qFq/qX+Y7hOa1vlIhfll/SGtOOPp2URdNW0MT369lYzHK76SKo8eT+BnOdQ+sg/XwbL0T9lg9tLKJgLeA84cTaEho0PKQfVIRJjbDn6AVUewfN6E6b3rb0diStTvrsi6X1Z612aQBlgS116zDAVciAQoRZZFkvVn4IxGExDphW+ThZkuPBQ7+vcZyVq7/78K/qwDRqeHVmAsWeT2Ae57bkqhIaP39/RY5cz0wMJD4wdfOmFtUkvctzVdks3j8nDwBmoQ6WkSAeEWIBJgjByzUiHTV2ZxjJD5hpAZBmBgIBHDw0CHs2bMPlWS4pSWlMgjG/ZGEZZA2wwUyFCKFjrZpi8ZG+3/zRNPurv4+Z32Hdeu0/PTUMaPzywPlJQhWFgFjF1MjCSoNXc2OV4EZKHnrXaEmuZjWCnK7RmYf26JHM+7Ir87kWtvbQQuNdQWKCgpQXFysbyDnTAa5afpHIn+MeyzdSCMoAXoc8Q77LSR+mdb1dftxmEwCiMPn9zFkWNPUf4bBvLSJFdDfheefP4IJYzdj354NsDvPxNQp+ZzYKTLUY/tfmikny44c3I6H/roLTU0BXH3Vfbjqnb/C6LG7ab2EOH6tKCrMYv+hKzFzlgYnrYQxo6p0Rm+Mp1RAurezO4G6I5vxzqv/iETEggceLEFffwhnnT2F3cW2E5lAabjynY3Vq7tQPe5pXHLJb/DQQxPQ1U0+le2noC5QQytx0+oQAVtvnOAzQR+nHGAdRIERS6q7swU1u3Zi7c7D2HGgGXsPN6KutQvx5CC8Lgv7ieUwSW4eqhn8kT8REim7F36kHTMc+wN5xeO8GH0OTc+MGpvhlGYuujAZvhbQ/Rax1o0wccUn5SjLgP+S2/GBcRTNCuiu9KHd6VBfiDx06DAmT5qkaErlpzKWmDqNyKVQuyxNqnYdB1Va3k9rNvJgG5ydGxDvCsU3h7yvvP/J8N176juSRQGHV22qZ7McNatFuoCWrdbQEu5e+fO510499cyPhUuvsaQTcamg1FqvyEhgEIvMKZ/0QAFii8qymQWxwnkAhb0eZxjTTj+cHZvg2/ULWINUakspPMTCkAZTUdCFBXHITxYt9ySxWIuxNLxlgQnzxvtsP/rDC8sKvAV+i91iscrSR9KmJbIJLU2B4nA4NGc8DnN/RKwR8kc1BsliCpFxltw9EWZ+DEij3xD8OwkQqbSJrwXmfYtYHWGE1ZJVJBKxxGIxCxm7CJHkx66e/96iyaMuRIaDIGvnspZIC0SWsDS3j24QmmykF5QCXWRq/tHIemUJiQNkUK4acFKsx+sG88fhI7Xo7e0l05muNCYVIbfK5qWAGnAhKGqOedXIy+yalIlGt6zb35c40t2X2h31rzrtgvmZsRecOs6ZiDsTJWcxjZwCEyuIMHI4DVAMTt00mbaEGXXl9FKu8pse8cl9PY5od+3tnWjv6FBtIJFh9KhKnRG+UTDyN5f81AQbWmozIijgHZZht1mwZuUreOKJo6ipiWL9hj6MG+tCaVkAKVpqKr7qc/pYySEmw2BZvmoho9y+9Sjedd3PMXbMNry49DQUFGYQGexFXkE+u9koj8mE2R4+uAMPPXwElmwKH/3IdzB95iuwxuSYJLO0WPHs0wsxYXwzurvSGIhMpt+FqgpdgBgNYB3IJjnEtYcbWOc+nHbqGrjsGRTlNaK7+xD8eVegstKiLE2pr3quJJXA1m2dKAg+izPP3YWGg/nYsDGJlrYQTp4/nWQoY8f5H9NPPYkw1xmw/if3pHRh0dKdsiRmI6PbtmMTHl++B0e398NZcxSJzQ3o39qMrh1tOHigBw29YcycQQvP7lLjqHIjL5HxHgLJmJwy4y3TKmObvRZX0JooPYf0nlS3hqPyyqAZAUU38pcbZvwNAymP5apQiSdoWs4jwuRAh7I+GV9p9vyTY9Vr129QbwcYN24MElTOJD+FMoeY1rwW+jfpQ2pg1t0UMnq59HAeZ9zlcGeP4vk9nU8vvuPQwxZr0p3vtXmM/NhJmpW5arJjVdvY2/3Q108+64LzZn8zPuHj7kSGAlk2uFUJw3BsX+nXw8Ar2X+RtwenY0j6p9CfUnFMzDp9cLWtgnf/H6CVT4D6QqjkKJakCAw5VCOWhggUU78QJsS2syMMl5jMwuO3nnTulKoDP394+cECn8+bTtuYLKWJxWJP2ZUgkX1WN/tTLWkRfNEoYhYLDRZbNh6Pa4GegLknoqqnIr1JOFYN+t8Bs39fC8z7UldZrrLMwzxL57ROS3N1s1gcVrE8vNGorTBTqOKNyXOdiThVPjn1IMcUadLJtxDUl9hkQNSgMTsRJmKJdNfJtgRDhbgNIuS1ImBejxo1Ch6PG23tHeoUkzA2tRYuk1KQgyoTwiR0/Zr3WXZEK0ZgyhWlN15YcZNs6Zb4nAX765odJ7/rT3fdeccjdyadgZSNVpFsyJmTzagJXb0eQyiQM8x6TKEpTi7WQ2nFqs46Km2MqLQj5RqJ6Ugbevv6EI3GjPrKBNXLV/GGXImfEyYBdFX7VZgQtfQV70jf0S+u3JellzpaHitW9mPm9F347Gdvw8ypP8Mdd+xEKJRW7zVisap8QclHLc/JtdSZAjUW1SjouijIu1E5OkGr4jD+8IcjePKZJnaJ7F1JdbK0JFxob63D408chN0Sx8c+9jVUVe6UI/uMoKONUuTSq5Zh+/bpWHzeSuzd1cV+5WQ120XQ2Tn7h+Qhddh/0IXOLj8KSnvUE82lJUfQUNdJhjese8mpukQ8jJaWKOrq9bf7Vo5twRUXPwyH9W84UpuGi2kFRFDJWEhxZrsFzT6Te/L8jLzT6cUVL+PJZfWYsK4eM55dAufKNRi9bQVO2vkyJmxfg+CyVVh/xwo8/lIzdSR2HvtD6iyvqs8oNPpRyqCAS1oLEKfgEIYry1dSF9n7SRHFTaaSyp9muNwTmpDDBUJD4upxRqKUI43Rx1+1gflLbehV7VQ0JV5xTWTeIjTq6hrUsqpfWaXkvULHQ+kM1C/Vj+Sv05lell4u79E1p4gm9c1wTMZfhVknVc0cX+koZsYeKZK35W2lbjEXOAXcR1rCsTs+evL8KxdP+2Z6yicDsWwBLKkwLXghLJXdEJh1MMvJvS1hInTSjiJk5M3Gsnyr32Ib2I8UHs62lfAe+BO0sTOBPPmMAFPZWB27U0fZ95CMhD5kSV1Q2sg+UY2U56cEYzHYPT7n7NPHfekj588va+8NZzVL0pG00BZJJh0Ja8JuT6VsiUTCFnM4bLLZLsp1Ih1UrijbUi/hoeIah4/MZr0pUBm8zWBW9niVNsOkXrJEJZaGQhEa06ZNs4rQ6K9Wy1WqIwLxgDUQCFjJCrC3c2/ie9ecVm4LuGbpEoGdb5jWQyUJsclgyBfa5DOfYibGO/VJJigTTpB+cyoIsxWNXXD3rj16vpK9bCoL8k89byFZKzR8kl8ihqhvLiZPnXbe+xaXz+oNJ5MBV9ZvsYXnvbisZ+L6XZqttz/E9DJxWJrsn8gkIvEIM1ETWPyGoJL6HDuJ2BZVF12L1YvmPYWijcqlec2ohgYnbpQaSYRoIbdUWpxEUOlVFupHmIMIQ7mXVn1Dv8rB7FL51UPMcIkhSzQZamLbt/ciP9iKa679EcaN2ocPf/Rlur/Gw3/tpsVAbYtgMm1JJ+UKyrVgPE5BZA1TGFH4w4dI2Iobb/gaOpoeolUom+pWChgn29KLZ5/fgUhIw4c++D0U5tM0l69DmNWToojBvEFMnnKEZeTTothA5uWk9q7347ASQAZL5hiJJhD0hlF/uJR1pSLCNgW8EQyG5IurMr915ipp4lRSErEodu2UE10aKsq6EY0XYUxVM5oae5lWlA61Bq2Pp0lnx6DOjKU31mxehw2b+nH+6s1wrVmBkq6DuCi6CWelD+E0NOH8+Ha8O7walwxuwQO3L8MTG5rIzPsVTSj6GaIPHZX1mowgVrwAWd8oWFmWWDlihbqIbocdDgp8sRqHQMZaoe43x0TgGD/vy7RSfvkx4xOVcJH/EellLsnR6UO1tBZJf1IPswwTdL9KrFDPS6+TGabXbxhVmKRNDiLkmIrx88+f+IMPTFjUHqKGhozTomlOttAJK1wNrfHERy8fV/2hayd8xTLtI0WDWiUsSfahsB/Jiz5ToeGPnrfMc6Mcua9QwlUY6cHmRcIzTgkTuZeVMIcfjp7tFB73Qxs3m2Qsz5WzDHm/iuxx6FoQq0fhQLrjAOpCg0JIoQgNqb6KY9RlMIbCQv/0D9x48g2Dg6kEx83JPnVY1OkAqz1JM4NgtyftNvatzZ10WxO+hNXv91sLDCEi7+rKeReguK/u/r8DOdTytsDrVWqoIaZEfAQdmhzIlWO5NahJ7927NyWvQycm5DH/pqamKIXG4IEDB0LyugBGtRTkWUdlor0BhNqB/hag5ygtjHqK21qg4wjQRRzgPQUcGJkwmTjHRDR0GSOdGHQUBpZAUVER8oJBNeF2792DgwcPkenYFEMw4wpxmziUnk3SSAApLQj72LMcN75j1HkDsQF/Z3fgzIsv+PLNV/2/91/32NZi/PLnB2gghaj1Mr5qOX8MRq+DaaTrNKRc41qBKk8PM8P11OJXGRL1obaTUZjPHggzGxxkuRSQekyJZ+YwnI+el37f9AuIgDLLNkGl5r8cGY6EQ2ioT2Pe3Jdgs3BCyffj6HzkI9Sc1y5BS5uVwkFPo7IwCyNK/WTiRiIpCqMo+zuJ0KAHAX8bZs06hAnjdmHv3g59Qz2TxKpVm7F/rwPvu+knKC09MCw8BGjgdYUKsGP3ZM5HDVOm1aGltRynztmCxroEmYLO3JXlQxShIFzRYnVT2MlS0Vi2JwO/O4ZAMI6e3i6kqKAohk/mLIwwntCQn9dDktLQ2VyAktIu6idOeH19FFId5AkW1U8pavkiQEz6YnLlKj/5gp1aeUtLHVZT8J6+eQeiu3dhSqIWVVof1vjnYbl/PjZ6pqHGNxtbvVNxmqMZ99beiW2fvRtPbuiknBq5LKWD5G9lP9kDVciMWYxUpBsDfR3YtmUj1m1aj5r9+9Ha1UoqSZKn6UxN6jg85mZn6iD5m2XoY66PovIPhebGMkP0PxEasiTc19unjpQ7nU7VlyaoPuHfSBjOQf9TcGzVDODdZBTh4ktw0eK5C284s6i6oz8hCVxsm3NgMJ6dP6mg4Js3z/icb/aHKwfsk2FJDDAvzhPJz8jTnCtmgAjLIRA/UTnSflEC2INpzcUwjjHpSJ7DsYYb4dtzF4UHLY9guUrKDuCA05VBF4GhBIcIB8mQ18Kb5J6gIbz4o9+TMNm3TFsxe1rZe644c8KY/gjHVh6jT2kOSyplt6YoSGiFJClKOM9tCVeCl/LMZNIST+Upl6gOHskbO17DChl5/Sp4OwXI8SpjVnrI0rj22mtFYLB35D008onXczPXstsOfgr2p785qeChb55Z/eTtF5+y9753XVr/wLUfbvzztV/ue+qmO8MrP3Ffz+pPP/eemxbcZUnYveleanupPCS0MiSsY5FwTkXCPR1J+ziku6ll1G5nCZxsaoBkGUNn0ibz16lCxjatTupMnFTNcZRADTt27uavsZk4FFc0Lt41/EoDNPLKysmZ/JNRWR6c69dGLf74pz52xW9/d2jaLZ+/w/XV276Bno4/4/d/6KCWqw+H1ETvFv1Xx+E/M1x3hZFJkepHL3vYSzTrIcJOlg10rV8YhFgWA6FB1RKJrOfBe0Np9PRye6hsXprWkG4hieZsMF72lamVs2PR3NqPcLgLU6dv0fOVSlORr6xIYfzop7B+XbtaFlLLJWZaA1PMN6UYNJU0a0IJGlm6Fldkvt0WQf9AWFk6DQ2HsHZtChcsepbjtPFY4eECXlx6Br7w2U/j9u++H8uWnY5RY1vhciVQUhJDd9de9PXpy0vDfUVFgE0QxpafH+WclX2ONJyuKNyuLIVaNxJxfQ9D4srLaWKxDDzuAVSPb8HufeNQkM9+ZR+7KHQGBsQyUEUY/aYzZkkrWjo9CkUrl9fbrN/fiJI9rZi940VMSzWgy5FPwXEqJoSPYFzjOqQbdsDbuANVfYexwzUFR/Mm4ot7f4OWL/0aq/dH4PHqx82HNfYMlR9aGFR6Ghv248nVO3DvM+tx37PbablE8Mhj3Vj1xy147MEtWLr5IAYiPbDJmLNvc/vERP4MuTrqbdNpR9AIM1DFVR4jjCDP57S1t3Ps1S62LkCMTlLxDU6tyhTXGE+TmeuuZGfUS/l1FFBFpuIIp/zwTLjSe8t14893O93OZCJti6fTNk1zWH/72UnvL5199fhex2xocbE82P1MaI6RytdwdeVQn0O6kmi6BkqZ8ku/DLY4Gc0BC4W2f+/vYCmtIg+oJOMncSpjiARGOtcPzkhk+pWlQRSiV/nkoISpcBMZj1avK99T8onLpy7u6opQN3LoVogsZblT9pTVaqMg4dDTCkmlrC6Xy+pOJq3JYNKSl5cnFoiyQjo73/pSFqfjvxxeq1IqXISGbOSIldGAhtTNTz7peOiD48758rtnvPNzH1xw9Revj9x47UcWv7d0/gUfr542+9NTZ83+bPWs2R/Jr5p2Q2DcKZcHJi043zX2rAX28jNmOqsWjbNXnV8aK19kSZafhWT5qUiXzUe6eB7SRbORLJqFZMlcpKrOhtZ1EJZQg9IwUs5RSBWeRA1N1i1lcpugWKayNrq7e3HkSK3SrGU/ZMaMaWpgSV/HxB9y+S9EpvKQS2rKryzZ6J0xf9akL33zibyCwFJNi4bhC0Rw6oKd+N2vizBtxhnUXGkZcFJJPZg1M5F8TAIVNP+Ma7mnUIjW9L8ahfhlog6GI2hsaiIjFq07pdpSXlFOWjz2uCGdoWtzQilX7rNc+Rmug47yo7s6k9+xowXhwRqcMvcVWCkQLFbpD4KDfN3dhccfn4FFi2Yx3zjzNfMQVzz6PkRdfT/6ezZj/unr0dUZxMb103HhRZuwbWs+7K53YepUN55/fheZeAOuvfaXsKcprCW5DIXLgiVLFqFm01R8+KOP453XLseSp87G7NkHOXdtiAz6aIn0Y+yEi1FcKFtkHHsZNya2WjVqyHE0Ne5ERckRTJtZh86uYgqOFGobpmL+KacxbkwVIzQUjSawby8Z/Lg11OzzcfL8PTi0p5oWSzMO1Z6HM8+cQl4RR99AiH1vUwxTp49hkIclWzqasWpNEy556QlUt29Hg7cKna5KTD76Eu7xjUXNOz+EgavfjZ0zF2DTgB1jajfiIa0K+5wl+HDtE3ixqxST33kW3FkZT70v1bu/4hEsW7UCz61tQnxbD6as3YQp69Zgyt5tqNxVg8DBWvh216JrVwu2xx0oHRdAvluYuq5Y6SCtNTt3pPt6oKfPFWrSZ/v2HVDLqHLabMyYMVSgXEp5UHH1aOJT17pj0Jf4hu6ZZRs3JI7hqsGkQI65R6E62F0S62nseqGmo30wnk7++mNTz3rHpRdf0F38LmiJQWPcJX8jH7q5f3r+utDX7+ltV/dUmEokP0NOxumD/8Af4cy2AmNPYkiStE9lhXNPpVHCQ4QGb6k8RDCIS5TBU3lLmNCJ6UqYpKGf81HzuOC2JIPLVtWuHKDWZbdmrGmLhXoxaVgUMWtWU31K2qIFAs3lkg10WXXI5sXj2RDLEmEsp7IcrUNHe6XwNwRK8vwL4XiUJWGmxaHW4Cg8hGpS7Q33nfnBpj/+cWDlS0/Gt237UbC37XMlQe093gmnXpmc9v8WxKd8YmJy7IcD8cr32ZNj3muJl1+GSMFCDPrmYNA1ERFLMaJpeUEgC0knYUkmqFnESSBkKoKxMLXTMNJZJ+ITr9E31+VJcE+ZImzReIVAJL2OQvAyTsJQZfAE9AcM5b6+8SxMVWesuiuoL22YYSKADh6sx8HwDMuNH1xBJXaLBnnAlXnIsk5RUQbvWPQ01qxtYN6OYY2c+StkfrpmnjLcY6+lDL3er41SlrRDJqt5hNThdGFwMKI2TUVbluro8YV+c9Ob4cOYe58/up/p1eCyfxLs++amMKrH7cXGtVPRHQkOqytUwk47rY9WxLPYsnWQ1oBdpVesSuXHOEa+iUQKNpusJ0udLKy/PolSSZtiOF1dbTh0KIXzFz1K66CPg6KiqorEB12YPLYRX/jqvbSCalFa1oMx41pp+czCtOkHEYsWoqJ0D2pqWpmv1MHsR3E1Why0jrIOjB7TgXjUA7uTdbHK/kg/60WBSC1ZxWeVbDYLBZAbVZU9tFxYCRstCrqiyafifSo/qZQc45VxI/8cAtVvioOlcailB8UHmjCheSc6XMXocpUjr24lvj3veix+8i/4ye8+g69/8Qrc/j/vx8ee+QWO/vRuTPzUu1H445/iyeAsFK+8m4y5Uy1DyXjL/lA8PIDHXlqOjZuTuGzVenzqidsxd8szSDc2INtyFJPijTgrvhunhGnVHNqB0p//CU/9Zj2ORiLkd9JGGQqjrUM4HGY24tj7uX0p91QjVTulbrFYTH2jXuaSKDZiHZl5SVeYqOfLPNRcM/Ib8o+8Ntyc+6LZp5Ia4qWL8N7zxi6wUT0/bWJh0eULp7xjsOQypOMxRpEx4bxVlrWkH6ZvnRZVtVR/6nNa9pk4/ySehKlwzkOVh8z9JJIWH1ztW+CO7ARmnkUGTiWjJ4S+I00YqG1Cim1HUN7HR22KaVQhOrNRdVbIPFmJ4Wt1jyj1kWkg/mgS+UHn+JsXT5ze2hvVbHbNaad5xX52sF8d7F954ZfNmkzaHGkHZUra4kl79KUsWiHmfogsZY3YDzEh1/8q+FcLkJEgldEf/MOgqrC88DDa98KEzmVfvDf2tweWND791PV9hxv8rY09OLR6PxpX7UZ45b2w7PwjsoNtSNg97FcOUizEwQ8hGxtENh5GNhGhshFFJiUP7yTYtzKQ+nq2oPiHiIraWJpCI+0sRTYygJS/ikSTUIQn8URSywmTFAlL/MLEc7tRvCpvISKT2YtroiJECiP+yYRJpaJkWs2YMWc7yqvWUJAZmQiIS9qYNbuOGux2MjXhsqyj/JuELESt6q7Tk4mKkKQU4566NjA3nrovwcxHJq9MWoE9u3apb4PLcoHdoanXcMjSgglqsJRvODO15JJTUO4SjKCUJQKqv78fPT1dKCpsoAZegYK8HOYuxE+4aDE14qd3qHV/YRaShYDh8JpjkZajwLKiKX0uzzxIJhkkaUG43aDwCNF6OIjZs1bp/WoCozltEYyfdRAH9o3CFz9zIxoOl+HU03ei+WgpXJ440qxnWWk/ag/tUQJEMXGC2W45aDUY9qJqdBtcjiRslhQZMplgthfx2PCDh2KV+rxu0owfbk8IY6p6kElSUDON1SljSBpLyxgIwzFoUdIa/SUNl+WiGOmylkJ3+sFtcCZCqPeMRkHnHtw16zJ87aE7cOG0fIS7u5U1PNDTjUpnFDe//yx84dbr8bF3z4b9p7/AK3Muxpg8DQll8VlIj3E8t2oNGnZm8bEl92Dq+r/it67TcX/hQrT7KpBw56HOXYlVvtlocJZjeqYepehF5R/vw5KfraCPslBJO2EVIuT1PjLpX06g2dV6F9sl7WG43FOMVvlzwhRKGqGPEIUwFTzmLTQnb3kwGbjMHzWn1DX7yqB/lZd0l9REyqKHQUNzRCltghJX0ko+EokWxoBlIopnnFxx8zvKJ3ziksqTvVMXBwez8mVG8g6VXh8TtXQmaXilyjRRCpIYKhKjGbRiXA6DKBUWJ2ypXviO/hlZdxCDL7+EpZ++Hc988vtY+qU7sfTLP8KyL/wP9vzyASRCIVrKdtKraY2IgJBcxRU0w40w1pMMadiVByULg54JE/NOQSxpSaU1B/vOYUmn7ZQVdrUfQnM7lbbZkvyTpayUO2XxGiezUplCsVA0WcqS6r/ZZax/lQA5XiVUmFFB2RTPKuFx6A8Lk8seejyy8uUP9DW2+LRAEN6SIgSJeWVF1Frt6O9MIrp/Ezwbbof7yOPqJf3JrBXpZFJtYA5p6kRZOxfCk3BBRUQKDetCERnTZF3IUMPLOvKQdlWSkMgQDAIcAnpl3CSdqrRJNHTNcZbYpmuCXKsAxpFz7k2Nneju6sTpJz+r9gBeBbRsKys5oWIHEE/IqSNZVR8Gc9Lqv4bLQlR7dK/6URPJQBU4hMP3ZbLKiRfZPN+7ZzfqavdiyfPL8dijm7B79z62P6KXx7jD+UiBOogibQZLuOEMR5HKEVtb+uFxN2JgIA1/vmyCc9TYHwokDvth4XnNtCCew649adbp1aQok1TGRNN0C0QKkc1s5eX4ywmXjg5g0sSNjMxwM38BKcMPPPPkSbj62kvw8tp3YNlL8zB6bAvCETc6OvNRWd4Kl9OLwdA29PSJdSbzUmdaaTJ8p0uEaYCDmIArOMg2JGUlgEyvG/F4Wi3/2SllYrEB9PU2kf58iMQDmEXrRkuz7mk5vSeb/B2IxuQZBlojVDBUGUb/mgxK7vUMDiLe3IcxzQcQtnngIvN/Pm7HhT/8CmYV29DTT2VJ+pzILEgraYT6Qujv7UNfdw+uv2E+fvLEj1BU4FLPm8hS2c59u7DnQBY3vPQg7LW78ZOy6zAbLbi15ymcJO+Lqt+Movr1WNS6EuXJbuz2TMYE1rfMm4TrDw9g6d+2w6L2VHQtXWfsOkOTY9q9HW3467PLsP1gHWQIFWNVFTTaZ/SnoBIkzEPc/oF+NV+F1kTQMba6NuMpoSEu8zD7SVmo5n1OQDOuKs+IJ6j8QiwCdDQSRkriBU+zfv7ayZcuPn3q6f2OeRTyFB5qzjMvplHCXdqo/Cbq5ejIa6NcQbOeQ3FVOo6x1Ydg69Po70ngYH0+ji5bgeQglalRfpROLUcJ0V3mQ+uePdj/q/t4b1AYBfuM/SooHM70S4byvFRKXAMlXDEgQfrZfxWF7omleS5vRjZedOvDTuFMtNhTRKstbbNnMtakneoYhUjC5VKb6olgwlKcKdbECpGHsUWxfzNC5O2yQFSFcpaspNxU5/5fvDe0bunjHVt2zIxxwgSrKuDJCxID8OYH4M4PIq+UwqS8GLZAGbvVBycFiH/HnbBk+sn8AxT4Qkwm4egFGaQzBEO9ccwNamfOQqQLJiFj8zEfEUtGPAMkuswH8Tgc8lQxvSxHjj3KUpAQqhlfRRuqh+4KQQljO3iwF+Wle1FYVKeExTGFCJAOZBnLbW9AV3eCtMQJJYSTk9erXBOkCMMjE0zByPxNYF/JRq3L6UIiHiWTb8SqFX3Yv3cQXe01uPeePXh5uTxTINq1mauOuSB3XqsIOVwgR63q68MoLz+EhoYCzJ6tvuF5LLC73bTgF571HF584aB6jkNNTKN9ajISZZlAo3ZrgvoYGwdCNNdkKotoJIpR5fuNuzngB558fAa+8KVz8J3v3oCHH74Y6zfNwUC/i1ZRHwV6HirHtFIQFFPQbeMYxakFsweNhrEWLCbN/rKzDk4VZndTgNBKs1lDtBZiOHhgF154fhX++Kf1uOfeBoTDFgQ8DjgK+tkPacyZfYDjPsA6xihApA3CYHSFxmRCJiOSsWnrG4SrpROF4U421AFL10F0XXodLji9Gn206GTYj2Wyw5gmgwlTmNhplcfiCWVpDvR3Yf3BPpy1eTMqazfj3tKL8d7oGoxp3YRPYAp+cs2tWPP13+Lpz/4M35n3HqzvjWNWx0YccY/FaK0PozwJtP/Pn7B1XzccTgpTGRuhBqkIQRjzztp6ND2+D9v/vBUxG8fLeGGmTqN6PNOn5oNyMwiRaZo0pOiJHa/axTjm2OeihKslIzOMfgkz4wvTz73mv6qrfk1/MoIB9zSUlhcWOcqneqPWIvIQKiZqggtK3Uz/3wdZ8lVIOhQUwSmGmrxGxRfZjXTbZqwr+zRSsSj8o4owdeEpmHDSFIydPhFjp03ChNnTMPUdZ8BXVYy+l1ZIhtIJzECEhtSFKK4IDGmMMAn2DwN0v6DElzAqEqMKPaOnj8krjsWSVtaFVogsY9EKyWRsVqJ8dlE21cUs4U21lCUChH2upQr1t/YqmGe4bxD+FQJk5AjI9dCylTo2xib3HPzVe7QNK38frmvKc5SWwV+UTy3PB09+nkKfYGEBzTNB3isMwppfiGzpNNjTXQhu/QEs4aNIO4KqH81ilZc/ZiXk2iSsY7QWeejHW4lEwcm8TnGsdOI1kT9DKBqXPOUsTEvSKz//lJZkxFHuCJAnlKPROJqbBjB9ygam5+Cb0aSC+uEfRQseMlO/t5MadZzxcobFbMhrgFmszvCNyLlVyUkvFpls3kJLYuPGbfD7L8ZHPujFLZ/5Bj78we/jox/6Dh76y3Ls2BWH22UwK6NfhieuHqZfm67efrmWPhoM9aO5eQDFBXXo7fXTuiJDFCMity3ipxVy5jmHsW/PUgpODTa7nPqRNqkfFY1ZMu5QI8nkDWEim4TUsOXhN4+rX2+z5CmuG3h56VR893sX4Id33Ijr330q52cfwrFyWho+VE9uRFtjCbzeKDV1ESjNaGnuJtOlVUNtT9ojbZf6yCMDSflcNYstp2AYM6YNToYfOVKPhx6qx969XRhbtRFXX/UHfPGzn8DEcXsAKpTS3rETalFc1qfoKxZNkckwb6ki8zeFvdkl0ncDkSR8be1wpGJwUKHZoQVw6rsvQ8BOa1oOVjCOSsX0qu9lLAyUjpKwhFg4jCTMra69C9lDFCA7n8b9eedgceoABlsP4ovz3ofFT/8Fd973Vdz25avx9e+/F1945sdIP/goflV5AcY0bESLvRgT7CEU9rSg5pdPI2EVIcpyRfip8mVeJBCxFWJRwzaMevoh/PSBg4gmYmSowtekXsPzSZisnAAU61es4EQsoSyPYdD7462DXsYQYydK7yrmzgpZxELVLIjkn4FocC6s8gZduSdxVTqJM5xWFwgjkPmY4XqJRKN9MiasgRQBX9MTOGQ9DVla+aNt9Sg/dyFGzZ2FyvknofKU2cQ5KJ83C+UzJ2Pcpe+AuyCIRGODELcQgm5tcBx14ZGLRh+JK2MulmCKmlgihYDfWTSuwF4eTUsVM7RAMvaMnMbSNJEZNlnG4phYZSkrk3FaRIB4Mhk5hSXCRC1jybFevQAFr+U/BnJH8J8BIwuS66FlK3kAcO/evYnkrh8vdO7e/LNkT8jlLq+gtRGkwMinECmAj4JEUISGnWHWYBAWP4VEoACWvAJowQJg/HxYiksQ3P5D2PoPIkUhIh1sDqQwnCG/oAkceCEAhekYUoFJSAanQ+OElbBXdRlRUksWTqeDmqf+vITHK68dEWYgE1ovaxglvu4XgguHYwgP9qK4gtaHGDmSL3s9Evehq6NSFyKSKcOcnkEMDMgalxzN1SepmojKrzOIkahqIa4ZfwglnO5QetnncJIBxLBm1Q5O5tPw4x/V45LLvw2f/zBqD49BzeZTcPMHf4G779pMxmxTS2lSF5W3MAPFEIR2xc986Ur+5nKDXAvzaG6WZ1paqI2GUVDYj/y8AcWAXwW0xsZNiGHyxKfx4osttIxE29eFueQlgjuZTJHRSAdJv1JoiADh+KYzev04J5BIsBOlX/VonIjA7t15mDH7Elx80XT09fWqjXp/wI/2pmIE8/vR2FLM60FaW0m4bCl0tDcwuU31p7RX8hJmQLuDZVGacr4G/V0oKJU38wIbNsRw/sKluOHd/4Oykhewcb0NP7z9YmzfNRnQXxishIjIa7t1UC15SXvUEklmeH1fBJUpqJPyxtXOTvUUejIRR0PVZEyeNQHhATlxIe0nSh70GFU0UGpt3Nd/eJVGT1zDuJ01OBC1UdHyobSjBndMvhJf//MPcOlJJYh0dNAS60FvVze80V586OJxuOLRX+Le+e9HafMuCgcvZvqoudPK2r2tiXRCyazmjzgiwMl0WXaK/olaFMXf+z4O7GFfe4ffzSXLXB7RRqhZ94R6EYqF0T3Qg/7BPgpiG+lFNtFlqU9QmHQO8zauh/yvF07CU81modI/QyBeXktdrOkIwiULkfSOhyUdZZj85cDQxYjwIWA+LMsUPOKqepMvSPlw+OHr28Lx6kWjYx7yYw1weNn33jzISw7TTjeyLi+ygTxYSytgGTsRWuVYeE45HVmOARKcECI0ZDSNMRS+pqwSuZalKxEsdIUO1LXEIf1obputyOcoSsnabkazs34sMK2WsiyWtL6MlZYN9ZTNak/Jw4XWtNtt8dECicVi1vxUvggV9U7B19hMPy6oKfIvhCHhIY/NywOAW57+2Wi01v820xcucpeXI1AklkYRPMWFlMSFcIjQyMujoMiDhahRaCCvUMdAvrzwiLmxo0tIBFVjEdh1J+wDFCJ2H/vYZOgy1CP+GKiQqXUk4Vtc5OkUCmRaw/eNP8lDhcn6aUpp7vo3KbLweDzCZvT7wjzVn1mmUQf+Sff3dMkLzNqQF5CHzBhJgL2eZLkr1s5EXF4tb4yCZo0jRW1CHzbJUUAuxJ87luI3kRODmovUTa6UwFA4zNzlZIgQeCoZxpNPrkI8Ng5f/crTmDn7T0CIfUmNedacXSgp7cTg4ESMH/0rPPPcANtJWhSGJflI3xLFL2DWTvrAFGD6dRqHDvaTqe7Fkdogxk9q40QzYxPEK0JT2ix+MtkrrtiMNavXIJ6QTXy2guFyS/JUE1WxRx3kFJZo71KczSbvUvKguYM0oneF7kaAj39sMypL/opf//Yg49GiIhPLL3Bj/6HxyMsjQ486YbVn4QtGmcZFS+kw+0WvlC7AiGy7lJNJM1x1LgWkg+Xag9i65SjWr07jD3cton8myspD+MjHn8ack3brD0xKfKkjhZkc943HjbEgSqYGhSiQNvKH5bOeiYgsaWMglkRm8jSUlPnJM8R6UVHYbzpzOxaNMP4opF/KGVNWiKP2PPzacgrOjdTgr1olLrnzazipyoPObnk6XjawRQjIU+FZdHb047TRVlzx5+/gieoLUdm1HzMtXaiMdGL7gy+TAbrUxzTN8oRRJ2UjXCQtteY5fTvQ195OiclOYt7y0Go0EsLKDWvx8HOvYMlTa/D8X5fj6YdexvadDTjQ0q4/c2LRn1PRa27mLqBfq0Yp1whSYIZLl4hlwFYoxi4n9fSTXULzxyLjcwCVwGIciadwSAjo12IZqeuRyPtipQ6lU2FG3hSUNksa3tbnccRyMqe6Fa5kP6wBD2wuG6xuKjzsFgsJXqOwTnc2I914BJn2Fmh+8jr2WVZOiprCgzSoEwhdERRDm+x01RyUm4JsE+NLnUs8GUoqzcHbDo1CxEKkUJB9EE6VrCVjy1iprFhJ27J0payQVMZj4TzT0gXHtUL+LsiM+WdBbsHiV8d05UKEBy0P8WJySfe3bInYZHtRMQVHHpz5ebDnBfS34/r8+rupaG0gSIERpMDw+kH1UahE70D5mpdI4Si5XrASlopx8O/+BWzRVvUaAbUmbDA0HVX/6t2t/BKmx1EDwzzVgsLQvWNRmiInjcQCkSOREuKlBaIYqTlb1Y8eV8XnnyQVZtrTl4Db1QE3rQsVRYBJPc6w0q5jcWmbES4pOUNNRqPaItqG+BVTkzC5pzM30WhFeAwO9qOpsZaTOaqIXDQyqYDUX+LKJ9dk8/mFJWtx+BDw6U/+mULiaXIpFills4tFa190wUZ0tJbgrDMPYt3q5QhHSPFDlWZ+hl+Vr+omhEyQsujIRIqEI2ht7UNJUR21+iAmT25UQkKBdA818vbWCgpOtlv2qGlwTZsSg8/7PFavptDiRDO1c2XVqLFSqdndnCiyFEGgDcLysigqycfmmkmqT9VbjqQ9nGN2/nzh1j9hZ83DWL4ihkDAisJCF44eLacAGaDlEUefvOOKFlIm6UNksJb9KMJJZa7KZFfrkJH+pCs3OccvXbwWX/7iHbj63S/jK7c9gFtufQDXvOsl9YT7MYcFJA3baKOFo17DxnER4aDrw8LshlHRGv+tKVFpgHBKg3v0KPUdbwkXxih0lZvGRP7orh5D+ZPJNKqL8zD7ex/GpNMmwt96CC2X3YDLF05Fd2evYpoCis7Zr5JamFBvXwQn0zAe/6OvYj1GwR/twcm+QbSt2oKjTew3tyxlsQyOtSo3a4GdQiTD6wG7B06xPjhmcqpKLPb1W7Zg//I6BF+qB549hMiTe4Bn9qNw4yBSW2LYtz2EfS2dSKbDtEBlb5G0ahOGTOuE9VFWzhBKmIn6PaF/mTM6MxdkPPIKk7HrVoL0ifhFWAgNqapLM4ZQ78tcv359rF/6S+8zZQUa81L4Q5aKjKdvE/oGE+iwTIItE4OWScLC/rK6iFRgrFRCrbRCrFRAbeQhVlrcGOxBtpGTUviavFpJQAhP5hYVV2WR6IUS9bkg5au9X+ENwhOFjzG+3+/zytdt2VabZsvYRHCwD6ysq/JTclgzNoo5SkFbKmWVvZCMR75c6FHWh2ymS/GyzWDwbnX9ejDEuv5VIMJD3ltFb6Lr5W9e5YmH3w1fARwFBbqFQXNOPvik5RcQDUvDTyEiX+sTIpceI6NUa33muqDqMGKMTDmvEtaCPAR2/owmaghZqzygxdJkN9TobH1yGoxX4av9+gkT41q5+nKDMGo50uuk8PD7vSRADcFAQB1B1JdthuMKQ5f4stegymQFBgYyZI7yxLXBRSWYQJKEy6FPYhPScTtlpSzLiNAwlzeEWHW/EKy53CEELFpbX28HHnn4Zfzut7uw70A7BV2K6Vk3o+1C9S6HjRr+Bmzflsb7brwf48a/oGvJpN+4xYklz56FDWtnwx8Mo3pSPbXzMpQVP4Zde2SJx2To0k9635h9KnVQ7TdcmWhNTV2sZzOi8RDc3iQqqzoUQxeQL7qJSr5l10SsWjtPZ/jCbGmRXHnZK3jxhRp2j5MTXO87mfzC6PRvbwiQGZhdlpE34GqYMzeImq1nobHRg9ojEzGY9Kr8xEgtyEvgq7f9Cg/evwQtLVZUVTrQ3VMCuyuFgvwwmhtLMGZMC+vuoOXXjmgswT6VjwjpTEcYkN2RRKLfgf5e+dAP86XAmz7rIM6/cCsmTzmKfAog+RRAZ1s+ajZOR2tziXpQcgjYZItVXl/CPhNkkE4bMjR6u5RDlGs5cCNtT7DNTipWovHrQewP3hcxohIQX61l62HSb9KORCqJ1qNHsSi0H6u1PJxy4zXqZFfW0NJFqxZGr6wQgwFLusH+KM4/ezTqbrgZbQNZTLYOIL+1EftX7obTxzlABi/jovKQeshcFKBflqxksss+4VFq2AcOUqnZQia5ai0m73sJZx9ehnNrX8J5u5/GWRuXY8qqQ0g834ZnX9yH7kgfHCI8lLDUhZqAuDpKmIkm6H2pFELdwx/9rlraYl66hcJ6KpRrPVz3m3hs3OHrXL95T9pvCDD2g3w216ql1BcFay3zqNpIHM4TeVFndzfQ1QmauMBgiDyLFm+cvED6TPrd54PFQ8FSQr4nJ7GkHSI4hgQDUcLkWrVRvy/CgxND8USlyPFeMpWxZjWrPaNl7EjSEtFoc2Qysg8iri2dUUJE7YVwztIK0fdCsr5+9e0Q6TMRJOIaoHfu68A/S4DkFir+oRNXcr64oaEhvftX3/R53IlPUWi4RUDIcV3Zz9DyiygEaHHIR54onaVTOaPZEhEYIoEF9Q5SHas6Tq7pSvvi5ISF42Bzp+E7cI/6FoBMQsXUBRXz07V1k/EJkSlH0hvXKi8JMRii0vRVPDJt1kMmqLwTy+f1UZD4jddOGwzUQD3f4TxFmAyGEvB4IkgM2tA3QItKmBAhkbaRwEh0dnI6gnwieTAcIGOTdwKxrgyTukh+Uo5eH7nWBYmAPLuyZvVB+HydWLTwbjz//AE89dQeavL7OMklrjws6MC+fbuw4pUIrrriGUyd+iwLYmIqkm29RfjlT9+DPXsm4Nmnz8TBfWNw+oKd6Ooox7Spu7BpwxHWT+eGwxNQXSi/6epaHicDtbvaugFUlB9A7aF8zJt3WD91xq4RptrWXYQ//uFiTJjYgOXLZ1PT4XgzPNbjx+yZA0jFn8XBgxlaa7IcJ3nLhGXb06bUMPpXgBNUntgfVenGwkVn4rZvXISBkB1LnluIlAhmoWy2c9LkAVxw/u/w8ENHMWFCIQajfgz0eEmCA+jszkdhSa/6rHEiFuZcH6AFIftcOoOSMZUjxKGQD70DpE9ztsjwUnj1dBZhxfLTcf+9V+Hpxy7AoQPVSkAeMxsELPKWW5OedFoWZq8zIdGKrXDQdVMrzZIpSYdJM4VRqji8rzN46eNc1PtfFxziShyDwTF+iuWEOqPw1B5B/5hpOHl+NVKkWzV2BHFUPsIcVXrdldb7SZCTrz8Pm/OmwZvowyytD/vX7kGM/EUYKpOo9EP0rueoAkWIxCL92La3FrUHXZh+cCkuSW9HkYNj5qFy6PHTsrJgdvwILu5YgXl71iNyx9/w9F+2oyedgFMJERFORt3eKEobVH/q17njYNKu7hr9pgcov7gKCbLRL/mYYeZ9M5341bX80c3Ikev+nYiGB9FprYYzG1dFJ51+pNo6EG9sRKKpidiIVHMj0q3NyLRScelsp3ChgjXQr5awpOcVvxMSIB1khZaEHiQz3lN9LXxGGJzwROEPJj+kIBno7ktZslm7ltXsWQutDrpUKERYUG6wRdaslcaIhRLEkrHbLWlH2uKi393vViey4nlxZYkIz5YDT/K9JSn59UCq+k+HoU3z/n71wi56k96K0GXuwrxz4TL2NGQz3BskIyMH4YCTwxPJbZSlQVeuVYeJyzBj4klH8qbumPcTFCJlk+GMHIS3/jGkbX5OVgoP3hZmoGhcogsj5sUQKqYsDFom7HA8gVxXxkeskEIKkMrKCjXRhjVxxjHSqbxykL9E2WaM4MDhsdh/ZKzS+qXXu/qCiMddcLtk05yKChWUUGQUSkrJzBJG+4RQxVEofwIyZLrJLq8laWrScPaCp3DppavR1X6QuBurVmwlM7VQ0HnQ39OOJdTwzj6zBqef+ReoJ+BZh57+Aix99jycd/4mfOHLf8IVV6/A8mWncEgicLBO+cE0OlrXUVDK1/D0shWqiaP7VU3oEYNBJm00MkBLoB8lRUfQ3JKPOScfUBHVq7E5zFu2leNr3zyLaeQFlf1Yt26GOjEVo4DYsW0uzl24FM88sw8uUSQE2Icyj1MpXYhJYdSiVJ5ipajJm7Xhwx+eCpf3Fvz1sXKUl3dh9cpTVL4K2N4b37eT1safaX14aVHlofFoOYpK+hEe1He7PbSUUsko2tvlxX4u1beiicsYyzuwuml9JE3FzAfs3j8OV131Xsya8yE88cgcWjbNKCjah7qGHuzeXabqlwtWWiBx+byAomGdTvivmL60QehIejPgc6Kd8yNM6Z5npeVLgZZguLxWRfUzfwRNrVgVo1zDry7lMxAuKrNUQkm41kgM2YFuRKfPQIHLimRClCE9tplO5St/Zhn8S5EGJ03JR9PpFMiRFMbaooju2EeBFNKtNFpIElcaIsspMjMlM2G8DouNfdGAjbst+MCGezE12Ygn885G2upGeX8jtM56RPsGEEloqNTCWJTYg9P7dsH943vw6J1L0cO5K5aIqoteqSE83vVQmFTAABUk10P31IRS98SnI39lLNSVePVPIcszUuFwWM1zM6UJeg7DrghbeUWPq/Vl1GUmk7fLHZ1nxV2F6OuOoP1IPTqPtqCrvhlddc3ormtET91R9B9pQN/hegwcOIzBffsRoRs9Uos4+y7ZQgHT0YmMvEctKu9jE7tGmsI6yROuQhMyFcREFaFP67kjaolTcNipdNkyWastS5dtslmyFuogIjxodVgzImPUHgiv1VcZpR28Vnsg4jehAx2qSP3q+KAS/xNhqEBZuhLhQetD+t9aPibwAeTRvKfJRhGvxxKBod4qSRRBYAoNhSRJJTwMv7o2wwUlHe8rk04ED7F8Cnzty+Dq242UJcCoJpM3UP7o6hM4B4dIRFwTDeB9ISRKaBQXFWLy5MmKsagJfAyySabf6AbRgmQjMRYXq8KCrm4KTLnFXk+Gnep5BJ0LU6B0y4NxlfB75dSPrqEek78QixC0KkcUXQtCA7L534vyij3oDwXgpDVz0/u+A6/vBezbK/s2GlauolD19GDx4nsAMgKzabG+AC69ajkZag92bR+NeSfvI5OzqWWd6TMOUTiVU3BswuEjceYjp5MMUPXRXcOjHIfTTmHWD5vWRGs9iapRXQgGwmg8NAbROBk146xYVYrzLzofS188HWeeXYOXls5HKmpDMI/CZOMkjKrKoq35ObS2W2mM2sm8bWyLfHJXlcw+oWWWYkdwksoYxmNZtLc0o721Ht/61mTUN38Z23bydtKB/Xsn6ktkJBEOAc49+xls3dIFX4BMsbUYpcVdjKe3qqS0F62tRRTccTID/RXnos0LuVksMfT0OZBHi0WNFefuihUB+PKux50/uR6HjhbjS7fNwM9++y6sXPc57Ng1T8VRYHSaWGYZzk2xJAWE5vQuZN8ZrtBTQcCJrqJKHLCUoFBOmx2sRf+gnMuUcR9mqKbg0U8vMZwo9ZXlVbEYOzubMTDYozZ2rckEAqx3b20a61YdgsfnVmlE4EseOhiuMD9BxpeTpCVe5nnKbDRpfhRrEbg7WtHRE2L/iPVMGhStOcO6c26olrHdTreL49KLLtL7tMYGjOvahccLzsM5A5vQVL8Xv6qYjT9ecD3uO+Mi/L50Oh6ldZeKRDEfTTjZ2oK8ex7E8/dtRMqt07qUM9RuCTD9LE650hdGW/Tb8iM3jbS8b1Pt1S0ThRRysvwkD1qqJTxRGIgF+Xk4cGA/fnD7D8heUnDJ3gWtAHmmRkd9E11HSce8qHC4o02I9rei2zUDLtKojIuNvCvlLcagJQ+9DRQYrd3oaetCT3snuls70dXahe4W+k1s7kBXE/M4SgFTy/gH69C9/zB6dh9A76596N+9H6H9hxCurUO8uRmpnl6kI1ScxaIkfcUH46mGnkTUoVnkNSasYpoWiMVKQW8Va4S8kE0ndeub6WKFWB30Z10uLe1Kq9NYIkTy9Tf2atFp6nGLvwsyJf5RyC3omKUrIyx+4DcfWmDx++ZBzpKbS1O5+xkiCEQoKEEhTE5chilhYdxT9+mXtBKfhKFeNCQtEKKRD0dp1IzyyxGsvx82WeRneRJtSGMzXB3FzDX8QoSMx18VR6Fkq7Kmn2XIElgwGMSoUVXKGpEJMxRHYW4a3RWPz2sjow+irKgDqZhxg7JubFUzFp69Wd9gZre0tPjh80+A3U5GY6yVm/XT62Pkb9abxBselNM5vXD6YujoyFdvg80v6mR7aGTYLag9XIdDB0K48sr7qVl3su8kAyLdisn1WLvWi3e9+0Z8//b3UDO1YdyYNjTUVaC0shPhUDHKig9h/75uWkmcSDLpzEkjE0+5BqoTNBns29eL0aP3Yf/+Ilo71Fap4T/wt/OR4ISrPWhDw9FT8dMfz8GGzVeisvwI65nBppqp0BxZzJ6zD9u3z8WC0x+lxdTIfnOQAcgyDzW5RIBjz/5Q78FSvYDqCTZs2rgLf7h3E+66exseeGAjzjm7AE8/9zlaim0kIxvJixxNopNcFpxRi4E+eZhzPJpb/WrvIhZ3IxW3cyw6cLSpAnZO/HQqgZ5ups/GaH2FUFcfpGWSD7cnjbbaMaoeclrrmmun4Pp3zcJv7/oU7r//+3j++c/j+987g5YVi5N+zgGLVQR9htop6882KUuY4YqJGyhHlPOCpIFRRajN5iNLRly2bysaD7TC5ZblDTaEaQWHtH+C3hu6IuRyuVFXdxC/uWcZFQdq+eEB9PfFqLTl4dwDL6PpuZeQdHoU/SirUPJSrk7NKku5NP6of8A5thRd/jLQXoYv3I/WFtKb08myXIjR4oxxvmYp6JNZC9wOL9Ye6MPvHliF9dt6cXrbDmx1TcEZgzuxPOnEmp/ch0+u+jNuvvMTOP9LV2P6Tz6LHd/9Hr467mLs6EljdroJs6nQxO64GxvWtcDjd8NutauHN3W0KRRmL8+UeD1u0rwTXiobHtKonESUe0KfIhzEL2MqVpEervt1QaILXxG64hdhUVOzFV/96tdxwQWLUVlVyTkhy30mn5DuUj+GK17eczjhaHkJcd9UVIybhjGjylHFtFUVpSgbNR6OiWcg1NpORaeXgoPY0kNB0oteYldbD7pzsEfcVt3fRYHTrVAETRe6jlJ4H2lE+/5atO48iNate9C2eSfat+xG/5ZtaN/dkI56izJaNmknLVhpTIjgsIoVoiwQIsPF8hAhIn4RGMoKcYs/62OLBIp15w3CPypAjEIVyJqZ8sguvkgx0yQqqQ5cZPf5CzBIpi6CQwkFohIQguKXMBKysjLoF+GSK0RUGFFOLhTQiiGjVZxQXm3hp0VTRCYjr0MPllKuRBBofAJZh4cTS2pAGPYM4ZBPVBXzNps0FNUEXquGyMRnfYWAlOZHAjIZgO4ncSnU/dK9eXlWWhclcHjiCIXdiEYoLXhLGKN6SSCbJNd1hwoxacokWgTyDiNdQxJ3GPVrM1zcREKeiu/jxEmS4VOzlBNAhHQqj1q1AzVbezB16g5UV69TLzAcGi0/8OCfx+FrX38PbvvORdSiZmDXzgpMn30EDbVl8Hmi8HjC8PvjFGy1LEveE2WkVXBsB8lk7esbRH9/O1y2OsZN4+ST92PPrvHssjTy8vvx4tJSjB1/BgoLgLnz5uAvD5+JK69ehSceO0flccaZuynwKhknhD27l6KriwyBCkJenpv95keMfNBuT5MsNE5sOxaedRhXXPRDXHzBj3DD1b/E+WfdiTPnfho/veOnCEfdcHojOLR/LGmAFafAdjqTHLMjGF1Vgf6eMtidcjDBinDEhTxaID2hhFpw3LJ5A+763XYsW3oAB/Y1IhZ1YvFlm9DZkYd9tfIJUiAU8lILt1KXiaGowImJEwMcyyTqG5op7ORYq4o2BFYKEFmWVLTDa32JU6xjucsf/stBhYDHifxJFWixBhWjP6n7MGqe24Qk6VjxLEFJomhLv1ZZ0LXRalLP+OxtxtxN+9D364cxGCxCb7+VdaI2bafVEwsrctMFl06rwgGEscoLP0WrVgzaRI2WYJ4TkYJiOGjle1NRDPaEWaYFO3Zuxu+fXIPGo3HW24rCbAgzHXGc9/sfo/i+ZRj/1xdRRIuj1BbD6Ggntk27DieVVWLn6u3YumkdeuqOUCD1YuFMH874xWfw2I3fxpbOJGZlmzEu3ondP7wfXeEsBYWwKBGRSkyqP2H4ciry0JF9eOKllXj6lY3Yf5R0Sl4g81J1CZtm5Zw0B0PGVv5M2s29clEgdnV149Zbv4LzzluISy+9WH3GWu9sIxbzkXmt77XoKIqTNdEDrfsA/JMvwtiKAowZXYWxY0YRR2N8ZSFKTrsC/mAeBnv7ER4gD+iLor87jL6uEHo7iR0DtEr6iX0UHOL2o9tA8fd28n4H/Yyn0nQN0hW/hDGNWDYULBt3dzXuau7upzB1kp9ReLA7KCjECqFtIQtXVtVzNsoTRshSU81ycpBH89qtZbxyGitlSdNUNvdBpPV/D/Te/ieBrJmZ1odUoqmpKfubS2bmZx2W09UnG+UrgEpQiHAQFIYnLgdI0BQs5n0lXAy/qHU+B5JhMpjfPoXHP/Jz3Peen+C+G3+Kpz59D9b88hnUbjmMeLiHQrQSns5V8IT2kXMEOfYcfGHCauD1B5cUMXACybVujuoaiq5VG/6hcN1VxwuNeyovYeYGMR3jN1DjBCwudpGxlqNvwMvm29HeIe/3YrOFLmU2cwTiYWDv/glk9lVkNDF9cgvxD5G4oIyn6ReQE15Rauq9rE8Gg4MeOMgUhVlq6QAZUgLtbSGcesoShkkfqiTqIbfnnynHz3/+Ltzx48upKUURzM+S2U4loQ+ip6+AGqVGS2YAWWr+oYF9anNalgGGBadoZNJG9oO4vJbXijjsYezcXoo5846o6r60bD5OO2MvtXxgxSun4sqrTuJwxnDVO8tQs/1KeL1trJMFGzdMQ14BGdBJB3H4wAxMrv4rNm7spNbvgdcneyv5FJAeauiygWNFImVH2prG4cNltFam4omnqvHMs+Px2BNT8Nij07Fi+XySjIZx4xrZdr2/xEjKpLpQXupme6rR2+Mgg0kgwn6zWAcwfrzsy1BI7I9h3pxnaJ2txLJldvz4jk+zPQcoUE5BeVW7OmnZ0lqG8nIfBVBW7W2Ew3H2t7zDjHQlJ29GAFU+JSB0iSEKirBD2WwmXbEPhebogZt9WTWvGv15hWjMBDHFk4Tzvgew+UgfrV8P85f9KIO5k+ErjVwxfjv81Mb31NWid18/Lq1djkRDI174yx4EHbTF1dSxIXO0Bf3sQpWOdRVUmriiNVU11t9wSQO6gMsgRfoX2rFTiDisGvYd2Y0nltVj0tK9+OA930dlx0FUWqhwpCM4rXUTzj30Is7evwSuUC8mpjpgcXtwfesGuL7+Hez73lNUGgaxrzeLhs5WWryNqMr04TO//Aiev/7LOErmeqqPNL12LdY/uQk2WlV6f+kgtCbLpRu3bMATz9Sg4ynSzN0bsOR361FzsIl9rb/9Wua3NEafSyNQzXuhX6Fj/cSavFY+nohj4uSJenkMlzhDViKv1fwxK8KLjI2WeccWaK4C2PPHq81/Wf6UE5suN60jznNH2SSMu+BalAQ1BIu88Oe74Qu44KaF7XBQAMnYE1Kk02Q8jVg4iQgFzSDndn9vBD2dnJMKQ+juIHZSuBj+XoZ30rKJDiRwKOqo7+4fzJAGhQBZXdofWekEOaRNLiPLVTpScCghYqEI1UTaUJkZOoUFsqcRMNTi44FBOf88MK0PouSdXHBudWXQ45mFqAgPmUTCNY3JJKiEhCE4TItDxTGuxZX9DprxsZYOvPz5X+HpXz6P3dtqUXekBYf2NGPD8zvw5O1L8Lc71mLVwQre60E/Tb9A8+OcJNT6bLKmbTB1k/mTePTJK0TFYgwUvUTXzIQAGSatECKU66G+NAlaKCrXlVDG1S+UpllY6GaZFWoDt7ikH51d+boAEZBkZGw93SBTO5UMr0B9b0ImtE7s4gqD1pm0VZ1MkUmvX8diWZrw8jFfasVhMltPDBFaGqlsgK6FE6kRo0ft1QWVgJvMrykfX/jSB/DJz50Pt7tf7VuUlmg4cHgc/D4yAW9IWTMFxX1IZbyIRw+hu5vWkt0QnKyLWCTyYJ7bZWcZZGpqOQFobAyii+18x+Itai+lubkIp522F+vX04JInYcZ0wrQP0CNdJQLs+cuxNrVU3DhxWvx9BNnsy80XHH5GmzbNh2zZ+3HmtWr1AZ+QT6Vhkw5OjqDKCzqQyAwiG01k1BU1oMPfuRJfPaWR3H9e5fj6netwvXvexmf+cyj+Optf8CEcfVwWmkNSB9zQOQ5jO4eJ3y0VsORcejo8FPoUZgM+NimOObMprZYMpZtGMCZ5zyHT3/qF2g62oBHHjsPt37pIzSeXZgyo5bCw0ohOwVFhV6SrLwuXT7UJOjQGddxBIiFFpkidfkR4qArTEpXTnQU4SNzeNb0Cljnz8S2eCHSXi8ub12Fl7/1EI5GkqCBouLqc0SykcaBNOBGW1s9nt/QiLM2r6I1FcHEbAyee36BRNqCiM0Fu9sJ56ED6KprhZ3CRNEpaUjoSNXJIFo9R3WX+WdIY0l17kPd53xJZeLYdjCMs1etx1XLfonClgPsBzI/iw2Dmgu7vNXo9pUi7s5jfBtJj7TK+T423IgzB3bjptpH8YV192DGi7vRuDlG4TiIA00tyMtGcd0dn8Jzc66Dv78Rs11hHLr3SXRF0+xXUfh0hi7PYjU01mLVujqUrW9F0bJXsGjjo6j+y8NYeuujqG2PcCyMxhiOuNJOfU6ZgQRprHHd2tqqlqx6u+VNA2Lt6GC6CnKSMkdeJmFt2wRUnG6EHR8CZ72Pc7uUc8qPotJ80m6egQEUEpVb4lf384u9CBZ4qMy54PU71YlEh4s0QuFECiJLzCoeEYullHUiS3CeqtH9yxrTRwOUXRw0pRszKmsrwkJxMGlnlqQjgzrUiqzd8JsHTgwwV47eCOiZvzXILUT8x1gfeak8yTs96HRMtxQECtTehRC+WqYiRxOLQu195KApPMxruS+aG5lWNhrD3j88gg5aIGNPLkL17AKMnxYk+jB2uodIIdG4F729GhpHvxcrU5ejo7ER3u7l7Cif9JyilSFXvxgCk7gUs+YNXVyIK3865MYRVwkgGa0hVydyIXalufDP63WSMZWirTmP2k0DWo+WHFOuHOtdtSoPo8edRa1WNoeHyzFRxacrw60u+UONgVZHggQma1OyLm+Dz5OgFsUulE2VrLxzqI31YT+zC1Ue9IoWf+N7e/DC8wPYvatePW0eoHbU01cJp4taeHE/jtZWYOzoZiZwIp3ooIY9qKwBjRnI68zl+PDqNRvx/JKtNP3bWZcI2lrb0NruwjuvXk0GlcaDDyzGydTcvf5BPPDnWbj08vOQlyc9It/NAK55ZyWWr7wOU6YdoIDyY9+eMcgrDGHatMNoODobBXn3Y8uWMCor8hHMq0DdYX1t9grm/6c/XorNtFriMc4Yfxzjq5sgz2RU0+LIC/QBFKzyvIaa/dJ2dsfhwz709k3GtKkulJSOwc9+OhdPL6lQxpk8p5pM9FAQyt5WCeoOBDF2XBt+8qMfYc2aiRSOKXz4Q09J8ajZVEZFYA4qK9k3MlgE+dWXREQwjJhSvGmltSTjJSg9IHxf+XUiU2MqEYXUA7QO5rxnEQ5YC7A3W4KqfA2XP/sr/P72ZdjbE6K1QUGihDeRmr1YHp0dR/HAip0o39aEuTufx5bALJT37UffSdNQXeJAV8qmXqVRxrE6sGIrklSo9LJ1ej0uktskUgn0d/QjLx5CQrNjwOZGjBaBa3czTt/xLPodtMI8Pio2wkrFmtIQSUZwoLUFe9s7Eeccd6gHPy3o1dxosBWg2VuJPHsGi7Y/i0889Qtc99wqNK/rRTcF5DTWtfiWj2FnohjTHd3I7tmPA2v2kC45gKq6OhHvFyG4ewD2nTWYH9mCqMODua4OnLLmCbzwo+eQlBdRqj41gP2tRkrvaDUG5p+LAqmuvh533fV7WnkBzJ0rVrI8bMg+yO0f8cuf4g+c27Q+LKFWtVyulc5W+b4mVMxC8Tk3opjzs6CiGAUleRQUeSgoDSrML9HdglIKEboiTAqL6ZYFlXApKiGWBphOvyf+ABWhkqp8zL3qNKxoyNTWNHYPeGTDiGQlVgaZBa0Mqar4aYpkyaTE+mDz5b7NECTmtaBspAvv1hdqAeOVJqrrXgtGUPtbhqFXloj1UcpKpPOVFNMCluwUqhDDQkE9JCNERVQuw5TgMFCOf8jEpKRVM0oEj9OJgS07kKa1MGXBFIydWIGq8aWoHF9CLKa/GKMml2DMRJqiqx5V7+KxT12AQ/lXwla/BI50FwfcpYhqWKsn+Rh+k1GbgoE/Cs1w029qMXJtyO6h3hWXd/knoP/qz2tomDylCNu3z6YwCdFCc1J70CeEWCIiR1evOxULF83jvdhwhjlg5msUqeog71OKRBIIyitSCPGoC/l5IQoVdl8mCJfTCvJ9xayGEpJxe2wJfOVrd+Gyi36PF5a4qFFHmC7DsgPo6/bRP4j29gL48zgxyGjS1MpCoQE0NR7Bvfcsx3PP7sPOHVuxZdNeHN63Fr/77X788d6t+Nsjfbjq8hVYcM5WbN86ETu3j8cNNy7Drm1O1DdehOuuncwy5C2x8noUDZMm+jF95vl4+qmJuPDCDXjooUWqihdesp5pp8LjqGeZbQyxY+6cKjz/wtnqtPa0qbX4NK2OR/56Pu6883148N7L8cAfrsDvf3sNdmw2JnJuH/qAji4Xvvzl03HFVefRygLed9Ms2Dy3oGdgFvtSVoZlrMLKilpwxiT87g/vYFkcNwqzP9/3LXzzW/fQMhtENqnhzw+ehEXnzyYtcOBUx+oKiZRp7nEMgdSDaGefZ4Su5YIRdEEj6YZpT0eSezyNBedOhevS87Aq5Ee3sxinuDpx1T3fxhPffg6PUvPeQYZ3tL0ZRzgmL6xfh989tx2+zR14z0u/xCvWiShCFBuZ17Qb343SsYXozjjhyCYpzL0Y/M192HWUCoF8g4KVkbqMBAmRDzwdbe9AtL4DFWSUjZYg+l1ewOtDMRm3O5lQp7yoMCLKydBt9aM/acUfS05G3Xf+Bzu/9XNsy5uEPZZydGYseKxoLDbRhNrf2Y7Wrm58JzUK3xhzLkKHtyL+0jPo7JH+SWP+xTOx59RLUTjYg8mpbuxYWoMY2ZTsZ4gFLiZlT78Fsf2NeEdoA17KOx29VtKxPR+T8tKwPfwQtmxsVJviuhDQl5VE2HopdGXzX05WSX/L0pU8z/WH39+DQ4cOYfGFF2L69OkMk30sY0yMP12omgKFCqIsV/XvpmWaTCd6Oyn9OdleB2xnfRzBqmnIz7egYFQpCisKUVhehOKyQmIBSoiFxCLDLSiTZ5REqOQTRdjkKYFSQMslr9CHkooCzLnxfFrSycjPl9Xv8Tk0eWDwGPJTwmN49su4Kn/WZnKv4XtM+mpC0OFVcXPhnyVAFMjylUiwZHGx1tur3oDnnFjhn4CkYUlwgukWiLgiOIxwESYSpiwScY370iYOVnZwAFpkEBPOW4Dxs6diDDWr0TMnU2iMowCpRPnoEpRXFWP0pHL4orWIdLTBmRlEv6UCrfFC+FpeRIYCRISu2QvmItTwr0wm+R2OI2D2qn7XiMkfTn39Ql0zjYSRuExTW1wJ4xUmTvSipeMk9fDaBRdsJCM30tL62LfPiWjsMpwyv0AJHFkGyT1xIji07m2iLBtZ5VviWQolatyEeNSmThZFwmLF+Ki1W9DYXMiupzWr2ZCRzUhZOhO+N5jF9e9ZguvfdR+WPG/h5BI24kFjUznyi7o5KXQBlxcMob0jSCYxgJotzWSiW3Ho4DP4459LcM7ZG/CFW7+OC8//IQoCT+KKi+/CJZf+luU78fOfXId3Xf8S3N4I7r57Ci65/CJqTGy2HKBgSbI0Il8avO66Kqxddw1Onr8VzY1l2Ld7nNL8J05swjPPLlLvrJKOOvPMAoQiF+Oxx6sVxc4/ZTe+8Z3f47p3L8XpZ23DGefU4IKL1mASrRk1THJ8N0Akv1u/vhxXX3UO5p/+Udx44zRaUxG2y41f/OwiXHHFTESidpUkRaEmx4IvvKACeUXvw2c/dx4G+hxqjKTMRMaBL391BmzOy3DF5eOU8FbjrsZaZyqy5yUPDY4ECZbDBDrVycAbAkTdPRZkr8RLSX/5N2/AkcpJeDlciogzgHm0Jt//5P/A9o1fY8VvV+DRBzfg8b9txe6nD+LspevxHt5bFq9Aj68M1qaV2HPlh3HJWZMQnF2NVGEx+uJWdZprStMerPrOfaiNpuFx6g/9SZ3Un7SHf25aGcloCGt3N2L0kXoUxrrQSgGSDjrhCXpha6iFncw0kUniS4EFOEirIs1G9tH6Lc8P4qYPXYBrPrQAsUnTEUpkEAnRsp2/AKdTUFj/RJp774fhf88luPqnH8N+Wnl5H74RY4p0eh7rZQ3ecS5aMi71NuDujTsw0DWoL6GS9kMDfWjoiOLs0E5sd45DAfuqsnsboj0tCHvzMTvWiJo/Poso6yPHjcVSi4T7UbNjC1Zv346mjiYKooxacpTlx7q6Wmzdtg2BvCAmT56oLynKigLnoHl4RfYp9DE2xpnX8u2TRKQu/f1fv7j7szfdUPOn2z5Yt+2hH/TGDyzLZGnNvgpctNTO/RITabAXeOEsK4WrtJBYBE9ZMbEIfmKAAiWvvBAFghVFFBqFKKK/SFwRLmKZUPCMu/QspMNJ3PXXfTvqoqmQ127JXTsl52RFDWCtdatE5zo6GBbIPwrCUt4qmBUQ60N9iCQSjMgTjexri7Ux0Zf51PTywovOHv0RS2nZKCUUjEmkLA1JPSRMjDClLufcFz8ZZaatBfbiCnhPOR1uv5uahA0erxM+Suc8kebjKlA8oRKl0yfA5bFS4xkFRxENsVQcIWspKgZfgqVkHjI0ucle9YmikITBcoavDTQIRbRltanOaxMVUSnXvJa4r0Z9GUs0HQu1eivWrUuipOAlTgQHomEXggUh1o+TlRrxKyumYeq0c9UJJVlPHtZM9bqJx/SLK89HsJ+xaeNRTJq0BGUVHVi/ZirGju/gvQ5s33EV3v3uk7FiZQpba/Zi8qQsXnl5ASomtKrTSGKJCM6cX0crAqg9OodCRENh3hFMmlKL2kOjMX3WEfT1evDwI/NwwYVz0Hg0gnPO/R4uu+QZ7N9nx7aaApy+YCumTD+CmbM3oWr0PvT0uPHVWz+OWXNrceNNL2DzBjceeeLD+Na3rmE/6q9XUW1j38gQl5S6sWdPEAMDKzF5Sg9WrpiDcxZuQ2VlH+76/RlYcOZ0TJ1arOLPnFWFr91mRU9nMyZMiKCgKK72RAqL++jvR0HBABzOLPpCbtQ3eLBy+Sh857tzcf+DF+JDH/kEvvCF85S2LPsQMr7JeBgrV7G9E1+iQOnEsmVn48yzF1HwAuedNwYvLK3EL39pQfNRG1avqMJ3vn8SuvvfiXvvfT88bqanMFRjQxDXRoZ6+HAvwqH1mDNnG5SBIkAZtHlzGZyuqzF6NBCOxBXJB2gK+Xw+pTQwB/1Pxpd/8vGjyiJK3GnTsezJjRxrK0a5SMsWF/J6WzFv91pM3bMds3fVYN7Wl+Gs3Ydn3SdxXjgxqeFp/Hrqpbjljz9Euc/OfvFiZ1sM6VXrMMaTRIu/HNVbX8HS/ny42accAtbNTUVF36AXphoP9+GZtRvQsCWE6175MyzylD4ZX/38UzDx8ouB+/+C8QON2EOlY+dNt+LM1v1w9LXDRgXwUNUEtFOCH153BJ6TZqHg2UcwWDQKlfs2IHXhVbjwHZNBWYTqKWWI0RopzrdRaShCVUUFnA63OplfT8ZoW74ao+Ld2E6LfezVi1Baks95lcWGvYfQt3QHTt35AtZ6T8LCtiX46bwbkD7tIvbFi7AECnDkSAeCi85EObX11uY6PLxkNQ6ubkLPsl3Yuqsd1jI/xlCDF9a6csVK1GzdioL8fNz43veoo/pyQi53tcF0FcoIWeywZtrQvu5v0Vt+v3fPmgPtAy9uPtz52AurWl5+/tn2zq0vR7zhWqvLbbW5fH4rbPomg5ZXTqWmCqn9L8Ca74fmppZDHsMBoN8NjeOgeTywCHq9sHqINIvlvVl2Wo8Ouo6AD94p8jbhJO7/xbqDP9jSX5PvVSKOBEn1kLaQ7tLkzGpJTrcU25Ok9Zag2iJUKbZwyqppSq1n6fJCvTQFTJrjl5G3vbuSyUzc4cjSWsu2trYaTPn48E+zQOTBE1m+km/sqg309vZUdXXJxLjFNm3YumA9hHOIMFHHeekKV5GwXL+4YoGohwXJeOS75sF8ZNuakO3rYGdTm6K09laWwldVAl8lsYI4rhJFk6tgTQzKEiCVxyTFWhHa0xVwt70Im4MDQYGknxEX1B8mGkYRGESmFdPXBJ1ueC3EpAcpV3pVJylB846Em9plls2U74fYMHnKWKzfNBdjqxtRUd6uGPhg0k0mewamTFyB55+vU6Y2W8/m6xqqTrQcJFWAmb8QtK7Np1MxCgT9SfZkwo1gIIZYzM4E8jS1BZ/7/Mks82P47e8rkF/cjhefPQcReYmhrF5I5VmHmz7wEjpam2G1+9HeRQ0nf4BahYZ01MEJ2EMrJqO01GTKgVCIQpHGyVdu/RVmzNxNYfEJ3PP7S/HCklNw912X45ZP34LZcw7jk596RA3jHf8zh1bCVSgqlCOvIhj19giI/pPh+F551Ti88OJVmDtvJ1pbi3G0rgxlla248KKVFEhiSlDTjadQXe3CXXe/D5u3fo1pbsQHbjwPX/vyyfjOt2fh67edhFs+tQDvuWER3nn1FXjfTTfh7j99Eqcs+AYef/xL+PCH5iNOGjLXtqVweVmflf0Ui8k3RYBIzK0UAs4dxknipz89F7d+5Tb0DX4L3aGv4cM3fxsPPfhhWkVOxOJJFVcxfBN5LZaV+bBgLsjbZuW1NtJmab4ej/OWCsYxiofQHV0JT8RjOP/c8Tj/nm9gqaMIf+6TvTNambYM+mxedMfSaA/FsdNShobgeCyM7ET+gadwx6RL8L77foXpZQG1Ae4kzzj95stRP2Eq2geSqM50oa2wCqc98Cts/ur9+Msrh7HuQC0ONjegrrUBG3ftwD20aPZti+GaV/4Gf0cdNDK47nAH8haeDT/nVpO1ABHNgQSt+vFjisiWEuRYZEXSLr8f7pZezP6fbyJM5a53ymwM0NoZ7OxG7Y9/g6buGDqaWimYWxHluA70R9HW1KksUnPKuQI29AeKQdsXReEeNLXpy0PxRAyHGwZw8t5NqM0UY3qqERsSLpz28Rtx5ufeg7oMmSvHrry3BbtW7eeYDuLpdbuQ2jqIBc8vQfXKVzD/rw9i7Vcfwv6WCDZv3Ijf3f0H/dVEVC7SwqMIMkYGmXJM9PEVVyEnI4eHDK8em3Y3dA8MJlNVJX5nSWGew+Ev0Gq6HP3ffnLv4Us/+fMNH7n+fRv+9PUPH65f+rtQtmsPE2VhnXQWbKd/FckGecq8jcRhGA5CNjLRBcmDVLg8AevmHKBAAQWKvO7JOqqMvDOKJ+5e1/ytDX2b/R51plSSUzfSMhlNUy5tDnqVtqxYCrmFtIPhWkZLadmUvmQlJKkI1rBQjgevJugc+GcIkGMKpvaklrHolZ1eZzadlG966gJEhIayRI6DEkcEhtojIWdTm+ysu0w8/mkkCtqpsLBDNXZulvlk4xQu8qqGaAwZOX40GIVFrc3q3SLdakMc9dZ5yLZupSbVhAy1B7kpf6rqek11MIhFLT8Jit+4qcfXQQ8z7+VmoENuuAglWe7IpDsxbSq7m82yyhf2mJ3PF0FDUx6qKtM4fOgpNDVbqIUNMxRVPnGoXoJG3cRSSVG42uxC+BZOFieCzC8mSxUueVswyLhp4t51EVraf4Df3zML5RXtqFk/h2oHCVSql6AVUBRCXmAf83RjoE9e6MaJmrJjYJAaj7UTi84rYb1HI7+gAA//5WT10L9GXeb9738OH//4Y+jsKMDy5XPV+6K+8pUH8ZGPPklhBnzxcxPh9H0C779pBiIcH2mGCWwBbWx5Yywwa6aHVsyluP9PVahtaMUDD56s4pQUNZEBinCUvrAiFk1iyuQAHnjgXfj1b7+Jeaffjqz1B+gP/YD98EOUVN6O8y+8Hd/41nfx2BPfw5NPfgKfu+UsVFUF2P/6W071vpSuz8DFyTmqqhib1ldhwzoXkulStlF/kaLIAHkZ3oWLx+LOOy/CT358GW64/iSOlwMp6m2iqQuTVwoHXSUIyP3kFJUqQtqa0155A6y8YFNlLCUwghJmJo3l0Juss4vlK0/Ea6kkrrxwGj645FeoXXg+ftZfSsvBr5aK8tMxlGlhzMh2wdt1GL9DAE98/Mf4+pL78Y6ZFcpClWUY2UKcWeXD1B/dhk12WnuxDGZlWtHtzcOEl59G8W134NDtD+Gl3y3Fc3e/hPUPbkDJkt34yN9+gXF7VyHmpkYe6cOyUXNw3rsuII300hJyUvegwsU2ptkfSuFh+ykPEPBY4D/zZLi6GhB86ilYbr8NO5KDuHf+FWhyOmGJhBRti6Km2st2K9mTM7/E0oh7/XCQ7U2ONKKrVb7MDnT0dqN/fycqG/ei0V2Gid17seOUS3DJpadifHUhmhZcQBMvhCpHCt3LVmOfHH/dFcX1L9wFP62kGckjmJOqxTmvPIzVP34GL25Yz/kmLwtNY+yYMSgsJP0TzPmXOweVYmmiqHmtu7FyZ1eXrvCrJ1yzQgP5Lqu1OOi1wleQWX402f3J37yy8+IPfGPVJ2+4bsPLP7r5aPvGv0ayJWPhuPJnJIVxyHa2MqkwBekE9oEozuIqP7M16EatihS4EWvpxJ9/urbh8y92rknbskknTXr2HSshTFQEgiTij7xBiSAHANkAJSiEpaqwEfsdcs12ZQal4w0QY8Dwmu4xaUx4qwLEzFRB7umrdEGBud5mSVuDYf5E1GtGVKewbaqDxDWR19JJHAjlVyh1ZbcIYfKerayUZq+YexQcMiOYX1Y9sc64UhJRaS8MS4tQscq7k4QkNdgpjEJaMVqSBXC1rVFSXREuEwwJCcER/mEiGvbrS1t6OtmA83jdympgouE8RqDTZadJ3U0GuAMuyyBamovZDlZPgM2fO38fmhonYtL4x7HkhXpaFK6hkWIO+p+Zv6DxJ0sx0gdWa5yDbVOvS3G444jGvEgkS7Bm7RH89jer8PyzNbj6aheFxzlKu544+QjqD4xFVo4FsiA2h/mGkJ9vw0CoCrGQTWnjg1FaMa4Uysvlu992XHnlaBw5eiO++715SAixM508ePjlr92PO+78HT7/hb9g2swjaGt144MfOImC8bMs/xoOp1BtTn9Kv8t4yQ/bkEhm8fGPTkdT+1ex+MIbsf/gtbyehGeXzMc555SQRERzknrSLlcb0QnMnVOMT358Hm7//vn48Y8uxg9+sBhf/fI5+MD75+Jcau2jyDA5PLQ6SAtMovaRTCvTYP6ZrBWXXT4euw9cj6/c9m7cdNM58Hmpcqg+URVUG6yC8mr0lNAw2yHpVTtGLF1Kh4hQcLkTiIa8tGpoqimapEOrQRi6UCSz0MdPzXMpS+8ThbIQwT+pg0SVtxBLulOmleC2v3wDFz7wHey++DLcXTgD38mOw7eio/Gt7nx8vXwBznjsYdz5y1toeXhVGhOk7+RloJcsmoSqX/wIL2b9ONqXxamZFhTbqIB0dmDUiuWY97e/YdojT+PSx+7DO5/5ObxNBxCn8PCnB/HrHg3lX/o8phY6YXPakOH4JzUrnBybjvYQrXoqydkEKBrUcd5JJ4/DntOvQuXdP0dU8+CkFx7BHY98D5/+07dYoxStK33/SPUFXZnGZn9IwyPhGOctr9k3DiqUaXmKlNDQGULJoYNIhFPI12LYG46i5F3XoZxTsIDd7XnX5ejJOFFEpd2xfw+eWdqOxTVLUdRxCKPtg9jnmYBmRzlGF1lQ8NhfsGNTK2hIoampCYsXX6AsEQEZE3OuD4+vkKsaQXpCaDqyK7pxX1+vz6OeqRDVQR6k4JCx4kSHNZsNeOyW0qKAdQCuxIM1vUev/s7fNl7xro8v/+nHrtm6+vF7W/rLzoxZR10AS5RWb4K9x75Vy1fkUQrdFLh5XiKVZnsaDav2JX9w54bdn3+lZ03clkn4qMGwUNoTmnzRN005QMNCEzeTTVvTGS1LfyZtoU7P9tCfzqQz4nIikYVakpZMXISJfpBTgbXXmm23WrOc81lfjU819/WAQ/+WgH015GoVFRXa4OCgpSSVskSpPrmTSWs8ELClGXj9vIIF1ooSilrGzCES5RciEb/MGFVV3VWHzeTajKP8uqajjDUSnZKhIngScVohEWoeYWj9vehp7ERbEc1EebuvvGtLUjB+XAugPEIBUnEWg8w1nDcPUge7nZpoKo79ew9y4qdpWfpZJVnCkPoNgzAq0Q9WLN8Nn2sj23AUU2fVwS4L5NLzxLLybqxYeTImTarHsmUOLDhjATzujBIQ5iRTkFNd0YLkU7k1NYcx56QXybSSeOXluTjl9N1w2Z2orS2hJriFWjyxcCMyieUoKz2A2sMVqBzVgTFjGmEVOieTjbIqDz98hjoFduCAhoa63di4cQrOP/8gNGsIy5aejTPOPB15eRa84/xq3PPHEvz5vhSctijczjjiMY1dr6G50Y0/3TMB3/rOQsw75Uv40Y+voeVNpkpLUTFb9o9a9jEnpTBMujL0ssR3+eXTsWDBBMyZOw47ds3CJz5xLU6eV6WYt8RTeyeK2vQ81evtmVhfDtJRf+28oNCIRCWd6ImG/Ar5J90pX0A899xpuPa6xRRKlWT68moYuaszcjOu/Ctjf0hxkwCCcam3ScOOHW3wupahp90JqyeLvOCAGuPt20sQS16G6mqnsqRkbOU5mkLZ9GImKjejGLOdJkqx0h52ESZPrsLZl52OBe9aiOrLzsWEy8/F+GsvwAc+dTXOnDEKFs4RiTvUTgMlY2F9M6azP087G8t3NOBIbTuqMhHMtPShwBJDmJwoxv4rTvbCZ5FNZjvS0V78qieLls/dji9+/lo4aR3J23gOPbsJpR2N8JOJb3NNxOL2TSgKdWFz3I/U4oU4b/E8HA6OReDpR9G9uxEdLQkUzhyLCWV+dHb1oOHoUbXnIm+KFmEnYzhh3Dh4vV4qQoNYs/EwqinUKsJtqKVyFLriOsyYVYGVNfUY89Qz6BtIYEy8A2v9FVh0x60oD7iUrI56Amh6YQ0qwx2I2Pyw1DXi/CPLKOwsWOM/CSXhBqxhWkugDOPj3djRQyv00tNw1QXnY9Gi86m86YdHXgt0eiDEjmLTske67nq2/qjHZSNpqT6m2mwwNDFxlUAh4ybROGiCel02i9PlynYl7PFlu9s7Hn9x9dEVLy9r2l/X3h1JuhPO9hZrtquZLF/oI62l5HRbXzjbdag1dXhbY/zRx/Yf/cGTDVuebIwd9rspazgWLEe0EnlwLMVyUqScJIefRIyklboZw+VdLDQl6GYpMjQ5R5hJsh1MZ2WahGigaXvWns7GsvKi97Qz5czEbfEsFaVsoCeQbYB6l+Frwj9FgOTn56sXcNll/8PptFgpSKiZ2zbt743cfHb5aYHxpXPkiWN9iUrqIyqHJNf7W80S9r2S78JRJI64asKy+UZp8tI2LRFDlsIi29+PVG8vsQ/xvj5EewcQ7+5GU2cWockXiz7ILPU8LVRxBpGHvOh+BH12JPOm0DySfpa81e9r/424L4SfSkXw5BPL8fxze1lVJ2bPHs0wsbLYRiM+WQoJ0oGWlnZs274dRf6tqBh1GEUlgxxODXUNFbxXjJKKXprRCWzYcCqmTH4B6zYsouZdqpikosscxqlOZ9HklodNIxQgmzYcZNkvklEnsGrlSTjllL2oLIkg1JtFd08HujtjaG2RpaIECoo7cd75mzG6skUXHtK1PuCpx4qwh1r/4sXlLH8K7n9gDDs6gEsvWcY6xLBu3UVYeN4CMtsMJ7gNl146CTbHHDz21CQ89thEPPf8FDzx5Gw8v+Q8atrvxZdu/QBufO8cMlR5gaDOzPQJZvSg4R8KI+MVQSAg1kZ+vhsXvKMaVVX5irkIY1ZjQDc3D5WPQSZDwKDjgxFJOZJWstLLFeEVDMrXP8Walb42ymB5Ukf1pyfQr4fCjGUYs37EvXtb4XG9iF27SjF9Vj2C/kH2JbBjZwHH63JMnuSmhci5TPoWZlVUNLxkInkpwfpayD+hZTuFccDrwuiyPEwcW4Ip48tQSC1V9aFZP+LI9Krd/J0wugDV73wHWsvHYXlnEoeaKDB6G6hctWJ8tBW2WBiNkThW9Kdwd8kM5P/gTnzxC+9GwHg4z02re+v6I7Dv2YeZzgHMbd8Nd7gbYTLs52M+TPzAVZgxczzKJpXhucMZLH7l9/AfOIQ9TNN52hnwWLopUNphp6Vde/gwgnl5qj/GjxurDhUcaqrHjpcP4+zNL8CTjmJf0g7tpg+gckwQW1buw0nLnkEz6TPYcwg151+Hi2+8CG6Di2lBN/Zub8Lcbcs4rlZM69iHYDKEnZ5qzv0ePJ11oPvLP0LF1hrmHUaawuTs276OSy488+8Kj2Og5RU8/cRLR1/eM9Dtd3JSkisblEiGowSH2n/QrRHFzWQyp2kpKGHiczs0m9OVbQllouv3NXY9vf5w0xN7wvUv7Bqo37KzvbVma3Prig1NTY++eLThniWHDv1pY8/eF47G6rozmcGgS7NSZImeINqOrDPJdoZ8VZjXcgSQAoL2DGx0MxYRHvGMlklmNUuC8USgiHlK4ZEmImWx21PWTJxalz0tRosj6XjbBYglGAyqjXN3pliLWCI2C0cvHo/bBwbaIxfPLJ84fnrl+WomySQVIc0qiZCWxEpokNGrQAlRPFg0QDIfMlGqbMiEBpDu7kGyqxPRzm7EunsR6enHYN8Awv1hDPYPIjIQRaizHW3uyXDOWgyb7A/Y9Fc9OGkO2l3kljY3tRBaApVnMn+WYUx+WXdWf8bkG0apizAOYSz6RJQ30y59cSv6+7bjgkV3Y/mKGRgMs5qxPowaVaHIyNSy5fGXVSR6pDeTYR/BKQt24cVnz0Z5ZRc6+/z41a/fiUsv3ICyim4sf+lkTJ/eTIY9gOKyszF2jEN6QGcALNtJbTnKyd3d2aWOY0p3bdxYh2lTl6KsrB/rVs3ClKmNKK3qoGbbjTHj2zB9dj3mn3oQJ88/hIkTj8Jrp62qbyuo92GtXeXB935wNT744cXqqO6ZZ8zBVVfNRXtbGyZOeIrklcT6TVdi0fkns/wM5LOn8n6qk2YX4YrLZ1AgnYFzFy7CBRdcgHdffx6uu3YG+yBAxi8LryNAJJZ0qDHMClSk4ZjS13Klluc4Q9QYmONiuEMCxUBh6hKmXNOfi0Y8hbwe8rMcxVhZoNCghKk6CDKe7G+ovn9NlGUoUfL0jXn5uuT+/UfQ0tCgNocvumQDMnHm4cxi/YYS6npXcnzcygIRGpGDCYVFBcoqGwlmXQRUfQxPbvhIGGqXgSMhNzzPZcPs+RMx96rzkFl0LraMmYOagvFYmzcWayunoebkhUje/HFc970v4J2LZsGVU0UH8+hzeLHnsRUYRculMt1DZdaOHekirAsU4KKvfwIlQRcFBRCaOA3PPrYLC22NcPd0oXvDXqy05CFmowIYC+GlF16gAjRbLZGOGzsGKdLgw2uOYPKKjZh1aB3VTAs22PJQ/ZkPwuqm0kXLZ1zNGoStPiT6WpH+9Odw5snjjZqRpFnmoUErHM89hwnWPvW6vLDNhQ5nEXa01CL2nR/hwx+9EAefXkNe0o/iSBfqi8dh9rkz9D5+g9B/6Mnkzx/YdLC1NxFzOtTnz4YEB+lcNkVkAugWiLwYjjOJKAxP7jEcadJlRl5Z7/O4NPngWzSeTLZFMtE9nam+jc2Jni0tie5DA1SPLfZQlpYE9RzNRZrjSIrmS1Qnqigg6NKUoAKR4D0Sl0aizCYtaS2RtTCM91izJBW6hDxhYbNZaGhrSbtVS1KipGxJW5oyOh3PxtMUomlnsi+TcDgybrc76+30/l0B8mrqfZNwDv9obahC5IMk4mZkN1FBwNXZnTqQauniLOOlMAb5kxkkfqIibHlVgTBxmm/ZUAjJ9nZE6+oQ2ncQ/XsPomd/rXqPfldjB7qau9DV0q3eWNnbKS8b60d/9yD6ewbQ1tyH4NyLqGWXoqrSeCtmVZXC8ZVFCEw8F2n56lz3LpapP62qTyp9cpko2qAIHxMtVDLkVJNYFB0dHdi/rwMXnP84rFoduruc1Kj+iiVLDinGImn1uHZq/x1oPEpT312H0WPr1bMO4bAd+aV9mDPvEAVbkhr/BdTo07j2+pewdOl5eN97H8Zvfv00unrkZYvC3Gj1UAh2drbggT+/iF/9ahU2bTqCQNDDe3no6/VRAGYwa+5h/OY3V6KxsRTeQBQedwqhAT/2bJuMun3VHBy2U+S0l3l6NDz0QAFu+ez78IlPfYia34DappIjnOFIH/PsUwdAerrZDlcBfEzDwlgTcfQNYRGOo0e5MXVKANOmBVFR7lZ9J6qR6gfVFzmoNptNv4HqnrExOYJhyz1h0rlMX9Kop/5z06h0hmv6c9GIdzxUZalyjkV5svrvQV3tAdx330t46qm9HONDePyxJdizJ419+yepZ2D275yE+qNizcmr+oPqXVayVCMTRd6TpL9M8XXn5r8URHMsJaO/6MwpuPW2G/Dlh7+PT770B3yO+IO/fA9f+vhlmDO24LgM4px3TIPnszfjvi4XHg8VY0m4CI92tGHyx27AjNF5RizgHTOC6P3QJ/G3vjL5XjdKjuzEqb//I+yrO7B+Ryf2kYnvazyKxs5WvLJlM36/dA/yVh/A4i2PImp1IkIlsHZ0NS21IJo45wtqDyOSsaM40YV9xZWYOGeyUdIwVJ8zHbXj51B4i4KeRa1rNMKttdh65fvw0Y9cihI51LTwVHTIa3K8drS/sApN7fKOtTcI6Q701dfGdjfFBp2UUBzBjOxBkGTSNDBEWIilIYIjxWtq/GTyWTn3RCYOLSEo1oAgiTtO3ZlMU0tQiKT9Dksmj9K60GPNEinoLVkRxHaLWDQiECStnidnI/k/xLJQS1IGJjULrZGsJcVKpCx0JZyJU5mMJWWxZChDVF4ZShSltdOf1SJqPUJBJyWN7H+IAPn/7F0FgFzV1f7GZ2fW3Tfu7p4QQiC4u1P4a1ChRdpSL7TFi7sHCRLiRtzddbOSdZdx/89338xmoUEKgZbSk9x9Mk/uu3K+8105N3rqM+VE5eNfllgHulRKqRNsj5JKwm2aybrzaHtxU21rMc0BKh/WTZ1YsQo0RKOFnU74a+rgPFKClj0H0bRbwsFiNB2tFLCoQ2OdAIUUtNbGVrVtF6BwtBAwJCjPlPRo6UR9eR28phz0HjsN+RnJKBTwKMjNVePL83Lp/C4Tednp0OePAyrWipKgoot2iFJpUJEohaYliQZ0smUyStB0Cl2WNyEp8TAKum7C9r2TEZ9wEONG/x0uTgEXYaGlRUqjY8u2CqSl7ofH3YS8wiasXzsIQ0cexO6t3VF8KA+3fH8e3nr7VNRWpwntL8GQoQexYsWpOHXyH/H8c5slfYwwC3i1tdXjzZk7kRR/FDNOewAffLBbomRASkoaSks172fnnrlWnnEUzz55Cd546Xyx7sbhwN5uiE9yo6hPGXs51fzF9RtsuOrK4Xj3/d/hwUd/gswsByoqm+Q7iBKcn2CG252Aw4fjMPvDBOTm5UuayHeJMj6ueCXv5BvZ39BZCUph7EjPLx34DAknepbKCnnf16V4+U4G+RM9c2LxeZ1YtvSQFIfVqK99WZikMGL3Mdx0w534w733gbOUP/poJJIztNFDjQ1S9vLJzKTOCsAWFx/WwFgx7+Pv7Xj/v0E47CRTim26hNgYj08TIQO49s4LMfDtp7Dz3AuxZthQ5P/5t7jhRxdHr9CEX/KzGwZid7/RWNJgQbbJi0RPK8avXYxrtx/GrVmjoTvsR+thH2qXl2HU7EU4bckrOBSIh92sR3m7D5EJU5GTlSh1pB05NeVoMCYgzlGPlh5D0KNvgfaiDqFHhXo0DBkhZUVYoXxJnLcVSxJSce4dP0SaRXm1QdzgvojQu4UlCVkle1F6uFy7/YuI5PP+4pqWJkfAZ5IySbAgcEip1IBDGIKUT3bsKIYg+6LkOawUfrmIfRScEEUa2hF4LhZ4nZQMtoeTVfD+KLvQruPvPC8f2HG/OuagfLWvCwjzENDSB8K6sIqL4E8oCh4hLjlokD+GoCEkxnHIJxim17nVKCzqb3mOJtukPCBTVTntxInlqwKIWvowus92ZOXVMcZAiozx5r+vbmusK2/dCJ9HlJCoVZcL3soatO87hMZtu1C3dTdqduxHw6EyYRh1aCZg1AtgCFC0NjkkyLZBtgIU3NIzJT1Rctva5FLukekiw93qRNHZNyExIwcWMY/NUkDYSUerms0FbJJgxdBnDRNuXQp4GuSAIKYV9M4VWFm+/CfbmBVMxRkM+HH0aCv60D26yKH93XHOmfOxb38yUtO6qnN8GkGopqYJlceKEWcuRnqWMCq3FU6XVaz1I7jt9sl47IlTMWjIEYwZvR8PP3ypuvPaaxfCaAng0L4Rwhzm4vARDxobqzBz5h7YrGW44opHUV2zD1arXcV5zNgCvPXOVFRXxMFoC+J7t8zDPb9/Dtfc8CEuu24+zr1ouTCfA9i2LYzHHuqGK66egb/d/1ucdsZLePud25CTrUNJaa1KGzvHmotYLDacOn0Q7rj7LJRW3YnrrpP0EulIH/nXWcHze6WQnjCcbOmIg4R/p9CVe2t7Orp1ny9GwCPoWvQ0Vq7QY+XyBLz+6im4/69XYcIp29RyuUcP053/UPTulYCAPwK3x40Xnnse7e3tit1+W8UuUb/w/FH4/eu/w72Ln8Yv7rgOKXEcnPJxKSpKxZ2v/Qx7Rp+KF5pSkOBvR1aoGdnH9uKsA5tw8dpVuHDVGkye8x7Ca9Zjpz8ZGaaw6sB/IbMPpn7vQlgFGFqqWpHcVAO/MQ4unxvWEcNRwGlCnaSlpQFrV+5Hv7L9YqTq5b4QKhsrYP3xLzBj+HGwyR7UBbqsdNSH41Dga8aR9QcVOf9C4qrEuoONjQF/KCiMmA0EvFWBh+wLaKiRUAIa8JN1SKkVpa/3CdL4pLr4RAeymYZjET62ld8YfKKRvfIcFeRaFeQc18hV1whn8PF5fA636h7ZCnAIQxGA0UX8eoIOm7HUOCthH8JEpK4KeOgFPPRBORAsETLj9SrgcCcnK/CIBbYoxSM+MguztG/+DPnKfSC5yNX5Un3K+65UCEOQ0RMTVSiJwWC0mJrb6wKn9+udltJ8dHqgtVnXdLAE7cIsHA1NcLW64HF64HX71Fh9bj0u2Xd64XJ44XbIPoOc87oDYvkFEQoIaxHlxLHyZqtYGHYLLHovUrp2Q78fPASD+ROuJT8hOksydI17oAt5gbTekt5akwsDmy5iCqpz+3ls29LmxOaNhzBp0kvKZciihWNw441zMW9ef4yZcCu6dhHFLjkrDFEUyl5hD+vg95Rh0tTteOvNaZg6bSc2rPcgLuEvqKsbiDjTSlxz/Ua89NLpCAVNGDC4BKNGHkB9YzYWLuklrCYOhw9VICV5H6659hFUVVXivvsuxO2/vB0ZGSbk5dkFAFLwj0drYTW1ie0TFmYGYQ9mLFmUgrdndsMrL0/B2vWXIjnt+7jokhvx4x+fJqCVLd8H1NY2oKa2TpkYXQqLkJWlOSzsWpSMcRPG4bJLpyA5ibbpp4ski0qbE4X/VtHpTALkYezbtRLjJx7F0KF7kJNRIWmZg7ysFpxzwRoxFI5KvQbeeDUbButPMWVytoCOA/V1XGJ4AcaOH4dePXtGn/jtFeaykfmtHZ5QMtITMOy88aiyxePDbfXwtLhRaPQjKexBvLcFJgELru3NVRhHhCpgdNTgd63xyPrLg7jm7GFocTuwd9kO5G7dDFF5cDobEbrlVgwZVBR9AyWC3aXHULP4AGaseZM9yzAEglgW3xOnP3EPchKOo43ZbsKRdQfhLa1GfqgVJYjHkItOUQMUPlu88B2YG3r8za0Ha1q8XqvVSFOJ4MEO86AuIqqJTVZsfmDzUoSd1ey0DqumJImiKHOtE5tB6h23QkxUn4mwBdmPyPO0+1VzGIM6lhC9N6QXkBDyyn3ZynsV+5Ag5+V+LmBApuJTAGaQa0J0oBIOhARUxMoPim4OBg0GjlENCVgE7W53OGwyhS2tWv8HASTa/yGPUerhU+UrA0gv9IIj1aH3+XwGi8WiFmcXFDPogiaObzMYLGFzc2r3um71ZaNN/uZspzckoCFAQdAQoHDLfgwwuOCK0+EXsuJXM1PVGgryKrpzNlsMyoc+XRzTn358ouZX3x5vhtUcQrcb74et8HO8YsaEBaV6A/T5k0UZUOFTKag/anuiQKk41oji4k2YNPlD7N7TRY6z0bffJnz00WW44soLECfYxUuPHavE1i27kJW2Gmnp7FS1obS4AJOmLMfjj5+BW396uyiYXNxzjw9nnLYe5563Aw/8/UphAmEMFBAZLMzkwnO3IylpG0YMX4kpU99EbU0Dbr11HM4+/2844/Tj1tTEiTnQGwdhzrwBWLpiKNasnYz9B8+Fx38luve5Djd+71rcdNM0TJvWDV27JgrDOF5JnE4Xyo9VqDj36NFNuXOgEDwzM23CdD69eJBhOMSK5tBXKXDRs98dKSxMxiuv6MXg2SD51Y6CLnUYPvIg+vQvEzbazmKLBfMteOLJy/HHP14j6dQCzsavqqwQ42IFRo8eiwED+kef9t8v8WLsjZowABClvzlixUqHFYc9AsRhC5r8BimvYbS6XNjV2o7Hi0ag+4MP47YbT1OTFesd7ahYtBlJBw7C6PeiWhhz4V0/R5fM+OjTWR6DWLe7DFkfLkafip3wmjS3KHs98TCNG48ePbOjV0r5lvvLy8SI3bwPOXCjst2DjEvPRXri54zEEuZUvmW288n39x8SszMs9URwQzVhsY8jqMDj+JajhwNSt4Jinmr9FpyzoVgKmYkcR4GBT+ZW1BI712PHsdBxjXqWnk1k7BTn/bGtMBwyDjZvSRD162PHuZwTIDH69bqQP2I0BnRBXUDsbgVmOpNafS5o8prCbmOIoBFu8fsVE0lKSgpvqNlA4PhM8KB8ZQDpgi46Aojf79d/DEBCOoNe+JLZCOuG3Qda+xQV1mR6Gs9x+3x6ZzsX8vEqtuFx+xHwBaOdr5yoxY5bYRY2C+gK3S6Wg51AIVubgIa2tclWACQpHja9A+lTr0fS+JskNrFofZZImljs0Fcuhy5RqGxcWgdAfJ7sP1AnIPcRRo5ejS3r+kkc/EhLK5Pz12P66UPByWuhkE+YyQGkp61Ae3MVho06jHmzJ+K0M7Zi7x436lr+IJb9QBQWmOEN5OO+extx5VVbcMrUvXjqiQtQWZmJvr3LwQWdCrtUIjm5EvPnAr/5zSk47cz78X+3DBdGFI1QVAYOTMcFFwzCjDPH4pxzxuPii0di+vReAj7ZSE/nUp/RCz8hDgeXbC2XzNTJO3shga5qv6B8tGwZZr72ulji1cjNy9X8OgmoxOSLpum3VSyCmf0H9sQTT6QKK61SvrUcrSEcOWTFqlWJeP7Znpg7/0r85b7bhaFkobyiWjnB5NDVNWvWYPjwERK05sHvkjTWH0P+gBx4MvTY4m+Ho+8gVBd1Q2lOHqpHjkH4pptxyW9/igsm91MAQKkWUGmavw7Gskok+FpQlluI0T+VOi9GZUz8Yk9v3XgUfRZ+iBR3k2hjM/izs92LsoLeGD71uHHJx9Y3t6N+2VakwKemAQQnThIjKku74NPEX4ntK+fVv7K4vCzOrOZ/sKOcDIRbKnZRzqpfgmxEzAXVJ8FZkwSOgLAG+U2BRwg6DrflvAz2lWiB90fC8ptsFSNhx7wo+VhAWEeAkHvCAWEj7DzXmsrIONiHEu030YWE/Rj4Lh7LNRF9wCj3BNk3EjLStVrQLIpa5zcHPUZPmKOv4trbw0GLJWy328Mpu1Ni7ONz5fM421cWvV4fLspKSvndtuYN1f7ENy3+gHJRQWVjsphEaVmRmGZDanq85gc/K1FCktqmZEvITNR85HMBlpwUpOemISMnFRn5mUhL1SFj3DlIPO2OTwWPUNAfaWuqCZbsX++c/9qjVb+97YZ9F5554fpZy/aUw18aveqLSAT1dT4BhjJ1VFmViX5ibfr8Vol7gVj26jR27jgqoLgLXkc1uvQoR1lZnoBiBD17HsI7s87BVVdO7wCAH36/uwDLL3HRBddIoW7H088/KAXehrvuvA0P3n8R7rl7EK647Gy8+vr9+NVvX8dtPx6lyNOJhE1SiQkGJCaykzt68nPES/9QwaAwJwFm+tr5glJx7BgWL1yENrEMs7PFsmPpludwq8J3RHr1iMPzz98szONdrFj1Il585VHMev9RHDn6Kk457X28/c69mDihUA02oN81ZnubsDbOOWlra/u3J5Vf8p+LKH2T4mjzwFXfjJaKElRX7kR2Lz0u/PmZuPmRH+G3z/8Kt37/HAzt+vFl8dxiYFpEyXMCcDgghme3nkjiUPZOInQAOqcP8e2NylUP3QVx1FuhyY/GfUeg+azWhLCT0SMfhuREtOqsSPM70bDjgPbjZ0nTIRw71trm8wto6NlcRX9Tx0FECInWic15GMf7KLjvlX2vFAFOqWf/hkcHg0diIscGta8FOa8TSiS/ywd4JJ7uzoH38hrew2dJHDiHnH0kXvZ/yFf7GAQ8fDBEfGK/C+OICCMJB9htrg/oQ+xkMAYCIa/oZb3O1dF5ztFX/MRPjL763CJ6UgGEEYnuij7nqj6ERi5tJMrN15rwbFXic+asLtuGDi0UCztegl0AIkEUsAYUGljEfN+naH7y89KRkZuuXBun5KQjKScDCfk5iEvWw9hlGAwT75Sv+GcT29laHdi4cn7D43/79cHrLr1g02nTL1h3zQ9+vePhF98rmb18a90Ha6oq/RU7wiqGX0A40KG9zY3EpAZ17PJYkJTYDk+7WazvBAUKXo8Te/cdRJL9EDzeJgGYKixbMhqXX7McL7+QgO69bsGwoQnq/pjcdWd/XHTZHbjgwlvw/rvpuPueV/Gre57DnA8jaGx7Er+46yW8/sZPRBEdp+AnS7j+CJ0yZmSkISHxi7OP7du2yfUJahQYh0jTBUQrrbgQB59Ikn5usfvvkaQkHa64opuaef/Ekz/C40/cjD//+SxcdGF3YadaueS8IHphJitzOh3qHNfcVpMX/02yY8cOPPaPx/DO2++goUEr05TOLPLrEFF6ytpxs79TFD4HzdSWVaFd4kAb7EQKKTc1DQ0hPdZUt8DkdcHcrcc/sWqd3ghDOAIdh5gjjDpDMmr0ok/MIQTLq9BYS/17XOwZqYgryoJbnpskaqvpQKnS0J8lruay0OYDDU1mC40BNSZbcyFC5qAYiOp/UJa/XC5WMlmBKPhQyBeOhLyyT1AQEAh7wgYehzwSYls5x/MS9GGPLizbsO5jQaeL/m6AV2wSTygc9oq56NWFdV5j0OANRYI+iQStc5/ExC/0wy/GSyAcCgXCRgERY0jQwxgSRAmZTKaQV4Jsw5ZWi2rC4vBdjr6KSueC8KmF4isDSGwUljCNCEdhqZNR0cGnXhwQQpcSbzGtPlrh+etG/72OoK1k8ITewiLSFHjQz70KZBcS0gkWuRlIzM6AXYJVgiUzHabMLBhlG9Z74UvuB/24u9V6xJpE4HI0hg7uWNH68H2/3n/ZRReuv/Diqzf/5t6nj6zfWdLsD5uDyWkZ+uyMDENBdrp5y1FH6+Hig20It0Xv/2xhExt9K9niHKIo2W/C2cQBdo91jOCoq29SI8SKj3hw+tkbsXTxOIwadQhtrXVYvuY6/OAHp0Sv/Lj88Ad9cP+Dd+D92X/EhedfhF/fXYChwwfhvntHYeSIdHxdXQw+n1eYQwBdu3SRvPpY1n2qcOXBPXv2qIV56mqq8eADDyhG2dbappQiJxFqfro+tcx954Qpy7k8LKPsN+KW629rfXzfvNTW1uLtmW/iwIF9qslYI+8RxZS+TmEdYuA/+ufi6D8bfT9xvtUJjMCY5CbaMPqvP0f4th/gg4AJ8UV5n1yFVRSZ2PDxVgQNJlhDXqwxd8cmcwHiDcKwmxrQWnMcJCnsQ7X1yodP6jL7ZxyHStFY/1nzQcICctW+/VUuh4lzAHR6DtkVCyCihvEqEIHY+MJCyDpU0xUiPj0Vul6YiDADeYiPICKxFVCRrU6nghgWwjpkPyxbCbow3PI1brKRzkHu86j7BFx0wlAEMgV4wp6IPuITcPAajEavkewjYvRHwga/kQBiMASEkQWNIaMaiWX0++XQEDa63WGj0RhlHw2qsrLznKOvvsjw3Zh8LQxEEkSboBILYC+TLpyXYLC/faSm+lcf1P1+z17ngYIh3ZEzsJtiF4m5AhZZmQIWWTAJYBjEKtanp9FPipgLCdAlJgpw+OFsqoMncTys438NvT0dQXdL5NCu9e2zXnqo5NqLz10/ddpFa+/5wyOHtuwsaTPHJUSyMtL1iYl2ncVsjEjmisUQDpmMkXBda9C7a0d5HRp3qLh/noRCYk74vTBZnWJ7cOaxiaOAYUsKoqzEjdYWB9atrcbRozqcd9Fi1FTlimWXgkmnrMETjw7GRZf8DFlZn57cUybn4N13r8NPb38SF18xF3/92z1ITv70SvVVhcqrsqoG3bp2VbOAv6hs27oVLhcrmg7pmRlYvnyFsKUPYTKbUFdXp1Zzo0uSL1b8vjtioRUgNUH5OBMN43Q4tWa/f4Ow/0rqJfLzCjBi9GjFoAn+BBACP/99HUJ2KtawKB1R95IGRFbOvZIf1ETiz5Ih/fLwh/uuwcD33sMp50+Mnj0uwu+Qlp+JY3pOZIyodqI6XYIAUwRWtwN+MXA6SzL7Wrvnwyt5wkEg5poqNFfUR389gQTr4Kiu8ZY3+Fx0RyLvEOBgxzbnfoCzFtmEpTq4GWJAIuAhQGLgNF5hCwYvhD0o5a8zqiYrgkBsKynhZpDfBDAESPCJoN3n1ut0rIBcMyva7CXgE4l4dVH2YTRGfCajif5I/CZhIKawKWAyBIMmKXB+YSAWny/oFvDQ2EerApHOkwe/yPDdmHy6RvtiohAruq+ETITBK8AhHxoFkYDyQS8FNNjDbk74qLG96gevlf1x9luH1jldYon0LICxKBeGTAGMpES1qIrOYgV74LnOll7nQ6ClCf5QDuJG3Q3z0Osi9RXF3veef7Dstltu2HzhBZetueXW3+1atflwoynOHs7OyTQmJth1BkFcKZvsmJKMlUwWK4FBCnDQZIiEFm9vqHHXH/jC7Qh05c2yYjTSR1MILa3xGDi4WbTxcjz6yFZ4XVvwuz/8WZRpGMsWjsM1NyzA22/ZEDb9GpdeetzlwqeJ1GlMmpiJc87KEwtfc874dYnP70dBfj4mT5oQPfP50trSgu3bt4uhYES9sI++I8bgmtvvwiOPPCzMpEZNpmxqalIz1WPK6H+iiVRQKXqizKRcUz/T1ToV5zcthw8dwp5du5Eo9exYVTVmzXpXTWjkiDy14JYYFtoiVydfaLSwbBA8OBufb7GYrep99FTwecJ+pEvOHY7Cgo/3kcSk14Cu2FM4GMdCSTjbtx/TfYfh13MlUgEurh3QSWiaxXcvgi7BJua9CanOFtRXf5ylfExclThW09zm9IPAIBirC4vCFv0izEN1mmud4Fo/iJrY55cf/cIYfPITO7f9IYSEdgrpCcEr+6o/JKwLK/YR26p9hDzyO899PITDbnWfgIR6Rkg9w6eAg01m0RBruuI7uQ2btGasoMnEUVchgoeAZojg0SwgQgBR7GNbfGQVVjFbvnAB+KoAooQv78w+1Mmo6DidRoEIBxVIWdGFQhkWg60sFHTeNKfqkT89vOXp1a9vPlq5qyzga3cKVwnIM2iRcEyBH74mH1rbs9AYP8NbGje5afaiNcU/+97l68+Ycdaym2777ZY3Zq+qaPNE/ClpGbqU5ESdyWAU7UWw4BA6NfpBDX9jUO2UEkiI4kwIby3xNLWWHfLQuvg84eSxsBBnRxtddkhh7VmFlcuHwhYP/Pb3j+K6a76PG2+5E9XVEcx87Uxcfu1HOLC7HfMW3Ipf/+aSfxo59Xni9XqxatUqNVLq6xBbnBUjRwyFnQuBf0FZu2ataqoSYFYjivoPHYQLrr0GwqHxxuuvK+u6saERHrcw7f+xkI8JAUSsyKjijCBRGPU3nTxuyZfFixaLIg+qxvn8BCvmvvkGSsorEJC6RmYZCLIJX2L4tYAbJ0rQryDTwSrVkD7BDAIobL346qqoW2Y88m+8AKucicgOOdA3WA2HPh7N9Nku9feTklSQAX1GGtrDZqSHPKg4XPvpeeJtwM6jTU3BQESMz9gEQgERNl8JC6GVLPtRECGoyHFEr2aFi270CfPwGSJ6btnMJCBgUB3iErzy5WQfHUGepzGLfw7CRGQrv5uMAjYwRjvldfIskwIWQQO/SYBDQNlvlIwWmhEw+P0hMg8pgyGvycsZ6NGmK73S253ZR1Q+bf+f5CvnWhSxlBiatZmMRrcxzNFX7P7X6wPhoOzLR4eDISY4J93ogolWnTnBpjM+e9S78tpXix+848HNT93715XznnhwxYan71+6+5n75h9+7pW9Bx6f37j1vlkHV/34L88tPvfyKxffdOudG99auKGszhF2p2ZkCmlJ1lssRmYkl27Uhs5pQYFI5yAwpgIz12wyhGuavY5dBypq4DkW/YLPEgPs8cmorNKsn9NnbEZxcQFefP4s0D2awxXCk0+cgYXzJuB7/zdPKmM5/viXa/HLO3+B6Py8f0m4dvf7781Gc7PmDuPfLWw3375ju5rd7xJQ69qnL5JyChEWC+//7v4N3v9gNo4WFysF1NjYqJpnCCJfnzL6dokahUXFabWI4oyoYc9qkalvUDj4oaTkqDBkC2elYWrXTCQ4GzDznVmKMbY0N6uRWezc/1rzTJ5tkTjQqmJc2C+imrS+oohyxRlXT0TDDTfj7SoTqoSJHArEoSbJguRu/9xMm5oWB6QlwRU2IFEfRN2hcvg5YPYEEmmtQmm916nnyFrqsGjfh+AhWYgE7hM41ARCbVY4FbkEqQzCQiJ8tDonVUOYQlBjDKL0g0Gd92NBQEFQSYGGXKOBhBZUUxh/l2omgBFQ98sLfeEwiYe8zyesQ9hGyMhgDJoCgWCMefh8viCZh9XhCLUK+5B9NWyX8z7IPv6Vvo+YfPVciwqBI87Yonrh9HqnasaSCsNmLAUaIb1ekFnPDhw69iJqB43ye3q8wRqxWwKLGsP779/tWvTrlU3v372i6Z271zjfuXve0Tl/fGv16qfeX7p77dYddf6gwZeWlhFJTUnU2c2msEReTZyJAYMEvzxXjY+W0uSTDKbzMTW9XwVtyJUKYvH4Q+Gwf/Wu2go0HmS0P0f0GDY0G2tWD4OzzYDkBAf++Ofn1AJR9917HRbMGY9uXetw56/fQEVZDW679Ur87I6/Y8zoWCf/vyZerwf79u9Fa+t/BoBsWLce7W3CPkQRGkxGjD1tOlqV5wAPppx9AQaPm4gnH3tMLR3b2NCgHDKyvZuK6X/CJiujApCEhETVacyRa1+7ou4kTQLqSxcvVssRhPRG9EyOQ7rVjKFZSZj33iyUlpfD5XaLIeRS4M94ney48fu5XDSfy0EYpmgnuuZZ4uS4dUkUonH9gz+A6+GH8UhiXzwfDGPg7bdgQKE2SbazZCbaoOtaJGa9GQn6MHzllfCrVTA/IREXfI0VweJKdxt900mqSJRFryHaByLGq2yDdGSo13NuhvJBpbGPiEHARE9a5zMaon0UBjIEA8FEgQj7LDoHk1R/YRHqNwLGJ4P6zST6zWhUzzOrY5MvEjb5zcawP2I2+wUyONcjEBDwYJ+Hz+wTHDFpEwa57rnVSkaiMji2cNQszOL2X8r0kwIgpD+MTHQlK7U0ogBF2ODzhf0cbxwIhBWh04tNGqRzyBARW3aEnAhqGwTEU+1GY268wZIabzKlJlqNSQkWfZLdYEhLtBoyUxIMiQnxEZPZqIBHsi/ABi4p4h1BvptBMQ0xD2JAodoiJUUkwzgyQq6NBikB/jiLPrztUFtNU9l+N6A5Q/wsGTYsA57g6Zg5s6dqRE3PaMWvf/uqAMlLuPOe1zB58gY89ohVmMePBUj+hkkTE7+0lclKzKYgNmHRov93DvnkvI/NmzfBbDLD53Wj18DBSMrKQbvLC71U/oCAxv/95vcoqajCyo+WKwubHepetqn/ry9EiVpcTGo/J2tSibMpK8jF2L8BYfovWbwELS0tajnoBLMB/bKScbC0DP2zU2Fvb8Ts+YsU4CsWIvn2dYAbAYR+5Vgm4qxxAqqSDsLIpD6r306WpNr0+L+fnI3r5z+Fmxe8hVtuOjv6y8fFrDPA2iUbfpMVcQbRIrV1aPVQbXxCQg7UNjS6qlv8bDoSvOAKhMKbBCmksPNzOCeETIT9Dgo8qNc4gS+i1/oiIhGD6CXRW9G+CdFTovDDHGqr+iyi2+NB68tQAMHrOq7leQnyDJ/wF+136jNeY9bYh+iOQMAoG7856PV6Q57ocF1zW1tYykDHkF0yj4z9GcrCW4VVJ7L0PrcAfFUA+acXsBmLSax3RRmI1qkeNhjohEUX0msMRLUT0t1wzOmXJIQEbfSC3Kam5cuT5FiAQC8JJsdkGASKCM/p1AzPjsBzEjSnZURushHleCwa2BOvl2u1iT3yHJ0/zmQM7avwNJaUlzcg2BT9gk8Xs1mHu++cgHfe+xH+9Ich2LMzHkcOGXFgXwh/v7cIl19xEWrqX8cLLz2E0aMSUF/fytobvftfE3Y4SibjgfsfwJlnnoV58+ZHf/nmZcXyFfCIZcZmBpNUtnGnTkWLm6536D1AMkYApKh7L1x168/xwvPPo7GpCW6xZBvr6xUQqqGbci3Dd1VUG798vt0eL8rTgkRhIOx3+CbSZO/evdi6dauaMCoVEeOKMnCk9Bj+MW8F7MIETuuehQUfzkZVdQ18Hq9imhxmy87tkxk/BSASAoEAklJSkJGZqRgI+2TYr3YyhU/r3yMbE0f2EMPnxM/m0F9bViK8RosCNp+w6WbHCUA95EZVXaujqd3vM5n0YouCHTm06MQGViwkKLqGA/q1fb3Sa8JG2KFuYB9IwCBAoobXGjnE1ugPkymYTH4TWYOAgOUTQZ0TtoGIWViIRZiHxWuWfZ5XQQAjbNLYBvs5zAIcZBwhszkgABGMk0T2m/1BYRoa82jTmEcMPGTbsWRtp26Izpn9hTL+y+bax17EiDBCqv9D36RYiNvgDvvIQtiBo+O8fV2YroQFIZVrYUFMBR5SQBXVU1sG0UdSagVsyTIU0ooZS8QWdFW/sf2QyBuW/U6B5xiEiYrNy/HWAjphXveJoKE69w26iL/FHXRXldbVoOmLNGNxWdF4PP3Mtahr+DNuv+OX+Ontt+G+v/8BML4izOMF3PfXc5GVZYA7unCQxD96578mtAI5V6C6ulosx1bVdv3vkIMHDmD//n1IiI+H1+3E4JGjEJ+RC4ewI4NaiEsKkfxxitK58Lrr0VXYyYsvvqAqJFkIlRGH9X5dI3u+LSJ1gxoUycnJKCgqQmpqKjw+Nmt/vcLhufM+nCvpH4LObEFhkh3dE614Z8lybKpoRJU3jEHCRlI8rZi/eJlUr4hiKvRScLJZiBiSqumKhgiXgR46dJiki1GqtxgiaoahJifznZ8lfGNafhpHlECUEdrke8Od4tEh/iYcq21xtLqCosYEdjRcZb+r1g+iHCCGZSvAQR0muo3tLtRxouuCYZ/WpBU2hBUDEe0X4PBaxRpCotdE8ZM5dA6RUEg7H5TroiESckfPaddL/ii2wUDgIONgPwdZh1+AQ3RyyNRmCjscjlCL8Z+ZB4EjyjwYvlSif1kA+VSJ9eyTebAZyycpaDQalf95QQ46CwuFBaHF4hAmIiyEfSN0OxzRRzuehE3wWJS7ZJAAAxdeITjofTwnMdYAgA7EOgfFNuQ3+V10F0c2SO3UxwKv+eSxTwqy3yysZMvh9hJPw6Ev7NOhR/dEPPLImZg582688MKf8cKLv8Add0zC4IFJSqGy/NPSYmXk2t1fRqh8A/4gbHa7shyzsk7+TPTPE06cXLbsI8UiuCxufGIyRp0yFU0ONyuR+la2PKhvFgVlMltx2+/+hE0bNmHdmrXq26uqqtWIsu/6qCwqT6MUTDZd3XjT91S+sr/o6xbO+aipqYLFGqe8zU7uko1tO4WR7D+MHtmpWFjWBKvZhLN65WDZogWoqNTyq6W1BfQsIEou+qSvLqwTNCjqa2sQFBYyZNgwDSwkWISVVVdV4fF//APPP/ccSktK1D3q969RcgoyURsxob7Nh0FSr3PST+CRobUSdbXtDmpL+c+SHxbTiU1YWh9Ix74wENmnTguLkax0nYCIwaIPsg+YjTCiBzkZnN5wg+ynUE1NwiAIAGGLxc/AfQUI6nxIjrXAY4bYdQIIim1Y/JagGJyCH7zEFIqxDpsAR7u5XTVf2e121ecR6zCPftmnJe4XTvSTBiCxfhCCB4MkLNfVZQd6hCzEoA9IGnIlE0lCSdQwqZ3GPPyCIH4Y2GQVBRG9BhBhCXKL2hcc8oU5BV3tq2O6czkeVAeT3qtdAwGHsCf2mxyr0QwSKY9UBznWzosx4bWYdIHV+x0V7qYql9hr/JQvJEajDunpJuRkW5DAtTQ/KVLwqVg5rv7LyLHyY0pxq8Wb5Jgg8k3Lju3bcPTIEbEa4+D3eDDm1Gkw2BLg8vhEGbIB4Pg/WpBuhxP9hw7FZT+6DS88/5yade1yaXNDCCAnUxl9G4Xr0lCKhIGIlarKxtepIA8dPIhVK1cqqz9sMGFIbgZSpWo9MWcJBmel4u6RXbGrwYGDLR4MlONuYle9/cFsxRbbW9vhiU4uZPiq8SSbWfHRR3jz9dewasVyHC0+Is+U58o/Agub+Ah2WzZvVk171TU1Anw1miEm7/660qlHUTaSbr8ZR+1pKPK3ixr65zLqaa0OFVc52y1cBE8nqaOG8KrCLLtkIhDrSCf2sAAJVwQM65RXXdFFouOElYSNAYOY0EaChlEYBoFAREAhYLGIaWaxCJ7GdbAJn88iTEI7J+nmD0QlFLL7GXje6zWH7HItJRgXJJAI5sg5uz1oc9hCKS5XsM1q5Tl2mJN9fAw8os1WsfCl5WQAiJp8EmvG4gljU1NEIh0S+kzKFKK2J+xyXLIamxwyBCIGDTykZAhwaB3bcmuUXWhD1iQzvXKtUvgEBg0M1IQaHsv2eBAqKSAhvwtwSLk8fl6CZLoKernXwH1o50WneS0WQ3BflauxrqS8Fr5KRv8ri1YhJPZSEWnFfRmxx9vR1NwEpyhhSUMkJyVFf/lmhM0Yy5Yug9FkhN/nRV6Xrhg0fBjq2lwwiCUtn6iarmKBx2y2apffr/rhj5CYnYfXXn5ZNVHU1dTK+XZwDsDXrTT/kyU26zrGPE6GYv408Xl9WDB/PkJB0W0mM7LiLRiRFY+5y1agpKEVF/XNQ6ZZh8kFKXj3aAPMErdz++Rjy6oV2HfwkHJzwzIg+knF86uoGT6DPrfeeutt1beXX1CI7j16qHrCZ3OEmttF402HkaNGKaZLJ51+YcBeMVyYRrFwsoXM8ObrRyPjnFNRevQoWlU8OktIDKPGQE1LwG3QRfs/BGIl7qoJS9AkFGYzFvs8OF06TCBhE71eNdWHQvpQUAhIyCA5IbqPepBDa0VXBjg6yu83i/4PBqxWf1CMRBUSEiJ+my0YYCCbiAWz2SuA4BWG4Q/yN79ca3fbg1aHNRQvgOGS0N7eHmqztoUaBTRo0KthusVakxV1dKdmq09LzH8pkU8aA6GQhZB9qGasaGd61OdKyOA3hAJCJ7iQifzX6Bw7lyRIwRAgMfgkE5Q3SQaJmRfRiTdkFjwWHSUAoufxx8ZIa/uKndBZGT1ZcsKNnOdkG46n5vUq8JlynTrvFePeazHq/W6f37GrtKGYs01PlihloYsoy+vLyKRJE/HX++7F6DFj4JRCTUD5JoWWK53ssclFND8mnjZdaJ1ZKQOxrqSqs7ofl9ixVBmYzRb86oGHsGL1WmxYtxaBoB8VFRVKqcWa9Gh5ftfEZrcpY0ChraQWlenXBSAffbQMR0UhWmxxiBMGMrYoE41lxXhsyQZcMbAQ6RY92v1hnN8lHS5/CMur2tA7LQEjk8149c23JJ+DaG1rU5MLvwrocwThk48/gSULF6oOc3taIoYPH47evXopFyIEOBpbvI4OOc0WK96d+ZpiT5lZmap/pAPEviYht8+/5RoUT74Iyf/U4R6As7XVW9HkdYs+Zs6RdQiBVN5rORqLA3o5pJfAQWDhkN6Q/GfzVpiNLgJSYbWErBzEJvWZo6OjJA3Y5BRKEuUfL8o/FnjMQDYR74oPdg48F7u+3aKFzmyDwEG2EevriHkL+QTrUOc+ISc695ny+f4DPl1YCzqE/uN71fRCIE/LbFfEReqsOibMPp/Ob4LOFAzyhbpAUGBftLykL2+NLoFLtcTxcBwNJ5kksK6BOf8IX+BkHS6movmgCdKPvgTlU1/uVpMH5fs5kssvl9M3Pn3lc6iQmlQYC+qY47alWsi1ksmItLsCvl558bapY7uPQgrXDfjYp30p8Ufd1tOJnu1LND+xsg0aPAjHjpVj7Zp1uOl7NyEtLS3669crx8rL8eHs2WpsfkAs0T4DB2HMKdNQI+yCKcNapKWQQHJ0P3aOW7p8yevSBQ5RQLNeewWnTp2mFCd/4/wH1ejFA3W9tv0uCJexramrUyOxWNqplDMyM5RTwZMhfB7Ts+RoCWa9844814iIsI/BuWkYlGTGX155FyaDDhd2y0CbP4gydwB5cUak28x4p7gBo7ISUZhkw+Ldh5BV1A0FuTmKQXPSI5U8n/2v5FeJANgzTz2NI4cOwZ4Uj5xu+XAfqENqYTaSUpLVXKGA6ASLxYK21ha0COP2ClilNR3DzkNHMHH6DBzYt1dptYTERPVMslzNfDm5kp2fhvHnTECKMLWPfWO4ETXbF7Q/O/fIQTWPzain3qBbDdE3stWLvhGUkThx2VnVXxsO6YJGg051cnMhJ7a6CKAEQyZTUKzlkNVvDXpMYQUcTqczJAAZDtlsYZ/ZHPlkCFgCYbfeHfEZfR0hHBfuuFb0BNfzUK0/BAzrPmvE2myNxNfER8w1ZgUaoptVkK/5LID4l8GDcrIYyMdeTgQkEyEicus2GFRTFt0Ih4W6mYxhFVRTVsQogGz0GY1BxSboUVLAhU7HNIdj3IIOxxSrUMyDLEOnk3PRoI7JPHTCLPTcl3P8jec6BSkY5KdyPVmMQV3LY7vVFN5f5ip1VhxtR4jeUr+6sE1X3q+szK8iBr1RKXJWsm9CCP4LFixUc1D4DVwjfcrpZ0iiGcSCjkNSkh3xCTYFilxvPqYIyVL4vVrdi8DZ7sT//fIXyOzSHS+//JJ6LkeU0cqMzVD/bxN+06d9FxndX//8F8z9YDa2bNiA5qZmNRoppqxORnrwWR6PBx9+OFsZMHopM1mSV2Oyk/DeomXYW1WH6/vlIih50eSP4ImdlTjq8GFMZgKGZsTjlYN16JoSjxkFKXjltdfQ2t6m+rG4dgmZ9L8ykm79unV45OFHVJ7bUhKRIeBxVksvDNgSgksXkGe3q6Y8sxgWHrcL+/ftURMZfS4nBhfl4uDOHVi8ZImal2KS8u/zejUW8jUVGy5elUQ37Z3Bg+KuR1tji9cd0JFJsIKo0m7QMzLCQGjq6tQorDAILXKg05quVDMXfWCQgXAkqsGn1t4Im4yqaV+5Uad+JGuIMYYThfT09FDn0Pk3tvowxJqoyDa6oVvnEVZMsVg4kXzWb58rX9X0+Vhqc3VCrqXry/ZJ2ukgFEsnyKr2pWDrJNF0pkBAFwyKNSpAztYd+U1oQ0g5IpEKFRGDRzIhFBEU58AGoYqkhegYLqePKAsgIIVZGzInQZ6iuShBdJIOLYEQ2YlOrdylTfDRBYR0hjhuOyKvYWs82Y1YEgwRpzvkOmdi1tDUnuPSYdCsna8idGvukULP5TPtdA75yYL5BYVUfuOmjbj66quU/6SvW+htd/lHy9UELyqN086cgaLe/bHncBlqyqtQU1mDtpZ2+b6wXGMTy9CKpAQrrHabslKpZBgIEmRRvfv3xRMP3I+i/HzkFeSrOSNJyckdFi3ly6bNf5KwCWbO7A+xa+du1VTFYbqSElIU2S/Ujvffe09dk5CcpAZHsBOZs8PTU9OQkpqi2uIpsXu+rCxeuBCbNmyEPSEeZqsVM3rloar0KB76YDFuHlyEeDEKOADi/ZJGbK1uUSbzcAGQ/sk2fFTdBo+U2xldM7BifzG8lgQMGdAPbgGlxMQExaY/L89YZubNnYs335gJ1jJrqh0FBQW4yj4J6QtbUV18CHVjk5TGCnj9apjxutWr4Ze6EhRrsWtqPIoMAaw6XIGS2gZceMF5iJNyxBvYH9e53Hwj4jyM9R8tqfhwc0OFEDXmE32ZsGMzINFQukdr7aCuof7RCyPhXDbOXBC9hHAwLNax7AfNwrcENZUzwzhhHq3mgGpyYh/Ftppt4ZqamsiXDTGWwbAf+78IKHxp0OgsJxVAJPJqiVt3hlsnBUnXJro/QQpI0GoVNIjoLH4/AmYzjFxZUSwPo0B2SKDfEDLAYOQlxojRIJuIISxbAoYgKGefc4ugFJ+gmApBobFiXkl5k60KQhcFDIIGnZ6TCSXTJGN5Tq88Zwb1ss+1hCW2IRWknMsbw/L1yooQuwDHGn3ui8an9yrsN6Q7LHn8nK8kbOv3eIXgyBtoras+kS8hpWWl2LB+Ay6//HJVib9OYafpO2++pYZxWsV6tccnwhtMwB0/+QVmPfsPrF/yJtYtegcfffA25s6chQ8kLJuzDLu370FtFS1FPVJThKWkpwhzMYnV6Edh167wi1J67YVnMXnyFGFTAjJiwyUmJCpFQMX5jSqEr0GoBF958SW11jlZWc9evZCWkQYxatS30cW9zWaX75+M3bt2ocnnUODqanWiouIYmpoaVZqweY9sk8LjfzVdjhw5ooCKcYDJipG5acgVpXf3C2/hjLwkdBOQ4FDiXc1uvH2gBqPyU7G/wYkEqxH9U2zoLr/PLK5HoRgFQ9LteGPddgwbMUIMBMkrySe7fAPz69PyrE3Y5WuvvIJlS5eqUYMWeUaf7G642jAOeaUmHFi2BvY2+bZ4M7bZa+Ctd2DjhvWor61FnLwjLysTU4rS0eYL4LUVG1FXXoKp00+TdNHKCj0hcBY/m7G+MWnbhXlzPjq6al9brT3OSK0rYMDlafWyVc3oaoKz6Bc1EIjZLXFV4CEXBETBhriMLJWdT4xhc1gMV6s1ZAkEwn6zOSyGRpjNTZ9oYjrR/okCpfP+F5F/5drPla8KIJSP5aYkBPo19ANZiFhaOq6EQlrNCsP+EIJIUJSTWawwMhGjjsM7CeCSFQLWzB0SBFJAPX2cyL42okF0Mrvz6CpAMkEyiwwkFlS/hlhvKuPkNUHBL8lkunEPqYk9DLHnSO2U55DZcPw2V/eArrHN6zt/dEZu756Fw5A8QH3LVxF5rlrxjyOP2FnIPoAvI2wCWC8Aculll6i26K9T5n74Ifbv24+EeLsktlibemE8/vdx6oRV+PGPw7juWj+uvMKPiy9y4cwZTowfWY3spENorNmCNYsXY9bLH2LB7I+we1sxAh4nMnLShG0kYNzIYaJUluPgrp0YO3acWpXPLt/Czl0qJgrz/9sqdJG+aeNGNTlu8qlTMXLESOWChhYzywHzn02QFpsVe7btQmDtMbQnhNCicyMnLQtepxuHDx9WDivZYUyGFisvvP+LpA1B7K3XZ6oh0yZbPHKT4jGxSyb+/s489Ai2CZikijHAVhYd/r61DD0EMH4zsiscYj/POVKPodlJKBDFnhlnxhtyPKNrlhpEsavRgfGjR6k6HE83LGy2PEGesZw++8wz2LVrN+IFaKyZieiX0Q2XhEch6YAH7W9vgq4hgEykYmBlIvbkCxuxudBcWoO4pCSMGT4Up/YuQka8DUuXL0d79TFk2UzIGTRC9cWQlal6JO/ne7+p8hKs2xyZu2DDkZ2lriabWYCTy0IIgFDncKunF4yoo1YeS7z8onuCBoOOyiwolqoYvkLLAoGQzmQKekSbcQ3yFr9fsY/0femquUledbIU+0kFiM+TkwEglFhuqm2sKcuV4SKtIGXXJ3jFerZznG4HiEgOCJEwmyNCCSL6sCkSFhZiEoUejhjlPzvOI6LgjWGph1xcPiQPF+oodFCYyMeCTh/QI0YZVaYGmIERCQjp5R4JJn3QpFxpkhMYheHo2JopmGPgNFj4w5FQUaoOI4d1HWfJGfuVOxxYwEn9SenZhqt8/nwJoVPFvfv24cyzzvxa54JwxvmcOXO0pquwGUmJcbjmmgbMmL4QgwabBSj0SLHpkCwhLUmH3OwwevYBRk8Gzj4rhCsvD+DCCxzoXliBikMbsPjDeXjz+TlYNm8DRG9h0qmniYJ7EelpKSgq6qrWDuGaFFSUsVnI35RSONmybctWuNwuKVlhrFm9GuMnTVT5JlapMGuzctNB1y7FJUfR7G3HOYvTcWZrb7gibux2lqBV50VKfBKcLe0oryhHSUkpvD4PkkSxUmkyXT4PSBbMX4AtW7Ygzh4v7NGEU7vlYP7mXTAc3YNx+elwClDEW4x4aEeFes4vhxWpprSB6fE42ObByqpWjM1ORr7dBLvZiFlHm3Bp31ws2LQTaYVdUJSXozq8acSw058zsil81s7tO/DU40+iRkCEcY7LSsKQjB640D8C1vX1aP9gOyJtIdhEARgkv61eHQbWJ2J992Y0ep24dOpknNG/K4yRIPatWgZzTRnykuw40tiGrP5D0bN7N/U+eoKmF1+y+W+mrIjuqlgVeW3O5v1ldR6HlSvRUcdo8z5U8xVBQ4xE1WwutnBAZ9D7leGqWkWCARgMISOb3nWii0wmWsPKkSE7ztkBTj0ZZR+d5RsFga8iJxtAKDqyEIKIvquW0ULLI+2hdl28KFRwBq5cRFcdcaG4SFAfjJhDoUjYbOCSuAIk5Ab6CJuXqOJFwYcFxdkVHZIiKzATksNw8BMhJBnLdknhPMI8BPkjYgVINvOcarLiv6BeAyU2zmqdXGHJX8G4sLJoOFYxdM6Ugin2ovFien85xhATVngCCF/Hsk7l/2UKPZ8TEg08aNDADqv0ZAuty1lvvaOaINhpzmaC730vDgUZi6BrakbEK0xB8TqJP1MzKDnhl0BfoU5JO69epVZKahD9BwVx7kVBXHopMGJIC/SB/Vg0Z6EAyg7U14dRfHQvxo4Zodx406rkWuxMl29rUxYNhL179yn36DqfG7UbPoIrIQO9ROlxZjV9XpF9sD+M7K62rRHdaq3o1ZiM4YEi9HNnw+lox8am/XCYAki1J8Pr8ihlXFpaKnnjVkqb5Ud0j3pnRzpRzcguGdC7s96R8mGBUQBnSH4GWt0etG1djX5JFrikfKfHmfDqoTocafUo5iG2GnwSZ6Nk4zBhC8uONaPC6cNIUf55YvmTGa6vd6JPvBHLD5Ri3Nix6n2cMc6h3Vp+cfLfUrz0wgtSQUNIT09HVlEehmb2xtktg2GZXwr/koMwcPVOKSFSwVig4TaIUdXmF1DzoHGIBef3KIK/rRl7l8xFe2U5THF2tPv8qGxzIbXXQPTq0V01fZrJ4iR8Y/0gEQ98xR8Fn/lgx96m9qDbbOEiRdQpbLKiexIBCfrnY5+rGK5S0/0GNq9HQgIeNG5DQTZfiQEcdEtRkforxYXjiMxhn88XkW+JbG3YykyNAca3Bjhi8nUAiBICCIeRRQrVxCnJb51YXBHEe+IVE6H4Ij6doDG9kUXYpKUPWyIhEyJmQQ7FPiShI6L0yUrkWDU9hSKSCdD/U9BpDIQu4oNioBAsQvJ1HDfMLTvOxa6Wck7eYTKR7ETYwS1oJRYNu7oiusqWgO/7p2SMj+86IhvGf3b//K8K+0C0sf4EEGsH9f9XhIqjV5/eXxqAvoisXbMGGzduVH01Docep5+RiMF99yHStFnIW2z+CUG2Yzf6R74nth+REDByHB3Hu8Fq8KFrdz+mnA5cenEQkyc1oGcPE/bscYiF3YaJE8fKu5yI4zyFOG2QQSx8m6SqshILF8yHTZR8Y30DBodbsXj9JmT2HoCA24kdO3ao+S9s4tm4ZSPcrQ5MrRcFLmrDcbASyS4jRkW6Y6g/H5WeBmyo242gMYKkuAQpkyFUyX1s3jIJk8nKzoq+VVKc6ST/He0OzHzjDbS3Cfhb45CelIDs5AR492xCYnuDZIlFgcfssmZsrmnDXSOKYDfqEBQuXuUJoiUQQq7ViMECIh8cqVOg0i/VjhwBEbOU10pRjfTGDHsiBvTvq5hUorAMm+RZS0szZn/wgWo+Y0d3Smaqah8Ytz8Drtm70bq9mG4lpBJqelG4GATiFIjUoQ0F6QWwzchAmj6AoxvXwlVfDYs9QQ0NbxIQPVjfgryBQzF44CA12ZBsjPqC/UTfSDmRvGw9uNTz9Ox9+7zBUMBsMEjqhAkgauVBuUI1WUWbziWlwn46TwT7RtiJzhaTiDCQQCQUFBCR+Kt+XWubNew3+9Xs8IYGtR75tw44YnKyAITSOUc7WAhBhExEKJukMZ1UeSOJYvHqpMKJQo3YAgHB8bhIwEIDNxixioIPSUEh9bOIthdGIhpfgMSsFzDRs+Nb8EIDhY8HMWskqA4rSKYJGTEI4HQENjCYBIrkGSZ5JnmMXifvEhAx6qU4RAL66laf78ap+f0zuvXpA9sXXyf804QebGmhkkXECv6/KkwzMg9uY8LJXRzRU1tbpxRTbW0NamtqUVdXi5bmFqnQHNEsFVYof+f7TiR1tbVqNUF1mU5YR14cLjrfA6NjgaSYlGtdrIhoz/nY49R+FBTVvvzhBRE5JzmgWIorDGGNyM4PYOR4AY5xRjzyaK2kRwZ69ixSw4XZ7NFZKXxenP+T5OiRYlRWHIPX44VDFH7PtERkNJZj/t5iGBOSUVddqRbaqqkURtFYhUHeLEyK7w9/nJT3fXUINLTDW9uKZI8FkwK9MdDcDSWOShxuKoNerG6OmKLV3aNndzUKTznzk/SJpRFHfhGk2KdklDLWKzsNqc2VaNm3QyyxOKQp8GjExloH7hpehEShHOz3SLaY8FFVK/a3uDEkzY4Ek0GByBsHaoT669AnRQDBYkCmzYwmfxjLtu4U5jgadrtdclmn+kPYBMbjGWeehebmJjz+2GP44MPZeH/LPOxo3I9jaMVuVGGfhAOowSHU4iga0AQnEq1J6DF2GNLGZqC+9Sjq9+6Bkcv9Rr+t1uFWANJ37CT079dHDRcngNCQ+sYAJCisbNeS9lcWHj0kVSGkN+jZ2q4ARH6NcnJhHGH4dQbViS6goRdFpwAlKBeIQcupksFgWJvKwPG9YXuoLeQ2GNS8DY6gkuf8D0Ci0jlX2banRmXFQCRW8B2iUDk6S+9LjPjEwA0aghE2adklcUNxcREpmEIMwmEDsYNMRPbYJxITOafaEvkbM0rexVmfaqsG8ModYmNxVRzFWiJhi5wRAIo+g/0tIWMIurAaBwYDPTFHLLqWdq9vyrDUrH6D+49HQl/1EV9W+J38JrYbUzgE0kJg/BLCisrJfZs2bVLzCTjKZfXKVeqYq8zt2b0Le3btwl6phPv37cO+PXtwSKzW8rIysUzb1DNY8Uj9O4ukH2bPno3y0jI1SkgSCBdfnITspLUIOcXq1Gt9LipTOypsrKkpGrQfo/vRLaXzNRQ65HcBGYU+JCVY8PCj5Rg3bhji4+0I+gMCIslyC0f4HFeO3wZRa8CLinA6ndi+cxdc1gQMljKdLVZ1WXO7sG5RfKJkiwoL0NBcj8tdw5BkiofnSD1CJS1SAcUml9JqbPdDV++ApSWMnu3J2BAsxpur5qCi5Bh+fvsvQNcfLE9ksbHmvn179+L9999T66zrLHEYlJuG/jYditd8JKkeQbKw3veFeexucuNng/Ngk/ucEldOtvaIKkyxmmCXchkvJ9gEly5MpG96AmYKiJCd90qOU+u9DMpIRENLK7ZUNGDCmFESD59S5myey8/PF0aSjEGDBqlRZvTzZZJnlCV7cCzBgRaLD63CRhsMTlSYW1CjlxBpRV2gGS1VDWhoPIiqlvXK5FMDKnQRVWKqWp3Y1+jAuOlnoHuXLuo3Np19owwkUI/DG5c0vr6s7IjFqI/o9GqWuYCDGoVFptHRfHW8Ez3ilxovhEOSlC0isoWV3bycfW4O0Xq1BgLhQLQDnYa2yP8AJCr/lKudmUisOUsKQIQgwlmViZ5EROwRKjflBEsQOmIL2iIGm4E8UBihISy0gsyEgBJWHVICCGaYgyaYQsaIP2yS2/ib8ItQwCSIYGInloBOLBgjodgz2ExmIkkRZiAGHoSCqLIor9I7fIFA/8K4xPFDu87Qpw8TTRa1rr+k+AMB5c+Hwo5iKvF/Rdg3sXnTZrzz1tvKr9GO7TtQVVWlmhEYZ4PBpBbl0enMQq8krlLpSfWZDaFQQM0zYIfsgQMHNDBxOBSbYTyohHZs344lixbDFm8TtmTE8OE2TJlYiXDzSnmmVUo1k4BZKltGqKPSqgTTzlE6zlMBRHcpKv2igecZJDkGjghg25Ywli5vEqUzShiTV6xss3LXwsz4Mk19/y7haCuOVnJwzs+xg2ipr0fA48bQHl3RJy9TDaMtO3wIpVIWBljyMKUmH/6gMNOVx2Dzm2CFGW7RMYfEMl8ZPoQPnOvxu4Z3sKRsK/r26os//umPGCzKmSP6qGeoPGkIcILda6+8Bp/XA1OcDXmpSRhXkI7Da1cg0NKomMFrh+vR5Avg1oG5MEq6uqTME1gSzCYsr2qRMhPCxJxEuAU8DJI37lAYWXFGDBTAePNgLbxyfnC6MA2pq0VJNszZvAupuQXoUpCvmDWBg0DCCadsCs7Jzsa48eNx+vTpOP+s8zD5zGkYcvYE9DxnFHJPH4j40V1QV2DA4SQX6owuFDWYUVkrjCS/FtkCqkFRo/HCjFq9fmwpq0F5wICrr70GaampqkywGZiOPb+xPpBANbavWlT39spjxfFxZr4yKGyDo7DY/0H1pABFrFO/QWdgUxbXOQrIWTUKS1BDAUjEYGU/R8gb8XJF1ggBhLPIE5sTO3egfytB5GQDCOWTOctEOt6c1SyWRFeBZCpwBSQOzjuIsIPd4EuImJJM4YA+EAkEJB+EiZDyMZgkCD2RvDKGJRNDIasQC0EN+ExygUHOeUPtbJnidSLckql0fobBKu8VICE5CUsGCvWRnBb2EWSvsHDRQECfJ7z9rNGFpxtyR1ihF0r9FUTeqdyZsORJ4RIr/4v3YzSLgnjhueexcMECNDc1wiQVNSkpTZ6RijhbuoQU2U9Uw6MTUugRWOi9XCMphzZXAM0NAXj9YWE9JlHOJtUZW3nsmPKPVFNdozr4P/roIzXTGDoTEuItuPoqsfA8SxEKuOWcWWWkVBSFD9wyaxVsqE9Qf2QTPaf2WQe069RNHedjQCLHEfY5hTFkuB7PP1cPvSkN/fr2VBMM2QyjhmlG7/tGlMRXFII5+0HaPX6Ea4/h/MIk6NxieUv+BQPCqsW6z2irxdp9O9BT1xcjWrKhq3UjcrQFRyKNWCHQMQ87sR4HsUbCMkMprINy8fNbf4o//fGPGDhwIKTwShIaxAK3ivI0qhncc2d/qEbOsd/DIlb55G7ZcBw9AMeRvWKYWfHK4QZkxplwVc8M+OR+H6e/SXytYjW1+4KYKezn1D5dBMScqA8IAxJDQVSkApF0ixgTWUn4oKQJ5S4fhmXEI85kUB3vc7cfwNQpk0Wh62CSuHDdEM46XyqsePu27ThaUqKcEpIZ7929VxhUBVrqWrB3517Ui/GTJBonOyMJwR7xqIv346KS/qhIk7jltCElZEKz249dNY1YWVKNPqPG4srLLlFMmcsos6zHCdOKMbCvXVxHsH3Nypo5m+rL4+PURC4OKBTQYN+GWGjgMhQ6n1QN2Y8ExNINyFWctBwMcwQoV0M3IGiWf2LUijoIhc3t5nCLOfhZI7C+VfJ15cKJnstzusmYrH5zDneqbVtbm579I5K46jhLTeDI0AXTguocg+CB+i12zYmEyM6tFC61jR1TYs8QMNELu9H7LD6jMRAQ/DIa/UGDSQDLbBEz3uELG7PtIfO8h89/Ju+MXw2A6atNKGRFb2o+vqZ5elqqstg+T9gs8tijj6KstFTNCbAJWMQJWGSk2yBGHrJzOFfAjeREp/zmhllAypDgQ2BhOvzeEJr7eVDaGEFZlQEHj4TQVC+WXVwyMsSyTEqMOkTUG1FbW60qJ3SJuOiCNIwdvgWhujWIGNhxLpVaNSfwdwnqOiYpz8cGjkSDuo7nJESv0c5zyFb0WrXP89xKfUsO4J1Zqbj9jizce++vUFCYhxSxNHv16qVGgRlE0X0bAKS1pQUb1q9HY5sD62e/g9OShWQJWJMZiOUi361XIO4Ry76wyxWY5hyFTe9/gCVH16NUWEcbXPBZxJYpikfOpAGYfMoUTBo9EampycrtCxlkWWmJ8p+VmZmpRlyVCpukKxC7MEmznB9ZmImeBj+OLJuHPS0erGlwYWJ2Ioan2dAqYMEciMF8SpwZD6w/iJyJM3BjVgj7tm9Do7CgOm8QZ+YnoT0gcZZsspGei8p84UCtgA9wfZ9MZFhN+Mvqvegx9Sz84KYbsGnLZtUHVFNTw+H4Kt9oAHBwRKsYPTlpyUgXo8Al7CxZtmeMHIgu6SkwCLDS03RluB0T2sYjsNeOPxz7O7bWb4S7PYy6FgHYxCQ8/8wz6NevnzLEOPorNS1NTWb8xhhI7Tw8e/+DW3/+3IHN2WlxfKFPTFavgIRX9IlHuLIEnTusC7skPm7ai2aT3h1gG5/J5IVPrjeF/daw1R+ycORuIEDvuS6bK0gvudFFnTpXpm+dfB0MJCYnymHFRviPjhdjjESXJ9kgBYKMxClbt86tRnawCcfv90cSfb6IUbZmoX5kKUa/sSNYgu1hnufvDK2yz3skqKFyscBncAixO+TWWwNW+E1hLlgicBPQhwM6PXvXdcJp6h1+7xXTi0Zl9h7TA8av5rxQKJDq0GZSUFHTSy19/3yWsFmBs4kP7tuH1PQ0YRa56NIlHVNPNWPCpBoMGbILBfnrkZG8WljDRlhtW+H9RQP0vr0wGnbC+zMP0rMPoff1BzC8jxcjenO+hh4eXwAH99ahokLiozPIc+NUW7bbE8GAvgmYMd0NXdNyRMgWoh3nzBNCAzPy46WbZ5hnx/fVnrYRkZ3Ov8XOqwsY5B0+HfoP8WHvPh3mLazHtGnjFEaZzJqlyUu/DU1ZbJvnQAbm775Dh5HpbRVr3ajWO9dz8INY6nQumdm1AP2T+2PNos2Yte9DHIhUw9UlDl0uGo3xt5yPC394LSaMGgdjxID9wiy4BO17Ug6WCUssq6xGozAaOknctWcvnFIvUuwCHnE25CQlYFJ+Gg6vX4m5B46hUtjEeYXJ6BpvRpufYB1L/gjSrGYsKqnDOkcIf7z3T2hd+h4yzrgELaXFeHVXKYZkpyLdaoBf2Apnx/G+cQJEjkAE88qb1STDcTnJeGvTbtgS4lFdWQG32ORJdism9OmGIQVZ6JGaiMyURJw6fBAuGTcc43sVYWxRNoYP7AdXXBL2VdZgm7ASdgukygtKszzI2xuPvKV+bGirQqnNjy5jh+Cvv/kThg8bpsBDDD81SZMjvzgb/RsrF/VbhaVvLFl1oKUuPs5EG4kdmmzRY6epX9KUS277ENYpbxgRujIJq8XwArqwUawkgV6DQXiVFACviS7dRVe1hQMmkxqB1bWhazjqduRbK18ngFC0snsC6WjWEuuHVC5xYCIVvY4JS8XFLdkEQYUJ7pV94Q2yH5AMOB54jiFosaiM4fVxcXEqg2KBz4kNIdbF6yImGg8WCwSAdH5DWGfg8sV6k95gDBtq6hzey6YVDO7Sd9BQWAujsf1ywpLBtmtl5Ytw5vXnzeWoq6vHmlWrlRKFzo7Bg+y46OJG5OcvgBUfQOfbKiZuhRRjYTYRl1i5frjeS4br5VR4N9pg+30pLFeUQx/XCvdLDoTuiaCgxItxP6rGpAsCwoJMqK12YveeOnlbHFJS0nDpJSlITVkFXbhW4hqnkQRGWeVeNAtlwz0FJ9xh01b0vCbRXztQRLYdgMH96LmO86IE9GEMHRnEqy83w+tPwIABPeB0upVLDzXyjP9UH8x/rtAabmlqVk2ClfWN8NWWIz8+Dj5hedrXimEk1zjbmvHuBysl3fehISUM80WD0H/GONiEYba3OrBj03a8OfNNrF23VjUzVlRVK++0fboUYEBBDopEKeusdmQm2jBjQHcMKcpBu96CaT3ysGvbFry7ciO6pSdjWm4C6BjQFVTzY1U2Ut2mivJfW+fE0xv34c7f/h4TCoTNrFyCcX94FG3F+/H+stUocQXlfDrosINtNTSNfaEw+qfGoTDeisWVbYoZFsRb4DLbcfXQnsgRVtKzW1d0yxEWlCosymZClyRR9Bk5ONDkxJZDR1Ha0CJZHYK58hBWzP0Qb3y0GhUlJdi0dQtmL1yBbtvkGaFUTA53x08LzkPK1O44ZnegvapRGWEpKSnK9Q1ZyDfGPiQNQtXrMWfRpkPbS1zNdovmxkR+YO0IsNmK/R0SE9VkJeU0IJVHjsMCHLzGEEQkqGafs39WF/GGOC3BGgwqnUX/VylIifmt+tbK1w0gMTlRjqv2vygjiZSXl7MzMkI3KOxcYjC2GSO2HjYFKJx081mBQMFMsbXZIunN6eHYMxjoYp5NWi64YHO5dF5RzgJWnCuoM/gN+qAxojNzXd2gztDm8ASvmprftVuXoklIGRiN6pcVnWojlvKjjuKkAnwegHA4bm1djXIlUlddhhu+V43E+PcAxy6p0RJnpmQsUDP4DQjui4f9pkY5Z4DnnQx4F6UiXGtG3JkOuN5Mg/70ozCPPQybqQY9+jYLk/Gi/wALUpJyEWfrijff2orF87fAlhKP3Dw9zGl66C2igCTaHM+m4V/U6lM5SaBgFdMiwn9qV/ujbdX/6LHqA1E78p/ntN+lCiIpO6zWkH/gwVIMGjxAlEWS6g/h2uEcCRSTb0Zp/OvCeHHWOPtCjGYrFi5bjqGJomz0EvdolC1GI0raW7HjsEsUbh5waS/0zkpDPiff+ZwINdaisa0NpwzugwvGDMWEbrnIEmYxZdggTB/UGyOKclF6tBgZwg7OGDkYhQIUHJabLEWp/lgJNq9Zo5hBUYIZLmELNJFj4GEVaz1BlN/yGgceXb4FZ11wIX739/twZPVHqtkpY8oZkv756NqnL2bNXYCydg8mFKariaH+MJsrobEMswHD0m2odnqR3a0XjHndkCC/9U+PR0pGBvbWNOCFhStxoOQYTGLUmNqbULV5HQ7u2oFF2/fBX3kUlsYqrC2thkXiFCe6uNXlQHrPgbhCPwXZwQTl8yrJnoKeK4Uth6pwOKUNtoARWTnZSE5J7hhA8M2UhRB8FauDs5fsPHKw2t1qsxgFJzgCi0N0BTSEaURkn+ciqmIaOA9EdarLzbJV+0GJdEjYHJdVDXEYb6sAiNVqDbMfeFnNMmbR/wDkC8pn5XrHb1FAUf96yT82c5GhfJFANrMBGzqayWL/OvvmIhMRwNGzP0QKpN4Q9utDOp0hrNcb6H2r1RGMnD4kKb5Xr8JpxuzRUo++fGFlQacb6thQ3i/CQNwet1oGlrcsXTIf5569EUmJ1ex7Pt5H3Ul0CfI909oQaTHB8agAwhnNMA1zC/vIhHcZvffqYBCF5nolB8buDhiy66SoV0ilbEDf/g3o33ebANxabNgSwSuv6fHqzAgOHqY/MiOsKTrY0yMw2gRQqA+JAxIHnaSh6lRnnFQk+Dfa2KX21Vm1H93rdF6COsk/8kAv0HdIAEeLI/hwXh2mTBmNkFjPRrNJdaqrq0ThfDNK418Xeh5mnra3tyElMRFr9xxAc2UpeqRxzgY7rY2wmXXY3NqOMUf7Y9SZwzB4RjdM7dod/bsJw7VYlYFx8fgRGNWvtxpFV9zYjiSbFaN6dVOj+F5ZvRklx6pw6pB+sEsZen3JKswRoMpvKoG/7LAabkvFKjaulrSSR+wUTzAb4ZV9jsZ6fcNOTJt+Bh555hmELTbU79iM9JETYUnPBWwJGDtxLLoVFuCld97HwbpWjC7KRLxRrxgIv4MjpEKS7wV2C5JCHjhqKvHcmh3obgoJGa5H6OBOuCuOYs3BMszcsAv1FWUYn25R5b+quRUmeQZZUaPTg5ycHGSKoVAw7lREktMxNdId8S55V1M76N7IJIbFiMOJcA20w98vCQkRK1JSk2FRzVcaMH/95SEIV+kK/3tL9h4sqfM54ywc0KzG+7Myk3XQWSvXAuH8DwGL6PwP+U0O1IRmqSTa/DRJOsljto6EA4GAah2JDuFljf5WyzcJIJQvkutMVBWYwFEQiO1/VohlyCeDaiojwMQWu4qLi1NgogAkFKKHRal/Br3ZEDA2uYDhRfFxQwfnn2EtmGjvsLy/pPhEAbDTmvJFAIQVw+V0oUuXfCxctBq7t+/H9ClidZnD0PPWWPOSkYTECM+sDBj7eOB8Igs6ow4pzxXDMsYBYxc/PK9nIvnxUrQ9lQ/rKAfizm4SkiJan4SIzhV81TDoKtF3kBuXXu7C2We7kZPrw4EDYcycFRJmEsGm9RE0N0vlFsVmitMjPlnARUxPvU1SxiIAIfFgnJXnWYlXRwZzhxMKZUfV9Y/9IOc7FIBs5cbhgtWvvdqItnYLhg7tB0ebQ00wpMsTTiL7jwUQUStU3spIkP0uXQrx2NsfwudxKeeFJU1tWOtpQGpxd9xuvgDJP81ATl4KjtW24tnFK1F2cD/6CnNwSJ68sWE33li0HIaGSnQ1hbFh70H88oW3UXNoLy7MtyPc2ozNmzbikfmrcEVhAvItetVxTdfUbOqhsEInCuPg0NpNDS48ubUEGw+X4tLLLsc/nnsOemuCGCheKYdGxPfoT9Um5SEClyeA4SOHY9zokZi/ch2W7NqPHsJ0ihJtCMg19OHBNxBIOCqsyBxBcUMz1h8px0A44fD60Cc7FdOK0uXIiKFZyXBL2Z9/qBJtviAGF2ahtLZegNaB0RddiTEXX4Mmtx9bdm/G6eiH1EbRxi0OjiWmq2xEPH5kH/Wh9pQkhG0GmMIGpKSnKgeV30xZCKC1eKn33SX7D9W2+N0WMwfnkF0oABFw0EuyC3DwQgEROa/Ag81aUkWD8gnCwxDkclIRb0TNQYgBSHx8/H/FCCzKNw0gJ5KvvTRIRql/hYWFOofDYbA77bqgJag3eUw6rzGkZzOWKECDT0pF0B/SxSfY9GdOzD3N1mVcmtiQ0ad8OeFcEDaXsdBzHPvnAQiVEQNdcg8a1A/3P7gSRw670b+nHlZ7CGYOkKJeNgi7WZyB5l90g7GXgNRurpkQge2iJvWcwD4b/KvFevtVFUxFHlgnCvso9Kii/rEU5z6LsZSE5BSp6EO8OGWKS5iAG4W5QWzZasATz7bjjddb8O4sL5Yt92P7zgBKy0JoaYxAcXPWFtVlY1DgorNJEJNTJ3VOPZ7gQtBSRxLU+zvti8UZn+ZHfoEBDz1cgn59+yA9Mx0Bf0DNvmZ6yBN4038kkBBEjFTkfvmG3Fxk5+Zh5rJV2FRajQ0N9ehV0xuP1F2ESpsDf2t6Fwc2rsWWdeuxfN1mdAm7kBRwoLq0BHM2bse0JGBIvB5HKqrwx4WbMCE7AdcPLBAjJIiAsx0PbyvDtO7ZGJebjFauuynpQn9WVgGMeGEcYTGLtze58dLucry/8whMYrT8/t77cOcffi9mswFur18AOQJruubhlmUmJk4BgR49euHSKy5FRUMLnl2wHG0OJ3qlJyHZalEgFRaw4TsJWoMyk7Cosg3pCTb0Tk3AmtJaLDpcqeaP9EqwYHlJNQJuF8ZPmIBUieOeo8dwxvd+iMGTT1NzlObNfl8YtBETgt2R02iFX614KWwzEIZHdLTO4YWtOYRjk20ItXnFqGhHnN2u5lR1Xh7h6ykTfjTsW+R6Y+GRg62ekM+s14XE0BEmQZCQpESYbtwFNHQ+SRFhHx1eeCX2UHNA5CFBo8BvJCwgYqKDDXNYDFe1guAnAORbCyT/CQByIvk6SoQuNzeXw4JhC7bq/BaLXh/QG8ImLlvs43r5hpBOZ7QKGymu8wX+b0bBtISuo/JgSI7e/uWEs5TVXBDZ5ygSWn6fJrHOdqOADIEnXSyuoUMH4R9Pbsfyla1IijMj0R6GNUGsXrMO/uezYRrWDte7KYpcBw/YEDwila3MgvZH8mC/qh7W01ph6uuGPlU0PeeiMSJ8DaMhSh8WE8oqrFj5kQmvvGjCE49b8MhDNrw1MwHbd8VLCUlCVnaahEzEJWaizZOM4jIbNmyx4f05OrwhTOXVNz2Y9Y4H8xe4sXqNF8X7pPK1itVqNsCeJGCYJC+1SjDJi0MMjIQEbhQa6hDx6dB7qADTkTDe/aBWQGy0Sju2eys39nLtf3JTFqNlNJjg8/swYGB/TD91OoKpVkxNH4aHTNfAbDVg/rHleKdym1zbLMrRiSaxzAuSE4SZxsEjYLmrulG5v6FDxB5pCcjiSn7xcci3mWCVcvNeeQu44M1VvSQf5N44QQ4752cIwNZ5Q/joWANe3VmCD/eWSnrbcM111+D+x/6BU8+cgRZ3QIGQmEqSlPKPbaIKCrS4a0EHj7AGsy0e5519FkaPH49VB0vxzrptqlk1PyEOqXarYoTsH+HUiAybGXPLmpGgC2JjaQ2avQH0z0zG9qMVOFZVgwGjx2LQaWcibE/E2d+/DSMmTVPDnFevWiHMtgXGRCv6utPQqyER/nah/wQQxknyOijfllrshUfK6e7CNhzdcwib12/E7t27VB9ZekaGXKnJyS8XPtTtXeR6feHhg/5gJGDUiwlE4BCbiQvaGQxcRoLNVgQTbUKhnPdLtENhrpBn0MnvEeWJV01YM9KTkkkxEAJI1Init15Odqr/J0rsGzkHRd/Qr0Ef19JidCYmGjwej+gno0nv85l1BoPZr9OZ9aGQqbQyEK54c8q9+Wf88lwkD4/e/uWEy3S2tLSqAp6akvyZs9EJIAx+sWTp74praHM46LFjx/Doo09h/foFmDohhMsuBAYNEeVToIPVZ0HbBb1g+X4N9D29aL8/D+EWUcgeofyPl8E7LxXWGU0wj3BALeBLk8Gug9tlxpIlZsx6M4xdwlYCwS7o3r0fBgzvh249eyG/qABpqUmIFwVhE+Di6BvV/kwrNMS1XEJwibJrd3GuiwMNNfVqWGd5STnKio+irqYCCNcgOd6Bvr2BUWPNGDfaJBauxFlAkNUObtpqsiVwkqJYAqhrN+H0s3QYM+4y3HDDFaq1rVfPnsJEkpTVSTbynybMM+YTmSYBhG5lNuzcgrayOtwVdxES4+1onbcHWzevx+yscuDiTKTV1sOlN6HQIslQdliNgCp1+VGUHI8edhM8ktaZoqyXVzswMEGAWMrNG0eb8ath+UgQ9un0B1Hr9GBvQzt21jSj3OFByBSnwGvajBk4/cyz0aVXT/jEHna5var8KcWsRVkTOdCO+VfyILYn38Prk4RZIOjHunUb8NYbM3FImFNRxIXRuSkoStFWKEyWeD22sxz7KmsxMNmMnmMmwd5Siy0CIEMnTsH0q29Uw5npgDGeg1cEPDZv2arWuPFK3agLteGC5l64ed8ANFfUytv1EpOI/JW8Fm1ss8TBEG/B5sv12FTUhKMVpcjLzsUVV1yB/PwCbZSe+q99yUmTSBP2vPXL2vN/uWxeQNDEaNAH9XqdR3DXK9HzGgxht+y7xeZ0hTknxACPMBDOC/FEIn4OJ/WKsRqwhsN+NQPEYgnY7fag1OmQsOrQ/v37WbQZmPBa4n8L5SSn+n+s8Ds7AEQy0ZDoSzQ445wmoZVGqfgmm15v9gV0Fp0+aC6t9AR2PD3xB0PO/cFtyJmuPeFLCod30tL6IgBCYeUNBYNq9Jbb5YbD0a4AhfNDli9fg1dfe6SdsdkAAP/0SURBVBNHi3dizEg/pp8ZQd+V2ejWYkNaRgQpLx+FTqz80M5EtPwlB6HiOIj9g9SZxTAPFgARXh2AFe+9Z8aD9xvQ7umOiaecgQsunI4BI4chNcGuXFpwXj71e1D+kLGx30jFTaxO+RCVmCzxVOgMRrGE2Yyipm7KNX653CFKq7K0FPt3H8SG9XtwcN821FUeQmZyKyZPDGP6NCMGjTAhM0Mu5nwFt9zsl5AZwMJFZtxwkwm//8M9ygMsR+B06dJVm4ktivU/bWgvFR7TmWlB9zD/+MejaAu48JvkizE0oSecNXUIzjqABk87ltqOYP65Xlxx3qUozMnD4QN7Ub16MY7s2gGbSVjYpNPQUnwQ1eWlaPL40eb1Izm/K/bXNuDMvCRk24zY1uRBhTcCh9GG5Ow89OrbB6NGDsXg4SPQpUdPxVacXilDagi5yjIlahPNvI59tYmejIq6Xg55humdEG+FRQpG8bEqrFz2EbauXwt3yUFk+dvR225ARVMznttRhmuuvAynXnCJ2ONBZObmIjM7R02mDPi4sJq2sBbndq1cs0458aQH4XpvK/LKI3jg8OlwVjWIRhXQgEn+GVCma8JeSz2SLHYk6I1okbISOrsIQ35xLrJychCW99CoUeAY+8iTJYEKbH/9rsqz7ly5wGI2BeQ1MQChGeaNCIAgrHMLG3NJvfLojTp3MBgUHm36GIBIffaZ/f5gDEDEMAxyXfNt27Z1Bo/jif8tk5Oc6v+xor7zElyi39dvn0EyUZ/k9RrarFZhlSaTKGijXgBEHwiYIzqztbTS6XnjV/0uuOT/fvQ3U+ElXymNuDxsbDb6FwUQKmyCCC1ap9sFj8sDj1hrHAVF30tr1mzEB7MX4OCBbcjPcGD0+AjG9zViyBk+pJaJZfjz3kiY4Ib1lxVw/boIcfeUwTTMidKSeNz6Qx0OFBfhxv/7Ia66/Fxk5ufCK0DhFQtaJywj3mIQKzqENnknLcDYx6sSLn9YT4kjMWF8Y1sGrTKL9SiIYpHncVQRFWNYvmXfoVJs2LQb61asxM5NG8TCrcSE0UFceHEcxo8VELIGAac8zxrCT35mxOr1vXD//b+BVSzX/LwC5OblKIVGRX3SFcZJEFEgeGvmTKzftQUjjV1wTeto+I0+eN/bB32d5CWCWG04gifHHsIll1+GotwC1aIXL+zK19oEZ2MdkvOK0NLWhtrtG9BSWwOnWOxNYQEEnQkTxo2Fw5KAnMIC5Ela5KaliuGQATNHq0mmsM/Iw5nnorRVPkicYqn0yeT6ZOppv0fPRu+lqNxlHss5m8UEm9UEn3xnfXUtSiurUFVWBlf5EaxYvAjV7gAuufAC9O7dB917dBdjRI9gKKAMIE6iVSsaCritEgApLytHQ50AqyGE8n2H8XTpRcgqFkCQ15WhCStwGNtQima0KqOmy6SBmHLDxRh15qmISxLDSL6X38hBBCwPJ108R7DppbvLz/79xoV2szFkMOjoW9pLn0k66N1hXcQt0fJIHNwEEINJ75L8l99M3ggLu9nMFWz9DAFrIBAXjAvEu+KDbda2UCcA0SyzaDJ/G+U/tQ/kZIuqD/3RX+csdOrcbrfeGgzqgxaL3uAWbmoIGkT0unBY0sNobPH6QsO72jLHjR94liF12Fcqnex0pNXFSsi1L1jgP0s0BSxFNNrerzqQo8dh0TbsE+jZsxumTZuCEcNHwRlIxbpNHsxb2Y4VSyM4WBtGW992tB8xQz++DQnXNiCuhx9r1yTj6qsNyM6/Aq+98QzOkIoYMtsEKDi3RIckuu2uPIb3Zr2H8tISDBo0RClEJlxMmchlqqjHjpkwZAPqn/zIdmsO8eWoKq5l4ROFxt937dyN3bv3YMr4URg4YiBmnHMGzhNrNb9gODZvt+L5l+rxztstcAtJyio0IzkTGD8aePH5OtQ3GzBi2ADVBp8Qn6C5qOe//zAWQqkThbhy5UouaIPzmvsiTWxp7+4ahA42SEXT4k1PtCvtJRgxaQziJf3Zlp8mhkV2URcU9u6LFNmPT0hE12GjoUvJQJXTJ+mRg5/ddScmnHMuBowYgV69eyMzPRtmq51dtMI0fPAIUwkE6CxRhHnBDfe5je7EznUE+dO5rMVCrMAfv07+Sr4GJE8JUCF5J2eGF3YpxIBBAzB00iQMnTAZr7/wvPLHRg/LXJGRnnPJOlJT08R4SkFSUiLsdhvKK+gQlJ4m3MhMS8eGwzsw3JuLxCYdZmIzZmELDqAcxjgdek4Ygmn33Ihpv7gG+YN6SjTCCPq0UY2sG6p+fB1lwVuJsi0fNb69puYoR2BJGhDr1SgsSaVgRAc16krOBwRU/JEwVz4Ny2+cQCgILsio4/oUxkgo7A2HOALLHDCHw3FqRcLIt92Ne0y+UwCyH/t1uTW5ukBGQNcaDOo4H8QQdOnDJpPoPj0XuZXSGDYGg4HIwO7pCaeO7nqBIWO4UY1V/ZISCrENmu5DxNIUS5EF/ouIqsgcbSKVm6BBS57nWJfZosTO0JzcbIwbMxynnjIF3boOhsOZhPU7vFiyrwWrnE3YuieMZocORw/G4ed3GHDZVXfikUf/gkicHc1Ojyq9qfFxaKipxD8efBB//8t92LR2DcwCctPPmtExf4VxZwKqINpFbaMn1NDd2L5seKAUTnSbLApj5osv4Dd33I6yyhq1sl1YL8pU0qH/wD4499IZaj2JiLkn3n6LDiTLUVYSFAAzY+J4A/7x2CH06jUI2dmZYs0GkSBWbAxU+U976X+G7N61C7sP7UWeMQWn1hYhSKW+qQIRDxtmJM7yr0HXjqWGQ+g9djC6F4mVLt9CJWtiuQiHlNPM4sOHMfu997B27Vq1qNMZZ5+NgaNGo6rJAb9HnqnAIqCYBhW7Vi609JCNpBFHR7ApNKSBg/qnJVXHtQR+yUztWGWXFvgh8oc6OXaOzDIpga7UTWJUiLqUAsjgFwPB5yXDCCI7N1MBy3tvv6m88cYL2HO1yezsbOVZwCblgE2QfGdZ+THl4qe1pQlFBQXYf+gAjrSUo7y1Ehsi+2Ex6dFr4jCM++WVGPn9c5HTuwv0/giCLvluYTOMu0ozzguJsg9+x0kVzzHsWr2o5v2NjWVWBSB0yc6JhAIi9MZLlyURbR0QuVqCPqhNMtQWtpMaGmIWRAwCIPHhsDliDpn8pkjAEvgkgHyrQeQ7BSCUXOTqfak+5VxRFLPBG4ko8JDAxYyFieoNPrEvbIaw7pKJXc815I+Kj62L8WVEMRCxxuiapL21FTu2bUeZ0Heu/ud0urB61WrsEsXjcDpU85ZyYRIVVgoqACoZggj9aHGrKr+cV81Hcg2f1bNHF0yZPAHTp52KQf1GwpbUDWUViZg714MP5/nx8zv/iDvvvB0Nbp9ys2EyciHgABZ9+AFee+ll5Yr753fciZ/+7OcYPeVUeMkeqECicaFCYUmPnYud57E6/8lqID/wGs4FGDRsKK6+/lpsXL0ab7zyCkYNGYS03Dw0tznh9YURL1b4uEnDcemVF6P7gHFYtMiLhx6SNDJ5kZ6sx6KllRg3YSQC8iymBZtCjiu/WEz+vVJdVY25H8xGY8iBie2F6OnPgre5HcFdDZIO7BgGLFLdHEYf5mEP8ob1xNB+g9TQbjpKZN5zjfjmpia89sqraGlpQXZWloCsMLYLL0SjO6CMETWKSj6ZX62C+nzNW4DJqEdaohV7d+6Sc3rEiwJXTT28RCR2rZZmsbNRsIjud352TMgk1q1cgfrKCnQvzJP4xsFPIOEkw+jNAbHDRw4bghUrVqC8pETya7zqP0tPz1ATQjksnUPYGc+y8go1YdYvTKL/gL5ormnAK0vegz8+iDMnnY5xv70aw245G1k98mEK6xEQlkwWL18pLN6m6ggBRNUFiTDryEkX5xHsWLuyeu62pmM2BSDsQaQLdzU8N8B5IBKfgHx/QHRJbIVCYSAcdoCQSYAEEb9YBKZQyG0XGzUctgVblRv39PT0cHl5+SdrzLdSvmsAouuFXjrOSvf5fPrYjHQTl9wV8OCMdDrOCnvFPhZGesVpPc+2Fo5IgzEpevu/LmqtBCkqa0V5vvjCi9i2ZYvy4NrW3oZ5c+ZhjZxvbW1Bc2MTamtqVCWjV1pVKeS+WAVhRaUrb/7OykMwibn6iH1cWOg9K1ffvr3Qs3sXxNvppt2GM886Gz+7/Wdo9ATFig+Bq9xRER/at18KQATXiHI/9fTpSEjLEFOK/RYmeTcVz/F/lA7lov6oU0q4Sz2i/Rj9nbuyw1pisViVz63zzz9XjSZ65eWX1YS77DzObwioiWout1/MOh169+6BC688D4OGjMW8Be1Yv+4wjhQfQEpiipwbpIZEc24I04HP15Thv0/odn/pkiV49+1ZKK4vR5LJhst8I2E3WhHZVoNwk0vSQMsngX849F7MiexGUr88jBk2SvLSopp8OEqJa3hwidjaujqkZ6Qry/3siy6CJTUD7R6fWtODwg33tG+XNBaQsImSTxCi/PDf/45bb7wehUUFmDBhHFzCWFSesAx1Sq/YM2Lg0TnE1DG3LL8chfeHu+7Ek488gnVr16kFqfr36aWaZP1sNuMzJA6co1GUn69WJhw0YAByxUhgIU5Klvzq6KsIKwbiEOOJz+7etavywMwRVRfedgPG3ngu0rvmQCeGhV+MHa8wFZZrsnd6pk6VusF0YR1Q9SL6PSddCCBrVlYu3N5SJQyE9Y+zzQU2I9oYk4hqwgp2LCTF5qwogHAhKS7JLXUoFDEaQ5GIVzVhdawDkphI103/A5BvkcRKmVoh0Z3hVgAihVAvVpLOEAoZpILRnQnFICaFQReKhK+d0W2avctIMYP+Na+87OjmOtYcaULra9eunXjt5VdUYefsao5f79a9O/bt26tZUxaLchZHnz+0QNk8QE+8lFil15qz6JjPqDVpKSCx0C2LUqYEE4m6qlhLFi9Wi1BVVFSgT58+uPn7N0Nni4dP6D87NilUOlnZOegulTdiMMMhldUfEONKagbfr+plNNW0jQYk/KcdaX94nXbmuPBYdaqrfZ16HlmP0xPAgEEDMXTkcGzZsh1pmZmSPgnR91ERhsUy9atO/CJhVBdeci4GjRyPGrHuFy9YgLHjxioFQtAhC+loylKR/eaFgxxeefElzJs7D66wD4VpOfie7XTkIBXl5cWo31aslj2zCffgWuCS02g1ePGmfgviu2Vi/OixyhDgeh4sE1xXY9WKlYqJMC3GTpqMwWPGoa5VlG1U06v01na1HUnnpEQ7HNXl+PmtP0Z1xTH87bEn0H/oCBilbGj3iAJUMdZu6QCN6DYmsXPc6TAIRNjHMn7iZFx/003IFKa6dNFCrPxoOTLSUpGTn6sms/NazjPhKLDa6mrM+eA9nHLKKYqB0wMDVxOMKfzKyio0Sjmnk8ThQ4eqcn/qqacqFsyRVT6HR3njZhlKkLRgnvPaNKkTLpcbhw4exNHiowgEA6r+EMQPHz6kygWZHMtFbEDHl5WI4yBWLlpSuny/qybeqtSkgENEDU6UGsQFpVRzltRLLiSlwENqD2egB4WqcEFnzZWJAhCunN1pIan/Aci3UlSViM1I93q9qg9ECp1e2KXeYDQqlyYEEDGJjY1NXv8VM7qOy+wzpg9MmdoTvoBwGOcTjz+ulpzlSJO21jbs3bsXHq8XGenpYnl3wapVq9QSqGwfTk5JRUZWJhYvXKhm544aM0b9xsJPS5vCikeJKUses5IYjYYoIxEFJSFVKjTBau6Hc8QatCFFwOoUqZj9pJK2unyiFHg/n6MlBoX9HGwaYROD1cJ2ZXod1ZQ5r9EUSew+dRC9N7ZVP9M5rzpmxZXElIpsVm3m7LuRR0UrNJu0pNInJqNX377aaC71TE34RL6D86vZAe8JhNGjVw+ce/GFOFZSgo8WL8K4ceNU577VapF30O27Bqz/DmluakZJaSm69u6OUZYuGLs9EQ3L9mL+illYu2cNdgcrcQj1OIom+euAFwE4TD68q9+OlKJMnDJpqsq/5OQUxUpnvjFTGQH8Hg6BPe+SS9Hg01ijQdKFXxn7UpUXkqZ2YQGVwtD+8rvf49TTpuFPf/0r8jjk2Z6gFCoNj9h9vKVjXwJLVefj2O+U2DkKn5GcmgJ7UjIG9u+Lc847H0WFRTh89KjKw0wBADZnMTtZxoaPGI5nn3hSjcIbNGiwan6yJ9gVC2G5reb6/Q0NSEtNQ19hMgQZr8+rRhoSlGlQ2ITNpEl9SUpMUnOACEArBFxffOEF5a2aa+VwHZJaMdLefH0mNm3cpPZdUncIxp832vHzJNK6B+tWbCxfc6Ct1mZR9Y/TX4PCK9RMdLlCQIMTCdkHomaicwY6nTJ0AIiU+TAZiC0YpAO+UEswupDU1v8ONyaU7xqAqC1npHMkls1hUy5N3FF/WFIIDPqA7BhCxrqWFs8VZ3QfVThg5FCYv9jCUpVi8T/79DMKNKj8aTEVCmCwImvrm7gx/cwzkd2zNx740x9QIHSf62Xf8sMfo0iYwNNPPgVnextGjR6j+k1YCdiswUmF+/ftx66dO9XyqRzKGuuQpyLhTGS2U/OeWW+/3dGUlSfPv/DSS+HkfA6ppFRCTAZNUSv9A7Mo+DS7BWG/T6054ZOKnCyKPzE+TlmWQfmjblN3SuB9Hfvqr/ZPHsb4sFOeqwo3iHLlMrqcYJeVZFfNHV7O95DrQiEBrbBa/0Uxoejj1UP5yNgxG8BcwozoD2vE+PF4/vEn1BrdgwcPUYDMNIg1Zal4dDzomxFOrszNzVGg1nfEUASHp6J9kBXolghzciKMonICHMYdbkZVpAEHUIViYxNWBo6gV/8+mH7aaYoxkqW+O2sWqqT8sI2fcp7kmzU9G+1Or3KMGEsXbqmkmQlcG6OlqR4rly3FFddfiynTz0Bju1jvXk0JK7Yp12lGQPT+TiG2o57NoA61f4QdpqtKW/nPDvmQWPxcV8YbCInRk40+A/pJ3BOVgaDdJeVFrktNS1aLP/3joYcwfsJ4NXKOrl5Ylplf9fX1qK6qQaGUz65du2jlQe6jMUBGzRFequNdDAQ1clHueWvmm5g7e7aUx4ACFbKaoq5F6q1k8pwrVNSlSLl898v3Z2RmKODiJFwaL6wf/BbNkGFMP1tCLbsiy5auLtl4xFNnFwCRO6J9H2y+ErAwKDbiF/NFjciSlA6EP76UbchDQDEYwkax0OjKXfTAidyYfKvlOwsgkpk6k9+k95v9+qAtqDcERS37DfKHPDtkbGkPBa47PX9Il979x8DeM3rrZ8u69evUmuW0nDIyM7Fzxw7VjDVw4CA1xJMdracIgHTp3Q/F+w8gT67p0rUbUou6IyuvAMNGjsDf/vRnFBUVont3jtDRY9+evXjx+eexYvlHKD5SrKysMlHMTqdDvYcgoyqFaIkli5Zgz+49qjmME9vOvfBCZOYXKB9Hxy1Rrdzynvg4K4Kudjzz7HP40+9+i6cfeRjvv/kWFi5YiGaxiPuJ9R+flKBG2SilpYRKRW20BJU/fBaVmV0fxpwPP8TvfvVrPPPwg5j7ziy8+eLzWLNuPZLtcRjQrw98bO5Q1EOC3Keeox50XDpXcH4X2UiygHGOWLpPPPQgxowZrQCS1ykgZZYpJfuJB33NQgBUM+Tlny/ihyUtHqm9C5A1qg+yTumH9NP6I3VKLyQNLkJcdoqkQTy24BhKzK245PyLMGzYMGVps5ysFlbKfCOAjxgzDsMnTNSarjgJQvuvpTdFvpOfyrykwh4yfBjSMvPQ7nBJOvBnSQ+5gI4Hlesc3qjSXN2qPYfP4Ib78lcd8WYeRX/QftMk9jwaLzRQ+F4qfRoN2pMpWh7QWOnbry82bdgg5XEnJk2apEZsEQwIIg3CtCsqKqWMd1V5yuZXKn7+xmG+XPecwErgYOC6/QsXzFf9RGQt2Tk56p2rVq5Et27dVP7zGWvWrMaQIUPk3f1UEzJX9dyyaTMqBEQIJmwBIECxvKrYqg89sQSbdmD50vXFW456GhUDia6FziSXG+lIMcBzUq8ESDQ37gIs2lK2crshEuEsQgUgFjZlOawhn9Gnlp74bwIQrcR8tyQiSkdlnknfoC1a5Tay+yOi03kl+Lm8FNWcLuTxNcFB54Sfn9dkGQGxzgpE+be1tCJLLNPv/+QnmLdwkeqTSEtNRZ1Q7nah2HabFdfd8j3lAvzg/r1q4aA2hwN9hgzDxddeJ0zkSfhE6Tc1NuPll14SK6pcKUrOEeDoKVpbLc0tqomMlJ+dk7S0Nq7foCohJy/2GdBfjeBpc3uVJaoBB4OmOOwCHi21Vbj2mmtwx89+guTEePzk5z9VS6luWLMKd/3spzjnrLNw7NAhJIjyV7qeSkdHxkALlU/SHkklFWeI4K477sT1V12JDatXCQtrwemnT8fv//AH7Ni4Hjdfdz2efuxxNUoIUuH5PC2ElULSmsDkj5zsqODRwCYdtyjHaeeeh5GTpiimxvc2iCXLAQhBMYFpccfu+yaF7w2FQ4pJ+V1e+JudCDa7YfJCtdtnD+qObheMRt87z0bPRy7D9c/fg/feegfnX3C+6vtqb2vDYlGQVMQclpuWkYkpZ5yBJmEe/Ej1/dGgpX807eUHvpvWegRGtR4Jz/FXssfMBCsMkaBivTajDpmJcWpGOcsBr+O4MKa3+hd9Ln9TbIXPl8DkJLtNS4hDGv1x6cKwStWg/6tUOcd72PwUi08sEFhoUNz5699g48ZN2LplqwBOAPV19fJbUPl6o3AEGoVA7GS/oZS14iNHZd+pzjEUHzmCxVJ/CNRczpZG01nnn4dzr7gKB0rKsGLFRwpkLrvySiRm5uCZp58WhpKolhlm/WDd4Pwhrv1fLvWIPuZYTj63rAgrgl7ANzrXj8viyOZjN8n3h8PyX9g0afrx3/2ATzuWsquPtKmT/53CvP+uSCzzdVgl9N9sVsdScSPhcLyUBR0nC1GPRa+L6F3OQKNoLrZxaqc+Q8g8OJa1u1hEtTXVqKypw7jRo3DvQ2LVz/4ANcIcWIlqq2sUCOQVdcWSZR/h4QcewLGSo0gSReCWinPxVVfBKxWQo7Pq6+sU08jNy0N+Xr5Q9u5oFGYw78M5UZaTodqOOTb+o6VL4PG6lTVmkYp5mihvrmWtNRFp8VfgI0okWyp/nCiXn9x6m7L0Zs+dj6rqWjWJsKykVFXW6793sxqae91116FNFHWclRPhNIXWWajck0WhPPS3v+ONV1/B/Q8+LBbxCJVk8+bNxT8efQTjROnPnP0hnnzsH1gq227JNmSk2JFgo6t2NsNF2VH04VG1ph2IMB7sp4mEdLj9t79DuQDxkiWL1W8N9Q3KZQeV6b9DGE+yOyoqKjIqR1rqalCDxNsU1MEaNCBRZ5W0T0T3Ll2ljPRAglKINmVccMiu1sSix/Szz0HEEgeXGCMx1qdyL7rfKVXklOQIv5vKUPY5t4YAvX/bFvzs1ltx1vhxuPTUKbjkzBn41S/vQOmBfQIGdvWe6C1aUE+L5a0GUFSwdmEF5nAAs9+dhR99/we4QIDtdGETP/y/H2CVxDtV8s8sZUrd1fEcKRPyh37SRo4agWtv+p4o9afUwBL2T7QI4BuFxTDuVOyNwkaee/ZZ/PH3f8DTTz2F1199Fa+88grWrlmj+gSXLVmqrmV/F9N3xrnnIquoG46UVypPv3REmVdUhKI+fdG7/0AcEGbPPscjwkB69OypQIfsLl3YPic0eoWJsFk1WiU+VeT7Ix5OPIoe8g/1g/yN3XmCJ6gJjqJDtGu0648LdU10979GvksAEpOOTKyLZqjB4FIMxBsDkYByPq5rdnjafAG3L2aFfJqw4/zhBx7E0sVL4Wx3qYJ6SApxcyCMidNPwzkXXoz5c+eqF+/auk21G2bn5GLAkKHwiEV2eM8uxJk0JZqUmKyaMAgIXKWRbeKk7ZNOPx0XXHctbvnlnSgVEFq0eKEooQTVeb5v337s2b1XNWexr2XEqFHIFsBxC7Awg+mHiJako7UV7898A78Ry/CSSy/Dhx/ORltzM5576gmpdHtU5z7bp1ulsrPZ4QVhP1WVlZglCiTBzJEt8jARTfFQgUEtmMRRUq+++jJu+v73MXz4MPU+dpJydcUtkjZbN23E86JEnGJt/+LnP8Ndd96FOa+/iubKMiTHmdUa4gQ+Pj7W0c/EUO9QL9TeyQmZPXr3xg0/uk2Y2ctK8TrF8iaDYycu5x0QML9RicaTo+MsFrOaMMcZ16mpnHmdrEYR8RwnCJoNJsUyCPpkbWxu3Lt3nxqZF5H49xsyCN379UNju1uep6UDv59pQoXOfiYeR6iXhPWoDOEu/4jWzhCW8dYrL+PcGWdg3nvv4SphgwMHDsCOrVvx7GOP4sxpp+G1F55Xip8DMfgsprC21fap/PlYNm82Vx/DpRdfjBuvvhZvvvaqiseMGWdi964dOPfcc4Rx3oE4neYxWatVfIomTBOnWDA33XIzXdNi6dKlckkYdbX1oF4mYDLPn3/mGTUXiiMEWX45MCQ5OUmBx7q1a+X6OtVc6RGwGDVhPDIKClDT0o4UuaZbly6qM3/0mNFiWLWhoqxENYXt3r1bLcSVJ4bXlddegwPFxZgr9S9Z0pneHPh+ssbPknAwEHE4PAEOef+YSFZIOgnlVeCgghwrvaF+j0rsWO9Ss9g7fpNvjGQiM3bvt16+iwDyMTE0/7NVwAIhprmurtnf5vU63Z8FIBwqO/P1N5S/HzZD7Nq9C126d8M2qbQczhjxBfHDn/4ERrGUWEF0wkJCovSs8gp6TaXs3LZNrfbGCkpaP3zUaBw4eEgNVcwUlnGKVNruAwejrs2DZUtXqM565bxPYkq6P3/ePCmN2sxjjkCZcsopUnmjbkgkh9VzRblVlZfiabH29h84gN6iiJ946hlccMmlmHLqNPz9gYfwl7/+FTf/6EeYdtp0PPD3v+OHAggEnjUrV3JIiWr/1qqM1gTA58dZjdi2abNqTlog7OI2sXwzs3Jw1z334M/CSl54+RXc84c/YvL48bhXnn/jDTfiWHkZHhZm9szjTyBZ7k8VBkPX5IxnTI7vHRcqnDZRrheLUijo0UtZqzxXLyyEFq5qxvqG66UoB9X/wrQxmsywWqyi8OywJ2hNjulpaSpPMjLSVccyQYUGAb91mShVDs/lN9B9ydTTz0CrR1v07JPfr475RwIVPdGF77VaTEhOsKFLsh3LFyxQ+faPp57F0OEcKr1FyuE2NVJrzISJOP/Ci/BjydOFcz9EijBR5qB6ZOy53MpZPtPd2oxrrr4GZUeLMXXaNOWKhKOe2J/Ab3hSys6i+fPw97/dj4w4k2rSiueoO2FifA4ZDYfZ5nUpwk9+8Qu89fbbaviu3+9TZZZ9HTt2bFeORjkysbCwQE065OTaFcLMOU+EzXM6KRccnZUivw0ZMQp1ze3CXONQU3EMRw4ewG4B4Pi0DDGEWlAjxg7rGAdvEMSnn3U2DLYEATC9OsfmNjd9y3FSokTyM1mrIE1IrT/AZOoMDlELRfCnAxiUl5PPFqO+6XOv+TbKd6kTnaKqCueCRAoj7CvQ2UIOXWefWKQiupDO6Hb7dQO6xFvHjex2lq1oUrIUAe0Jn5Atm7egWoAiJTkZBYWFKCkpVR3fJrMJ3bt2QdfuPRBnj0cX+c0t9L13n97I69ZDAMUmFlEC3n/7HXgEUM6/9AplwbJQV0hhX718GboUFUrFnySW1wTUCbMpOXQQs155EZXlJbjzzjtVB+SGDRuwZdMm1RzA1Q/PFMuwqEdPOLxeUVKCHlT0oty4Ek5eTg6uuOwyXCcK+LTTpmHkiOEYPXoURo8di1GjRmKCWHinC9M5/6KLxNKcoUaJ1QuTqBbGc/lVVyHZri2IRcZgke8LSF0ymwzYuHGzAtA77roLP/v5z3HVjddjytRTMEosw6FDBmOYhFHCioaLUps0eRIuEqv2UonHmNFjkCgsiqOMaMkE5Xk+sQ6VHtO0GXfUsap9shOROm8SMO7RuxeefvRR9OjWDTm5OfxVWfpsSlLfLUIl8U2IAhEJBAVa9gQTbmmZc+iq2gq4sAOXljeZI2ds0/UJO4a5BvxpZ5+DXMm3JqdHG3XF50af3fkdFPZpsenILooePhcObd+KhfMX4N5770VAnpWZla1GZq2TsuERYG0V5jdKAPy3v/8dqmtrhQ3PxxVXXy0PJesjWMX+UbQmyWeEGSwQq33JsmVixGTi7TffhEuetXHLZjQJa80WwyYgZeqtN2cqv1a1Ag4su0kpqYys2qeBQ19dAwcNVPN4yoUhTJ48Ba3ChN0uDwIBnzK6OGw9t6AI511yMQaPGysGzkG8JIx1pJRN9plUHqvAxKlTUdS7jwIWeo2eJ6x4tjBosvhLrroCu3fuxOxZbysmyNFdE0+ZqgalLF6+ErPffB0zpFynpKVi1jtvCyB5kJubq8CGhpD66mjaxiRYvzE8d+nuw0eqnW1WixiZEXaScyQWfWFFAogYAzq9Nnw3EtaL/acLqNnoIYP8rgvqTNH1QMLGcMgQCluDwbDPaIwIm/qvWAs9Jt9FBhKjkB8TUTqKarIpi1vRkGj2RDxhv1cYyInpLgsfO885KZBu1yGF9xd33wmbKIjxY8bAJwVVHqYUxFlnzkBKRiaeeOwx7N21E2YpP5y1Sz9H+w8eRFNVBSyi/MyinLv37Ik+anauVARRxC30WxUKYe/2bcpX1RlSGfoIEFG5r1m9RjWPMB5dunWRSjNSzVrW5g2w3FOh6cXCN8Am35QscVNxl8CvYgV3+0No9QbkewNq6wmGkVlYhIsvuxRvSoV7451ZsEj94rteeu45PP/sM0pBWYI++LxBXCCAM/PNNzD97LNgF2vQ6fai2eVHm9uvXF6cqKawgzmm+Fl1LZJ2Jvl+xjWqydQmVq+jG34R/AKOIyeOx/TzL1CDDDjggBMwue4Km7I+07L8JkQiSwBRQb6JAELwiAEImyY5l4Ht+nTP0rNvXwwVZVff7vm4Rdfp21nW+F1MH64+mGazIMVswJ0//TluvuUWzBIFP0by/gJJE2dTA6665hrc/atf4eqbbsSFl12u+rbYHHVE2Ge5MNH9wpTZr6WeTiXKgQyyNcqzaakvW7wIacKafnX33fjzH/+I/gMHYer0M3DzzTfjphuuV+Wtn7DYW753M/bt24dHpVz/5LbbUHusTJUzxSb5aCm3LJ+//cOfsEq+eceOHWoobiDgR1paOnr36aOcd27dtRv6lDQEDFbcIYx1fJQFc4CFT64tkjrG9dU57JxseI/UIcqZArxqlWb5BIcAZV5eLnLypN5MmoTqxhbsE5bDZk0C+BP/eEwipFMDT5gHfnnuCQsnRd7BaRzc+9QGiJha+CcG4otuqVfoXvq/V76LAKLJtui2QwQAosKRWFLXUdIQ9ImVJNqbI2L+WWi1kNqTCbAtfveePSgSOs7JXG4p7G/NfANlR4+oMessa8MFVPaIdXVo/z6pCHq1qtvtv/wlbr/jLiQLRfcL5WeGFHUpVBPJuorFZSQFl5pYX1WJDatXSGUIqsV0WNnXr1+Hmuoq1WxCTTtdWEOYbEOUtrIo5RwrsikKIMaoQqJwl8rKbNDBLoqIv7M5hQo6JJWWs4pb3D5ETBYU5GXj/gcfxEdLliA/J0st27p+9Wrcc89v4XW2qGVTvRED2gXoeB+HcbK9noDI0Om1ny5ykbxexZf/PnkTD2On5NFwtvvwg1/cgaY2h+qs18l3tLQ0qxFoBJFPVQz/BmE+xLZBsaiXi1XP0VG0vk2ibKdMn472kF714ajhyHKtqpidvkF9v9zPdTkS40ywSflh+/xPf3qbmgm/Ys1qvPjyS3jgoQfw+FNP4s9//hP+/Je/4KEnnsALb72J2QsX4pFHH8HFl16KLGEoJaVlMMtLmDu2OAuS7HEqxAuo1NU34OC+/WrkHye2PvvC85i/ZDFmfvAennj2WTzw8MN44pmn8ZA872EJZAKr167Fq6++ioKu3aLuTSTGEn9uvL4AhgkDPfu8C8T4eBZxUl67dimS59vVLPPxouwXzH4Phw4WSxpE0NTSjrv+9BeEDSYsmDNXgCYDSRKC8htBr6WxEfv37kFhQaGw5zGQpENaagoyhP306dkL0884AxZh5C3tDql/R2GzxanmNBosO7ZtU31OGRkZyvBgfwiBmeW+s/A4oudosbCWeR8T1hyFHl+olP03dp7H5DsJILMwKxKP+IjJZIo0COMg63BGmYfsh7lNEONsb0mLNxjwuRHkUpsnlhQpuLQs88TqObh3L2qbmpFbWIAeffth9pwPsXLpUqnwFjVG//Tpp+GGG29StJzi83iRX1iIP/z5D6q9ly7QadnF2eJx931/w7AJk1UloGJne+8+sbpOmXKKajOuqanFpg2b5Fq7umfg4EHChHrA6fWr6zVh05BOAQenE3yasBDQqiUDUApchZjC0uO9We8K0BjxJ1FKZwpjmnLKFNxx913oVtQFr738GmwmNpFpSuP4vVr4osLmEAZav5TOt/KZMYnt0oLNyM3Dj391N9544w3VOUu/SXRrQWWhhgYTaf7DZPvWbcq1fUJCompuGjFmrHLlzvVXNPDUhDFXaakdqn2yD87uJtjzPM9xLknPnj20izoJjWZ3IKxYoINeCMQQGDxiNO6UfFu4aKECLbcviHgjpGwdVIM8li5e3NEc+8Lrb2DO/AW485e/wJCRo2GJixeFG0C7hFa5zyUg4ReFTjXKuHLEVu8e3aWsW6WsaOyL5ghLICcKMq6/uOMOlFdWqRFW9CTA0WD0hDB27Fh069IVrz75mOoD5IRFvYDHT++8W/WV9O7dUzFzDvm2mUw4Vkz/aMWYetppyMvOgk7iUnOsHI0N9aqvhCtqNrc7kZmaKGBTj/5iiNHf1nXCloorKxUL4lBftgywrLCcHE9pinxROBDx+fwcyxstRBobkatET9BCMmgtFbFz7DdVv0UH4kQD74wJ9Q0N10vk33+LfCcB5JNiaNEsBAKJOqGJrqnJFYgE/F4EnNFT/yx0Q8H+hV69eqKxUSy3g4dVxbz4ssvx9PMvYtTYcWpmMHU6/U395p7f4LyLLgLXvuawWi4C1CpWNFuj2XygZg+LMuZMdjZ98Jzf40HJ4cNoqq9XypuW67atmlNGWlcEn8kCLFzQT7kgkXdRGbFicMQOlUmMbX+a8B6TRJL3sVDIoQpMEA4Z5ognKmcqMbYztza3oLauFunyG6/R7up0n/yRqKjfPk+EMImyE4UkNyhLkIpf/seeRYltY8JjjzCeMy+8GL0HD1Ed6mySaGxoVG3cHFCgvv8LxeCbEbb1LxP2wfwLSlxTRdmNn3oq6h3amvnMg5iI8onuRc9LoJKjWu502aeKMgrEcjBLnnKEl1/SwyUKs8HpRVxqpiozAY8Tf/nzX/DGiy+iqa4OFSVH8dB99+G9t97C1CmTEJeYhCYBIK/PL3kTkjIUkTqiU8aGTcou2RBt8c7xYRlSbFfKiShZOaPNE/EJMy3s0Q3X3/J/eP3115VHBQ5rZ3mjAXTZ5Zdh9dLFqCwtViMPvcLQZpw9A+NPOVXNcaLDTdYF1jW6/7nq2uvx05/9DAEpaKxH+3bvRpWUR3p+ZjliH119VbXqWOcQ3kmnTEVDW7swV4fKBzZj8b1BqX+qnLDMdZJwIBRxtrWFCIQnFs3S0TFRvlgx/6+UT0ud/1b5/Izm0h1iOVii1+pDQScCn85ASMNt1jhkZmUhS2jx3FnvqArklgpz7Q03YPDgwcrS4WgmWmLJQtnzcnO19mwChoTjVr8E1jv5E5LCTUXK+5yOdhw+uF9RcDpHpDLfs2ePcrrHORBDpNLkFxUKUNFZoqZtGHnuMYM5wov0//M+XqkmebfWCa2BiVfA8NRpp2LAoEH43W9/p42eevpp3HfvfWq2/SWXXSqsh4pA7lDv1oQDodnryDktn2whjgmroE9+dEgldst1BBylIFVayAXHH9fxPSrIH27J5MyWONz881/io+XLceDAAaXgmpqaFEP5T2vKokfmOlFyXBeDTGvK6dMRMccpBf2xtOu0je3TMCCrYvMi8/OLCNOS6cF+GPkvRxrMc8ADWePLL7yE1ORExUouv+IKfP8HP1AskxP61tLrbjQf2KymniXlgs2hZKWfxWg5BJkAwjLBD1DvlQe5PQFcf+ONMFmsavIkn0oDqrm5CT26d0eWsPk5785So8ZYOMicTjvvIky/8FKVPhEBMQ73LRAG/tTTT6Gge081oorv4VDuiy65VI0YY3NygtWMeXPmYO+B/Rg6ZgwSBazXrVmHxtpaFAnr54CToJSfEw/9FoLBuOsNktphxTC083KpxiokfMIk03Fxf9mcgHlQ2NLBLVs+2AKiTv4XCMvTd1Y4mTDWPkn2oXNrme9TBUQghLTU72+Fz81L/klotXA2MUGBvn7OOvtsLFm0EMcqKmA1G9He3q4sHY7KoWLn6BoWWBZcVjKeY3OTquSyryqpqmwsiBInnpN7qRDLSkrUSK4MqQgHpVK0trapd3My4RSxYl2i6AkRLPcUbvkMBn6gTyof+1w+reTyPH+1m/SIU8MxY0+KKKeGV19zNe781a/Qf9BA9B0wALff8Uv85Oc/Q1CUiprMFhV1l6QLKztniKumjmgFdbrdCky8UtfYvOLwB9Wa3065hiOweBWxi3GmxGLAbWw/Jtq1OgFXF0aOn4TLv3czXn/lVWVdcnY6h/XG2rf/E6RSLOH169cr/04+SYduvXuh35ChaHK4Vf5/qshP/JVlgeIVukaw1QzfzxamKLEm9vTjW/6TMkF/aza7Gv2nmpwkHuzkZwaQzcXipZqiZJfGuEXOfVZ0KRq+afHTVKncoMpEGLm52fjBbT/F+++/r/rvCIoGvVE1ZU0+5RRsWbUSPpdTTXAlS+PIqd59+wqghFTdUC7tpRB5BHj4O1mJV8rQFddci3t+9zt4WN9U/IPo2asXfvvHP+OGm76H0vIK7Nm1Q4yuBPTq3Uf5lyMD+STziAlPf/KXKDCo051NkxMBxiclI3yivpRvv3ynASQmBn2zKgAciaXXeTsVBmvY6xEACQot+RRhxeNcDZbrIUOHqlEib7/xBhLjbSxZ6ndWRGXFyTGbgBjUeTkm29BAg/ta5WRJ43k5VOfb2XxUX4+u3bqpaw4ePKQqPUv5SA6FFcuNa5rzmbxJu5+x4zPlr1xHi9cnFjktftpK1OmxSkIVy0DLdO6HH2KNWPN2k1GsOBPsElhJCVDpWdlqzsip06cju6AIbR6x8uUBjD8l9n0EU07oopPGFLm/WRT6g8JcLhULkRMWg/KR7aIACCBeiRObJZSS4kMYoU6iPVlE+6AO4SHBQS/vSrcbMWHSJPVsTlokCpGl0f+S6iD9FCXxTQnj8NHSpXCwP0sYpc5gFPYxA22+sGqaYSXk18UCpeNrGXUG+WCeY94RcF3+sNr/tC+LATVBXPt+7YksP0w7ty+E6667XoyRA3jg/gcx58PZAsCv4e677kZOXi4mTZwkSjqolLGUSrlHlVJ1/+cJh3ergRSyr65WO5LDEg2H249Lr7pSjaqiA0kOCydDoisW+rXyypazyG12ukrRC0gE4PO4JUu1d6tBBizm8s8oO2Q6BItBwvRz8wtUkxRZu8vrxTkXXIA7fv1r1bR7aP9+bNu4EQPE+MnOzlLGRazfjvH7+HfJDQJs8qKIetXxXFAVpRN4EFklecXulH15hpz3R386LvpWveprjR52lhOd+1bJdxZAVmHVp2aeVhAovojbH3SE/SdmIDHhaBX2WXAJz0svuxRvvPwSjhw9qqyojgIq11HBKwXLrU6bK8BqqSoFr+FFPI7us8mAbKXy2DG1glvfvv3UOgqcvEigIhWfJFabw6M1d7FSMeLRx6iKRgWvOpSpSESrEEQ4TNcrP/gY5ByVOF2Lev0+tAuzeerxJ3HhBReJlfgBdhcXo9HRBr3JAJOwErM8l53ybF9PjDMjSUKyncGCeJuAmlnAxuNAU2U5PnjvA9z64x/jzp/+TC1hSobGoZV07hiUykvFypnZqt8mGmdazWr/BMLv07ZUyhHEi5JJNfrx2lNP43fyDteU2/DB4hVob6iBS6x8Dq1m+v27QeTI4SM4cOCg8rpLRjp64kRk5ORpfso6LAbtWk2OH6gywaDylxutOdKp2JvW9Md8pNKmEcDf+aU87xLFSkXO72fKxp7KLa3v5Mws3Pvgg5h82qlSvrxqvNF1N92IH/zg+1Im5CnRZ/EGMmqLUa/K06cJf2I8yHbZ7hOlHx3vVVfIM2n83Pqz27Fy9RqVNqwT/NDYujhH9uyW8qWpJlU/pCAzmQhmNFJYLxRrV2AiQCLlkgMS2KeiTWTUmArdlnCgCvsKN6tZ7TU468yz1O9hMhqpgwrQ5fifJHqqE1j800XkgZTj+uKfhYNzwsn/neyD8rFh598RYWaqkJGRwRUJdeZAQB8wm/XesFdvlRKoXLsbdcbWVl/wqqm5/fP7DJyqTxnwT4WABS+mmFgQ29ra1KI4q1auQktzM86aMUOsIynUcl2swLOycP1rFnytsss/btVjOikBqYisUPTi++7MN1FecgS33nYrDkuFO3RgP/IKCtSEOs4A5tj3sFjiHL4rj1WBcdMqHyscVS9P8uGsEnwLrVQCi/YuWmMWkxkjhg3FmWedhTWbNmDTb++Be/FSLF29Clu2bcPO/ftw4GixhKM4VFaGgyVHsffQAWzftRMbNm/GqkWLseWdWVj+1FN49B+PYvnmTZg2dSp+/OMf4YxzzsaQESPUyCmfj8vlMm4SCbXVrFMKlUXHQSfhpRTGVS9Wa1ZKPJr2bMQ9D7+EF+evgKf36XCMvgYNNbUobN2L7n0HqmGaajCCsCm+gxLbflNCC/r9995FY32jxFviYTXg/HPPhz4pCa5Oa7RQVHLwn+xQfapj+aN+ZprIAcsS95mDnA9BBsPRUBxwceTgftwlDILrkXOkHica6uU8AUQrA5pS1p7LNVrlKZLe3bt1xTDJd1rxqRmZqsmSZYjuVthXwj49MpWa6mpkCOioOKnniUi0mFuMjwYeZJQCVioLadBoQ8qV8EY5ExBw69m9K9atX6/K8qTJk5WydzidqJfyrpM4T5o2TQ3J5veqvkJ5hsbmaYRpZTpWn9S38Zx6T/RdIjQyyGR2bNmKl154Tnlj+JEYNCoeEj97vF0Fs8mi7j8uEfir1oVmLdyxv7o16IozGYi+YqWpyYFc1la5cpc7AhGdWtpWrUQoF4QEuNRCUvINHGop5DocFpalXLmzyTyxOfG/xhMv5TsPIJKxOkcopBaXigsGhRgYDFJCpFzqDS0t3uAFY1O7dx80eLohdbBW+z5F6DyPbhqkzCI7JxtPPvGEWtejS2GRaq/mC7VCr1lPtNBiQ1bpO4r6gUcd+/KHK8pxbsNLzz6FrsI2pp12GubPnwe7TpT9hEvQlFiA+373Wzgb6zFxUC9YEpPEshSrSJ6tKji36g3RCiYHynpTv7GS843qZeoct35O/JKKdtbZZ+GAWG85iz/CxS1uxO/cA9PaDXAuXgbHgkVonr8ArXPmwTF3ASLzFyN92UqkL1+F+m1b0ZSRirNvuw1/vf8BTJwyGbDY1Qg0NokQtBRIRIUxoDCesX2VADHRPkClBxsKEpPssLibMfvZJ/GjD3Ziu7ELkiRNG0Zcg4i7CcGUQtTuXIMxXZJhTkhW38U1x9XscFFE37RsFeDl4mImqwnxpnj0N3fHzOXvIGK2oE+fngL6nK2tLRhFUfkQFe7xMHaGecqywxMcWSUpIv8ECCRtaACsX78RjXW1amLfvNkf4lhZORLpmyvBDkOcVTVHxpFJSDApRmGMjpbS0p6PZsc55yh55XlNrS3Yv2cv/nbffZjzwQdq5Fbvfn0ECM2qz4okhYGj6KhR1TBs5p0yUrRyrD5H/nArhzxQfzlMt0ePHnjumSeV08PsrGw1Q53lvaKiCjPOv1CtTsh81+pNtAxzGz3miEW1VSDCR/MP00T7S6ZDX2+cj7Vw/nz86Ec/UoNaOPiCTWc0LjiZk+DLZ3YWDUC2CYCEYgAigPAxAAlIvPzyJZyZrgBEvporEqqFpwT1JFuEW4sY243hgPF/APLfIrGSouPKhFxYSliIWt7WJQASMRoFCwwGnV9naGn3hC6bVtirR98+M4zpw06ofWIFT4q1FGa98rVDz7lHjxTjwzlzcOa556mOU/6u/desbQ0otBADjc5AwrZrTuzaI3T+8YceUP0rGWId7tq6Cfl9B8E/7Cxs8cSj8shhLPOkYs/SORgQH0K3Pv1UxzabrRhhxk5jItq+im50nxUz1rasrmEF5b2iHOgxdeTECXhBmE/CgcPonZKBJGE8XeLs6GaJQw9jHHqbrRhmsqFAlNlhvwcbBvRBwa/vxk1//JPyfRXQGeH0EFTli6Iv5l8eUrhRpymyjZ5W18SEGMv7rbY4ZMQZcHTtEvzqr4/j0UB3eAdMRO62uagZcrW8S+4KSX0W5daEFCQWLxdlMUgUnE4541Nt7QQuueyTyuLrEnbov/Pmm3CLdR026zDWMhhDA33wwfvvYuUHc+EMO9FnXH+kWpMUuDJWjJva8gGMa3SfipLlS52PHcsRP4Wt62Qiffr3xblnn4lpZ0xXPrgWLlqEv997LzYtmI+67Tuxr6QUh6oqcUyYRGVtLaqb6lHd2ICK2hocLS/HoeIj2LZzJ5Yv+wgLZ87EviefwjsPPgCvMFwaRJMmTRRjiANBBCgkt1hOVBOZ7CtvyWS0klexL1Dfoml2yVztLPOerChBmFh5ZRnmfjAHbe3NGDlylGpWI1tcsXw5Jk+ZgtT0dNXEqX279v0sswSODmYi59jnwd/5DhpmqhzJ75w7QgehLz3/AtLTU4UJ/1g9g3Eg80hIiIfZalaGhRa7mAhLqlkfenfBtv1VrWGngK7cEaEbEw4sDMg3sfednR1cJ50MRC1pGwMQOc+FUo4DSMAYDlvCXBf9fwDyXyCxktKxMmEMQGRL7NDrfaI9dTC2OLzBs4Yl5w0Y0v8sQ8bIEzvDigotHrlXVSCX04XBQ4bgnbfeVHMlppx6qirgitarCqddzwqnKUg5VoFnpfTJCVqI7Ly+9eab1QJTtNBYIZwNtTBOvhJttgysKnMgZE9FVsMubBz/Q8yZ9S7ijmzAgF7dkJiSppo2+EDqTYrasFKro2hC8Jg7sYqudsXckjjYzSZ0GzkSbyxbhJHNbQiI1eyXBwo/g14qtsPjwkJ3C2b3KkTqHbfj5j/9GVPHjoFJb4aTwyRFqXxcWfPr5LjzOZ76hCglIOeZLlwzPD3BDPexw/iHMJq7l5Vg65SfwFJUgIJ3/47qwVfDE58mGtQtEWf1DQApeQKshzA83onU3CL1acpPlljWBJGvG0CUEpV3LFu6DLt27ITeLukYV4jh5r6o3HgUhZXpqElogXlRK5auWwRT70T069GLHpQUA1SKNxrFmBFAicVbZVVsK4HnqUip0LlkcEBUXVHXbjhPwGTqjBmorqhA6buzkPbhPNiEUdYJgyyZPUeF4vffR9m7H6Bq1ntofO8DBOcsQOrqdZh0sBSew0cQvuZKPP7MM7AnJKoZ5aIstcxRQrCIBomDMkhUHKPbaDw1YXmPwCasWioYXn3pFfzm9rtwgXsUmhtbYOiXhPzUHLb5qGYtzvUYOXasmtOjgCP6TAKHxkT4/RqgcHSj/KgMDRXkGQnCuA4dOiTveQkb1q/DXXfdiZ7CdPh81lNOlqQvLLo44XP5r7MEqtaHZs3bvL+qDU7FQBSAqFZDsc8UgEhB6wCQjzEQOa8AhFsRBSBBUzD8PwD575COkiIAoieASIHTiYVqkAIuBrkQkLBByqZiIOELJhcU9B/Y/Txj5mgBkI8Xsg6R08q6lWKhLBw5xRm1XYqK8NBDD6mJUQMHDlQ+gViJWNHVVgKv5T7/8ZhNPCzgyTYrfnXHHWIh1uLev96HVctXIeJ1wt61P3Sjzsb2iiYU17bCl9MDtrpSJDXtR/XFv8OC3dXY+v4r6G50o0f3HjBKPFiytYrOeqZ9g/rbUXHkr2y0veNCIMtPTkJJOIiN776LIUaLGjpZ6WjDSn0Q64cMQNEvf45b7vktTh83Tnmj5Vh/1jL15Oi7VMLI/45n86Nj0vmF0X25XY3kSk2yIdJUibdfegG/eGkh3s+aDueM/0Nc0IWC13+NugGXw5HRFfC2yb1a+tMfGcIBuCyZ8O9eignD+yNiMMMiaU+PAWRczKOvU/jdHOgw+733ERZ6QFc2pxhHAW1hlK04iIRIHNINydiXdgxnHRiMle/MxQbHTvQa1hd56RJvf0jKgtZ3EEtCxRS13eN5FTvBo+g5/uXX+UNBNUAiNzsb0846E9lnnIHdJgMaK45hRLsb04U5SolEb1GD/cM69BW22NtgQaHFhiJhmSUeB5aeOx1/fvIJxNNwEFTSOvy1fNWMEoIxT3V+v0h0J3bMss3Jp/S6vKNsBx78xX0ofXIHihKycElgPCwOPdZgL/oP6I99e/ZLOTKhtLgYU06Zqvr5OPRdAQffIUEBFf+prTxftpJc0ToVhknexWUNXn/1Dbz++ms4RdjMDTfcoDrZyWgSEhNV8xWX2mVdO15Oj0ugdkPovYU7DlQ2BYWBnBhA5D6/vFkDkhMAyP+z9xZwdhVn//j3uq77bnbj7gnxQAIJ7m6lUKhSpAItdZe3Xvq2QEtx2mLBLUKEuLvuJrubdZfrdv7Pd845NzdBCrTv//NDnt25M2fOmTlzRp7v84xKeo4DENGEUx+l0whJH0cAIbHGUANRYyBirBwDicViNgESqyUZkVrlsHf3ackFJ+WVTpk84kJ7yUzHsSZxPOnVWGxDNKRKzAVOpaVlStL5lQBAdnau2iRRLSKTSk5JiBWeTFotDhObAOKV+9wO4he/+AWefe0FPPSd36Lv/nV4pXo9CssK4DnlKnTac7CmpgNhiurJKEJVE1G49SV9Udqsi3EkbySeXfomGla8gNEFPpQNqFQDz/IK1ZjZ9jkOoTdDsgFes2HqNj2NT1FDoOPHjccOUfXfbG3AwbIitJxxGk765p341K23Yt5JJ6nBdx6AxG4M1ajVe44R32LAl26MuDNJB1GLgKwAh98Ja18HXnvsIXzrgWfx98QotJxyPTBkLFx97ah84rvoGHEuegaMB0I9klj5AhWnEbEmbdjtQ1NLB8ahGeWDhqr4eXysGgvht78N0zCJEiyZFg3dNPwg9W3vEs4khnvphRfV1ufw2jDZNQbDnJU48sZ+xFqCSHiA0miecJ0U1uTtw+fD5yKyshFPrHoKXaI1jRs/FlkunxpsVkAi7yTTJPHXLBt60amXpXHPyAPzHlegM57BUhfnnn46XKfNwyvJCN6sOQBbXx8KpOxSUjciwkhDEijFvAyH8OiAAtx2zz0YUliYniKuvl2Mygf+6a8SMhzpa51EHlPPZ0vdCSUDePiZR/H0l/+GeRuG4+iAbpwelu+Me5Bt8eFQxxEkRkvbCMRRVFKittXZvHULzjzzLEQixkp9+XBVdsaf7qnXHV37YLctu7eAF196GQ/c/1dVFr/4+c8ExD2iESdVV2ZuXp66pvvty9SCZMfG1JI3DxyqaezvcToFvtQgug4gVqslJu9UO/FKSAUsUj7xlMXCs9B5rQBE6o1UHCRtMZtGABEe85E6zpb0sQeQaDSqAIRdWFLZ1PiHqCRSTx22UCymTR/uyJ190qjL7GWznP8uu8yGRWKD48FBo0ePUlMTf/WrX4r0nsBsUctzs3xKymLfrcNuV1Ny3SId5/jcqD9ci298404s27IKj3/rbox5sBEHNm7H3kEhlEycDevkM7G1rh2HOqPcN4KtRyRsO2Jlo5D//C/QO+QkIL8IkZGzsUkrxXPPPYf+rSswMNeLkrLyNJDoDNHICNM2TJrkgtoSu5FOPeVkTLjySsy59lqcf955GD14sNqqXA2MSzvRG6ER+m2ah+qWMtwk9biQDmrU2FzI87uQbK7FK08+ie/e9wR+H6xE7dzPIDVknHyr5H1XGyoe+Sr6RpyNrsGzgWCnRET4O4HYlSUgEveVIUQtZPww2ARQOKiqpE4yQzJKg7iojAv9OKV0y5Ytaov89WvXYqu4uXfV1i1b1Syk2iO16OzoVNIt4U6d72J+SAbxHJfXXnmFWwyj0FuAkx2T0XWoHW0bjopG6FCAHbHEMDw2AD32ABb7t+AKnIpxRwux+6W1eG7Xa7CWOTBq+DB4RCuIcmKEEN+lUi2v5FvNcksDivoj6V1K+jO6TSBhPg8rL1fn0OQuXIhVTgvWHqkWZtmB/EQC2ZJv2WI/1VKPAd+5C5dyJpS8O/1eIRWn7hQyXbp4oOjYTbhFGODwwdq9G/CbO36GyO+rcWPgLKwqP4BckdVPDoxGwBZG0pJEcdCPtbb98OX5pH3k4Lavfg133flNeEUTnzN7FgJhHk8g32J+tLKMl8mHEUCYIewiW7JsGf4q4Ldj+3b85Cc/wdixY9X4SkrqBDdv9HPsQ56j9kFScZ5AiZYN2svLth042BjudbvsUn2P10BOBBBxpzUQaZkJAY2UZtMkWVrSGXemItaIJvXlEw3kI0KqCo4YMcLS399PLcQqhUsgsdntdtFAkjaLVbP1BYParIkDCk+eNuxy0UBcEDX/nYiVMF25M66pMlcMqJBqpWH5ymV4Y80KrF6/Hu2d7ejr56rpHjS2NGHD5vX4y3334qe//jl8Fgf+Pvt2jFzSici8CgxyFMF64WAkKieix1OEl/e1qcV4inMYlT9uceLUns3IbdiFhsFzxCMIFBShb+w8rOj34HWRiNs3r8QgAZJiARJO0dTIRNnwhMyoTGMS3ZTwOEUzy+mEV5hMVJpKlAxJ/JSQmf7oY1ZmCyGzPfYUJUXaFkhmw+8T4LRq6DxyAIsefgjf/sfruD9ciUOzPwVtlIBhPCyJk3wXTePsjb/HSGsCm4Zfpn+f8T7dISZ9bbA7+aj2VtFC7KK1DB2uL3Ak45D3knlw8dqKFSvw9FNPY/HiJQoweAZ3U1OjWojIadldnd3o6aW7R01j5f29e/cKmBxRe5/xWFp2hzCPTHp20TNqrye4bZiGMShM5qJu2QGkwnE1DkMNjblBEBkVq0Kbower3DsxRxuHsfaBqNpjw+rnF2NJ7Rp4BudheGWVmmrKadr8U3VL3qPKii9MayBGHssN5oB+X/koNykqAEFNcYhI+aeedhoqzz4TNYMGYHWwF9X9PVjHHplPX4Nbb/+K5JG+WDVdzQyb1yRlmRELmS4KRB6nDTWdR/D73/4WG775HE7fMRwL/NOxJbcWuxzV+FT3XPRbIip97ILyax409bWgLi+AinwHzjhrMPLyp+Art92GMeNGY+rkiQpIOblEr7P625jvFPMpEHDtB8vx3nv+gmXLluLOO+/EeSLscIEsF5Wy6yonN0ftXs2xDzUumZH+TEq0bUy9snTLgQON4R63CAIGgKgzQQwAiUlYdl2lgcQEEHkwaYc9qdk1pYU44o5U1Bb9BEA+QsRaYxk0aJDF0EA4e9eWSCSogRgAYhUAiWrTxpXlzZ8+9Ap76QwBEG7v/C5k1GulRkuF5pjHgf371ayS7v5enHbSXJxTPBWbXlmON15fjBf/+RSeXfEqXlq0CJv++Rr8AeA7c67Ft7/9A3hfOoje7h749gfQ6e7CX2P12FR0GlbXdqKXh51T+9A/Q0pR0tXdifMr7bhj/kg8t+hlhCYs0McGODOptBKd407FyoAXi15bjBp5Z5Yw4JKcLHikUXEKssmU9B+dBZ9Yy6mRc1zevGN8bprMriv9rk5sn5RP2dBpk7l43U5kSaNMdTRh28qVuO/BR/D9xdvxqGMcGuZ+ColhEyWQpDvUDxFJRUWow/w/fAP/sI7HhvEV2JgslW8mmBtvYiLMhChb/E0txF2IxN4VmDt5jJp+ym4LHr5VXV2Ne/78Z7Vmh3sncYyEC0J5nrxoo2pLD6ZZzxd9G3Z+AbtEKL3ScLJEfV2dWtXMTSU5HZSayoo3VsDqtqLEWYjp9glo3dWA7l1tcIj2wfSlkyqOmIDIhOgQ1LnasVrbgQmRSvi9fpwUH4qi9VGsWPQS3mjcBFepF5WV5ch2ckxA7wLVxwKM+Ix46XMig1f+vG98C92ctaUJxxtQUIiZ007C3MsuQ+FZZ2LiddfhmquuEuXJob5VzW5ieDFmjSMxjmMX+g93bPaIpni4ox5/f/QBvPDVv2P8IhfOwwxkiVbRpHXjMfdSfC5wKpzCYhMiDDCoXWJOiBaSH/BgbfIQJp08AdOnbMOECRBtYSG+eit35XXgpMmT1MwpsnO1vxc1eDHUkDnhY836DfjxD36AdaI93nLrLbjhhusRFw05LgDCnRHyCwuOzcijFqo+4u0p2b4p9erSjQf3N0YzAeREDcQEkOPGQBSAaAIgooF8AiAfTWLNUQASCoUIImoMhF1YaQ3EYrFFpCaUeSLuC04bfbW9Yq7n3wKIxGpWSlXBpZLu2LlTHXbUZ0tg1I4ELj37ClxUOA4XrnHi0lu+iEswEldFRuLz37oTl1bnoqrHC9f1E+G8ZhL8l07C9oJm3Pz0n7AYg1FbNlOYVp/enUPSRVkpRbmOhDG8eze+/JXbkdOwES/vPQQMnysip6ASQYSKdXkV+kbNwSbXADy/cSfWL3kVfQd2IzsZRp4wQJvLI8zHGGQWo/dhp9m0kOHKqP50UgJUlPksmRXjEqbidhEwRNuQPNEC3Ti0djmeefpZ/OKZpbi7PoU3Bp6GrmnnA1UjhKOKxhGWNDOi3DKgaRMu+9MP8be6ESi441I81LAD+5yj9OXw6iHaNLQMm6Teryeou6UZk7PDKK6oUtoCQf1v992nNIi8vHzlV1JaItloV8fNDh02RO2jNGToUDURoayiArm5uWprcTJvHu16+HCNMLMslMu9PtFUeMIej2RdtnSp2jARAiCTU6NQEPWjYXW1sJ+UYJ6pfRhG3AQl9t0PiObj9UkH0BSLYnJHuQBfFLmubMwMD0bBun68+dJiLK1Zj3B+CgMHDkS+zycxWEXD1SVwRqj0EEaqX6pfc+xE4YDKk2P36Oa4AMHEJeVdKQy2LD9fwFIfn1MSunpSD6/Cmh40QpxS65L6yBmDB7vq8MA/HsLL33kQlQ8FcH7PZFRIGQaconnFrHi4ZCWshTYsaB6NOCcpMT4VlbBnAUR+b9lJAzH0wrkYVirfEfVgxqxm0UBOwS9+di+efuZFJOMJHQTsNtUt1dXRib179uGZp57H//zyV9iyaT0+97nP4gtf+ILaqJFrs1gPCPA+yTOXkxqoKTAZH/E2lGjfknr1tbUH97fEuz1OlakKQKS4RNsQALEJgGifAMjHGUAwqG6QNVSkA4gxjVfXQLigUAAkKJJ+VaHNe8mZ4661l88WAOEGi/+eVOUUw1rC7hDu/Nna2YZ8hx8TD2roWLEHWV+Zj+KvLEBuUlTplYdgdzsQPtoJ36/Ph21wPtrrD+H++/6Mm147hA5/CTD7YsTYlWNNs2shvfkpaTsSwZRIDS488zRMLR0J/PoPeNMt7GnYDGHKwpD5XEJAhNNccwoQGTkNhwZNx8udwL/e3IQ1i19Hw/ZNsAR6YBeG5uDKdJHa2N2jdlYVBqE0FXmXAhmJkUDDzR7V1ixyjzNtyEy4WI0rmF2xEOLdbWirO4J1K5bj8Seexq9eXIH/ORTEC/lTcXj6RQiPmgnh4HraePgjxWKuDBbNw73pCdxy/19wd9c0FDx6M0ILCvD4K2tRkz1Or7nC5NI8QHE25dD9qD0wv6TtR4R5+Y9uxGnz5qC7pw8PPPB3tYtxYVGxAgaepcLN/E6aNg1XXHk5JkyclAaQwUMGY9iI4Rg3fhwmTZmCWbNmq+N5yYReeO551NfXYdKkyfK6FJoaRaPashVRLY4Cay5mOCegfU8TevZ1iPYhaTHYBpNHlqRs+WNedvcFMejKAZhwexMefnknpvSOhtuZQsAWE00mH7MDgzFkfRLbn16Ol9a/hsPJdmQXZKGoIAc+AX4pFTURg4yfEaeZo2KUylI/pnainuBzxn2BDKXVMA79rgEaJ7hJBCWuEyJo9CdD2H5oN/52/1+x/BuPYchDQVzSMgmDvRWIeDSERMPKiXnwmHU55t53BXJbHMjdTI3Ard6pSCJmtfbnZqO8uAyb0YCR42vgsexBsu8QRk/w4PIrfyFldghP/vNp/OMff8cjDzyHRx/6Bx5/9F4sWfIi2lp24aRJpYjGHBgzZoJaB8PFlcyP4uIStXO1y+VWddRsn+9Gya4dWL1me822I4EOr2ggQiaAJCw2HmP7iQZC+ngDCN4eQKKiiTiFMwqAaOUl2b4rTx91jb1sphdWjwr8XomVtOFoo1pcePRwPbyTynHysDHwLBwN16enqVTYxpbAc9poaM/vQtYVY3CkIoCnHvsnvnXf83igdwy0wbNQFKhGx4h50JIZJyPyC0wjjQLhMCZbjuLCCVPR9fknMXetDbH+ldgwoBBaxXiR5jhmIA/zeWlYamyB01UqByM0djYOlo7D0rgfz+ypxysrVmPlmjXYv30HGg/uQ4cAQLi9ScBA0CbYB0tE4nK6YeUuxb3tiHV3INTaiPYjh1C/dzd2bNiA5StW4vFXl+HexWvwly21eDCQg+Xl01A74SxEJ54CFJZKcxPNiPuMCfNWYECNx5sNpzDgohf/hMotz+K3V9+O0i+fC5w9FMHODjy6eAPqiybKd2QCaQbx+/hDW4BNbTBhc6K3fh9OHZqH3ogw4W1bVV84zyPnOSqnn3G6OpRql2iL3KqDkjelXIIiiUBJzYNdVpTYuT3G5MlTcPK8U/D8889j/fr1mD9/vtq2pqa6GjFLApOton2E/Ghac1hpH0qrE2KyTPAwiVJ8LBLD0aFhfPZzE2CfshgPrG3BqIYhKBWmF7BEEBUNNlcEkFmxoRi/z4vgS/vwxuuvYc3hbWhNdcFd6EdRXiGyXQ41uUFpjxnvUfzSKH/l5J9xU1mGv94tpt9gFEy1WrhHAUIJDKL1iP+e9hq8uPhlLPr9Izj049dw0iIbzu8ah6FZlQi44whbk8JpU8hPZeGZvi3w/WAMbr7mc3jlwUUYWiPM3O1UAMI3qbdJnscE1P01KTy28l94ta4WU+fdjoLCG+WBM+D3pzB39jJce80YLFxwPk49NYIzzxyHK68Yh899PoAv3fxVTJ/kxcF9qxCIjBbAH67Kj0cn5+XlHreY1Jwt+W6kde/U1q7ZfGRDdX+770QA+UQDSdO/z8mPJqnvnod5tvYx7da+vj5bdjTbFvAEHAIkdgEUh9dqdbb2RrW5EwqKn/7VRS+7pnylCI5CFfj90KZNm1B98BB279iGDXuqMfK0haiwRzDQ6xPpN1uNK3RxFlBPP3bVdmFNQxzN3mFIDhQmmV+Gsq2PIVWYh9YxZ4iETk3CJH4C66HYwjA4XnB904v486ZsBMvzkH/eSQi2NeP0V36G3TNvRmTOJdB6WqShShgyMwZXDUmqPa+d3AiRE80krpQ0gWA/0NEKe0cT3L2t8EX7RVuKwa/F1GBkdMtiYVqDYCsfjGA4hADs6LM40Gf3IOzLRzS3GFphuWgXBYBbgJdaErWfuICGMFoFGEwELWHOHAhGVgGya7eh7JV70Vw1H0MDLXjxxjNRMV/AVqi19hAu/N7fsGH0tXIlYJrGEImE8aRt3Zm+joRh37sCP5+UROWosXjt9cUoLirBOeeeg7knn6zKYPHrr+Oaa69VW61XVlZi6LBhGCTax5DBQzBUNBGuUSgvLxes4/ReLgBNISc7S23aeM7ZZ2P06NH44he+gEXPLRINzo4r/WcieKgHjUtFu/Q49ApHkvTQbRqSXbNKdgew9bIA7vrz95DjeAhr9t+He2/LwyVbTsOkVDF6LUGR0jV1/rcnYUdW3A6ReCCwjc3uBlSPSiJ1cinK5gjznDgFg0srkJuVBa/No0CAM5t1DYWZRpsAwg40KRoaA030faYEMIwE8n4wxfPt+9Rkj63btqBu1W5YV7Vi6AEHJkerUGwvQNxtQb8zjqgUCqcCx6We5cGPVwN7cPhzTfjNbx4W7mrFTy/5Os54vRzunCyozQiNTOB7mBpf0oW9/ia8FhItfVAh5v/wfJy/4Cxk2d0iJC2SKvQsbO5Tpewfk3p1p4Q6BVr4B2LHcPhABF/95ssoHXgFbvzM5XBLvePxtfkFevcVQZD077QPUqz6Ee3H3/vta39e3LknP8spyUxxS+6wZF9YwodStlTQkrKEJaaQXNOOSK2OODUtGhHjSrliSWdSFNtE3BP0JPqcfUkBs0TR3qLUSqzUC0E3H2r6RAMxNBBX0mWNOWIitNg4FmJzWCy2gAgbA4p83qtOH3W1vXSmHzavCvx+iJvDtbS0INTbiZpeDcvLLsFL+5JYdDiMJ/f1458Hwni23ok3+kqxxzMefYNmQiuukKoVg0Uk9KK6legecyriDnk3GbtKuhhlGTaZcyyB8aLiX5wzEOH6Hp6UJgwZeNSfhdheaYzBZgRGzRbmHZW4ybAZNsPQj2MllNhTYuyi1eQVIFU5DLERExEcORWdQ6egedpZqKuuw5ejHagpLsUb87+IhuEz0DZyBnpHzUREnksMGiUaRpk0cHb5GfHyvSpus80w4eLmpSdblAQHypc/iPw1L6HxpE8jMGIWxhxciWvuOQTbsDLYRhShu70NjyzfhdYS0ajUeq0TiXGaZLyHWkQsKEqXaBVte1Dsc6C9uxeTJk/Cueefpzbsq6uvx3e//W111vuIkSNUftTW1mL9uvV4VaT8p556CoueeQbz5s3DkKE885sAKJxDtL6c3FyMGjVaGOSvMXLkKHSGujDMUokhsTI0bjqCZCAumKwzLpLpYkqPM1K0h8taMfP8U+BzzkVVYS7yRjnxzVeWIFe+YXK4UoEW/wi+MSlgbrqUp/kxNTEQ81uKMWhjHPFF1Tjw/EqsWrIUa7Ztwu76g2gUwaEt0iWaTEgYu+SbRzQJKV+OT/FwKJ4wGLZpouXE0BntRUNvC/Y1Hsb2PTvUViCvP/4s1v5pEdp/vwrlD7Zi/oZcnNU6DKO1KhE6HAi5kohIvGrPWcm7pABTvpaNTbEmbLliDX76qx7kxCyIumbizSdfx9BqPxxSN47rwlKWsGnRWvKSPhwubMUVh8dj7TNL8dL+NxDLtcBfNh+5/jYp+h2A6xcSYIaEEubuWCCmA0cb+/DIv2IYOrgQM2fMUpNYROo3xj7kOUPzeC8Akurdi9XL3jy8oSbc5jl+ED35SRfWMfr3OfnRJPXdpgYSDAatvpDPHvQG7S6Xyx4Oh50CJI6engjmTC4vfOYXZ7/smnx7CZxFKvD7of379mPnzh1oqjuMF1dsQP1ZP0RNPweopSGb1chk4GTclNIpnTu98HUdRXHTKhw59UtQh1qdWFrqWn7Y1y8S7JUdr+Jfv/ouuu58DsE/vIGCey7COUeFCZRfisFv/hmaNKSG876saroaXCdzVS2XcdCYbsYrpLqVlEN3+7OBxkO4/tU/46HUeXjOsx1XjRyO6OwrIdxdD8vnFInbbKimF4nv5jPUOuyi8Xj8yD66GyWvPyiMqAKt069QfQUcTL9o++N4cJtI+fEEyh//Impye3HWD59EzcTLJLwIhCpe+UnHb7jNNNBiGuKirfT1CeN6EZcPsSGQsuPW225DSVmpmtq7atUqfOb6T6vdYbmLbW9Pj9oZtrWlFXUCJLV1depY33POOUd1hRBA1DY0AoZcf8CpwbffcouAzhHMnjcHZyZnIrfbg8OviqSe0WWS2XVFm9ckNfgdTGLJjIO48/EfoSK3VHw17DqwFv+46BHEklHE7UF8oWUWciPs0gqLJqLBIRzbJplFzcQlcbjgkD/GlkSf6AI9CKLZ1oM6bx86/AkE86xIFDqQzHPDkivM1etBW6gbfdEERvuK0dfbA2t3DLbOGDwdSeQFbKgKZqEynqO0iRy4JVV2iOiNoC2OmICOJt+WJNcUk5B6Q06aJ5LLG/Z9eGDYXjz5/IUYwNXk4aXoc4/BL67qwDnLi+HKEb9jEKLIdPs1N57J34iqeBHmdY/CwehRbHRXo3ecC3mzqzBg3BCUlpWJJqyPSfLwsJajYax94VW8vPg53Hz7zbj80svVOBXHPvLz8uGSNJgzyt4Lpeqfwm9+/Ks3fvZM49aiHLckLcX+44goq2GrzRIUXAgamoc0TMFPcUvLTWsgzqQzTg1EhNHYR1kDMVnFJ5RBUjEyCpZTL4ULkeF/AOLUUPa9eoX5WkI9SPR1SmsTiZxjEty/iYaD3LQpu5CZKCbugK/7CKIFA3RGa9Y13jONYkO05J68g9uDa4Fe5P/6UuT97ELwOJwsxh0JoO6cbyAOL4Y8+l14uQAvh91xEu7EKmxEqd+QC7PRCZNEKoQF//odfjpwAboF0M45/TxccnAN0Fov991GEKlSyqQjyoiTZLxQ3u8WsbvqlT+j9Lm/onXk+Wicc70oKQIMnIkl2ldpMIysH56LrJtPR9+Vf0f/tkMI5uRIYCNCWpnGJPPdypL3OXjKXhLNljzU1jegqmoAykTbCIciaseAk6ZOwcCBg/DLX/5SnfueX1CgZjpNnzFdHdl75zfuxGdu/IwwrCw1nVfv7tHfQTe3bOfg+tGWBhTZ81Co5aKzpo1b770jeGQSu27sFhtSwZiacKEo/r+wu59C3OvCdZ2nYIA2AD8ZsATbsutRlJA6JSBosl9CBl0CM+iX336BYJsw+hJh5dOTw3Bl/0n4UvNM3LF3Er6+agRue74MX3w4V7Q7AYN9Xei1tOCkv/fizqcH4bZlQ3DH9gm4pWE6ruuZhlPiI1GBQmkFToGjlAKmiFqUrb/XJL6f31iczMKS3H1Y5tmL6bkjUOzKQyoq2rMIOYlkhzQjrhYXiZ4BxKTzxbSFqGmNCQ/APmcjQo4Y8v15uNQ6B5dvGYVRv48i9PmN2HXlP7H8kgex4pKHsOuKZ5C8eSUGPB+GUzQdd5ZXouML2E2n18XM6vieyObgHlvHTVk5gRgjX/Kxpo81gBSjmGrlO1YCYTsIdQcSwjUi778G6kQpjzM/OGDrZr9SV5O0pROnAzPujPhZ6VNJuPubECgdrgMO368M75vG8CNJhe8T/IlFhflKcPf542HLzxFpTpqAMOVUsBuNcz+NjtFnoeofP0bx9ldFCjXGJ9gO0ppDBjFq+vPgHX8uPP+8G9eeehby1wj4XTMazktn4QtNBShc/Ai3N9Wffzti1EwHH/BmS1w+lG56HgMf/J6k14OaM7+JvpIRIoWLFiMiHge9kQigyulE6rUahF7eDdeMwegQAOsHx1MYlfmyE16a9s7wZ37aXcgZNweVI8djyqSJavEaZ+lwfyQe63r/3+/Hgf0HsHDBAnzxi1/EU08+qU7G4xgHB855nj2nheqD4ccGfznLhwsqZ8+di9PPOAMjyofBXyhaU0OP2nRSPccsFJukbF4bfmT9tDlQbQlZ9O34E/8Eev4It7sK8WwLOrVezOsbiav75+OpkgO4u/JN2DjGENcndWTK8eZ76BcTGb9ffnsRFpsmJVd2Yd8eFKEUy5xdmP7NCtx9/wA8NrMBXUqD8SAgzxGIGI6AETV0Bf6pNJsvMYj3XEk78lN+PFy0Dlu99fhK2+nw27IRtyagJe6S7x2FhOuHEpanHJrs3TByoYrUsGMCgAOjhYiIetUpmhcf6raHoGXZMSSvHHOyRuF0y2ScE5yEs4MTcaZlCmb6x8KV5UJClIXc7Fx5jz7jTG3zcmKC3wNZ7R5kuS36sVask3pSFRlF9xaSuqCKVUQtC6spSTQVS1JLcp0ZP/kjRyp/PiHhL9ZOdT66NcBRZp00zWUJdjXHLRERVRXjeP9EDYRbJ2Tn5CE/Jws4ulP1/74rSaV3xkJwJIOIFAxU0vjxrZZu41pZkmSnHf3Ce8JBaXChBNo+8yASWxtRVCCMneMPTH+gHV1DTsKR874L/44NGPr4j5HV06RrIw5h2mTyJwIJrwX8yl5/AO6gvGPymfD8+GQ4xpQj9MBSZE86FdlHW+Cp2aq6o942PNPuy4HN40XR/jcx9O/fhmv3HtTOuRktky8QxSuia2ECVOp7BGAdfa0YXFGI6LJ9sA/Lh/vBq9AoeRLUDAAhmXlynG24M4ljR1mFKBw+BlF3NjxOh9IaJHHybxFNRD/tceWqlfjd736vDqL6+le/hhnTZ+DkOXNw4w03YMP6jUoYIBF8FBkWgWjgoIHwyv3QynbUPrsH8b6oGvtgbpgpStvKwTvH8or9/46QX7LhMcmLpyTP/xdeXx7shTwtMok+awh5MQ++3HEmnI483DV8Kd4oqkGOxQ0fXBLTsbgyia9i3PqfzuwJIUfQivUXp3DJ2WUos3fjvL9Mw93Dl8s9p2TvsRBmmo+jjFfxvTkJDxL2FH45YDH6HUnc0XoWokkBnmxNgC4Kq+02WPO/hQgngUhTcog2onQm+U/niWmLH7c2yUm4kSvx1jnb4dQ4BiFpl7oU1mIIWEQLscUQcSZ0I0DTo4mWHW+GxWNHaVGx8eECIoIidL5T/rwjSV3Mzcvm1sHvNN+PZCZbqjnnrB1Px/dkSLHGeAbVR4s+AZB3IJE0VeFrDs2SUl1Y77MCkiQIVzVzoRoZeOWgIfC27ZNGIlXynZgdSe7Zwz3q0KEkB8/N59OGz4hR3SNimDS7U6RFO0LSwPruXolETT8cXRqKOdagCYNmOIJIuBdRhwNHzr4DPWVTUP70nzDwtb/Cza6jnCK1BkOPUyLldN+sHBRUb4Z36wb0nXoTnKkIQr9eitCaanhPHY1wNIq2yRehZOkTqs9ZvUPllRgO7ovmYhUJv/DAWgx99Efwr12BpjGXoW7+54WZ+0Tr6DKelXD8HP6IxuYOtKFKQMf7vfNR8KcrBJwcqD3SLBoTu7DYpPkOIX5X2hajrAw/00j0+1qCeOiZl3HowD41wMqHeYurm5csWYzP3fRZ/OGPf0BdXR0Ki4pQUlKsojsomsjePXtUV6Sit6kLKREwOw+3ofu5OgTremBzC5OUx2iOPc0L/YrxkrXpzFqSJ0KDSzSQHi4U5TTceD18nhDcpW6EUlE1Uysq0nu/JYzTe8bgyr55WFrSjB8NXY6anE6IrikwYlPvejdmScbtEt36n8Vbce7tMeR57kCsfwwuGL8Evk8NxkOOLciXuP4dw+V9R9KKklgWdmQ34ieVizEmUombWucgKDpLQPQImy8Bq3OMaLrXqPznoj4txJ11WUf0tDB/VEujLZaeLwIiUuerovlodPWIvwFpckMZua9IwjA7uQYmKHW8Id6BnPw8FBSIQCT+bLbmvmd6Lr8PsrthSyWY0nckXeNQ89Xelt4OVD5q9G758wkJWSwuHqz/gYmVuKCwQKRGO4aNGQdb80FYWo8IsrCD7B1kG4sDrmA7YtmFIo1lvP3tqiP92Artoh0IUAXeqEb44eUoePw62OcOkUYozStMJi3MnA8zvnhMGnI3OkbORfV530E0bMegR38mQHI//KKlWDlY7tWNN9iNkmfvR8P8LyFJwNLisJfnIfr8XkT3NsAWD0IbNBEJWwGK1y7SB9qpzWTlcy9BFO9chmEPfg/Zby5D89CzcGTBrQgUDhBJVNKkuuZOyF2+I5FAUW8bhpw6Gdbrpkp2SETJBI60iwTry5U0mAD8LvSW2xqSNmHCwvT6e4VJM7xwn9y8XPztb3/DzV/6ktqK5OILL8L3f/B9PPn001i9dh3eXLMGq958E9d9+jr09fVJLOzGUfKzEOUKStk2dAW6kd3nQbG/ABr7MFi0RhpoHWdUYCMWckBe21LwhaNo7TxP6sbXkAz8GX6baJAjBqMnJcJAiuXHRzX02UQbibrw2bb5GJMcibsH7sDvBr+JFp/4wys6hACQ+jue6OMV8NjsbEb94H7MHzwcqegi2LKvgcX+JXwxNgurcpuwvKBOIMSjtJUTiX5W4YsFSR8SzhT+OPBNPFO8Fzd2zsOCnlHoskoZyVMxEWR8xeWSD68hGfqjCkthwxoV4FFsR89Hk9L5Iob+MUscg2OFaLf1Ii4aiSWTF2cki74ch+pO9qEh2YFhQ4eqqbssFy5ytdmoveh/74tsbm5u6mFAvQeLZEpsejIzNIz3HHlA9CfD+ZGg/4Q3fujpKfl7N7JYpLbHOKiZktr+AbJKqgorMrfL4EydsqrBGFyaC+/htYCL3T3Gc8eReEqldwiDjWcV6FUzbeTn7QxvCnOMJJxodUaRff4sdH31SQR+vwRDSyqE2XTIM/pjyrAd0BZtJJmMomXGpTh8+tcQiThR8c//xZAnf4vCQxvgkkY84InfoW302QgVV6nBeC2aguOCMbAV+xF+djesA/NhCfagdfplyN64Au5IJ9yxAAYsfxyDH/gRPNu2isZxMQ4vvBX9xYN14OCsKJUWpsNIC4lurkMJ9GBCpQNZ9+1C+Lmt6lY82IsjQckbb5ZkkWhGJBUHDeOgMd2GbRLdBB2R7K0lQ3Dk4H64BMApmVLyf/KJJ3DNNdfi3r/ehxs/e5NaFDhs2FDkF+jlxnUf3JBP8XqJhjOwWK5qM0nhLtRMmtuaYT2agJd7Vcl99XZ5XiWFbpIwQZOV6fd1lwISwYesqBstR3aJ3wzY8x+TapeN/AFZ6LBzlY2aSqqkdTLTmDWJHlsA4wJluLltIdyOUvx06HrcPWg9urwh5AoEuIVVq9eoPzZ2SuQWPF6+E2d1T0R2UD7GMQzJ8AYkUysFpP24Ljgb91dsRZc7LGBzDIhomII8ARbuefV86R78YNgbyLbl4o6WM1AS9Ul6goqhcKZw0K7BVyRaiDWEVOh1iXstgqEoHP087VLSRQYvkarvUbHreUJDP9H7URD3I44EQvaoerciPmo4Scw9rqBvSnahDT0YM3oMuMs1nyF4qN0TqCRkhHlPZHXC43Y6JH4V8jhtgm4xVs1qdroqkq9667OkfPn8JCddi3wFv/6xHxH6WAOIScIAMgq1T6qMISOK7fD5LLA77R90FhaJ5y5zywy/34uZ8xfCsvkFOEO9qtvp7ckKe6QHcZ/UPJOOY4g0J1wL0wo7ctGoReH51bnI/dY5CMcFAFotqEgIgKjn5bNUWMMogUqYSLATMbsNrZPOQfU530Bn/nhkbViHoXd/Hf1Zg9ExbgEQEMbPBpntRvCHr0jDtCL3/uuQCsaBaARxfx46Rp2OYffehQFP34NUWxCHZ30OdafchEB+hYBVjxrMV+lQ7+ePkZ50guSaABJtx4y+GKyHQ+j58wrlXbt/H/YLwMHjkyRLms0g70QsQfNdJDJ8udBGzMKSNzdgz65tivEnRNv58i234JFHHsZXbr8dr732mjpTvKmpCR3t7QgERMOSP8EKIw7K4HqkBBJKudwTa/+evfB12ZQWw+eOSx4/k8a4JOn3zZiEpCVmJzzoONKqS/6O8eJ3B8oHFaPD3wtrSgcekh5WbgufClo5yB3DKT1D8MX2M5By5AmQbMRvhqxBrYTzWV2qc4vgkSWQ8mzJPrjtOZgQKUfAGpS8DIuGQEEqhZBoQQPC2VgYnIhfVa0WxmtXwEUg4hTeiGhWz5cdwLdGvoG9uQHc3LoA53SMUV1WYYuUl6SHfwSQHmcE5QPFbTtDNJxvieDwY/T01MET8kq1Y2YeIwKiPlqkfxeJ611cSRv8KRc6CUyZ/QAZwe0iAPSnQtiVOIJUjhUnTZ6q/KkV8lRPUwN53+QQ+HRxsxapa+9Mb4nYBI+3gMhHlD4BkBPIHPsgRRDRCspLnJrL6yNT+KDESlxUXKwa8ZRZp2CgKwL77tfkhjHecBzxWoNTNIOkixvmGV7KyI9ivLRpSZpM/0QM8bxyHGlskuAJZH16OvKe+RzKzpqMUZowbu5sKwzBCKCHIak4RY7iQHO0H8lECN1DT8KR+Z9F9YKvonXy+brWoMRCeaw/Bu/1c+D/zpmIvbYD1pY+0aaEsUd60T14KuqnXIfamTegSTSSmMejAwf3uUq/y3i/eW1yA+Ut1dFqh7/tAGa7iuG57UwJb0Fi0R7sratFt/ipjSRVEAmgbCM8yYhWOTLjJhGsg6LV1W7HrkOH8L93/wkp0Sy43uOCCy7EX//6NxxtaMSPf/hDfPHzX8B5556L8887X5198vf7/67Oa1FnTggROLhTrdqV1+nEuvVr8cA996tTBnV5XSf1SbxU6dL9lR8d6lJnbTTUaHKsPvTWdIjMbQgrsZcxomoxIlUFoh2GYRMmqp6XsGY4+rAnvt8WRSIVx+k9I3FT+6nIshbjT4O24WdDV2FNfiM8AiRtrgReLjyMC0T7CHInXIsP8d4fweqYKfX+GiniIHosQZzSPQxeay7+WrEZfosf1VnduL9qK344bCV2CXBc0TMDN7TOhDtuRa8trPKD6dA1CdEskho6/UlUVmXLN/xLAGqRAP809Hf2wRexKcXLQpBVQKuHUdoZvytt9Ou8lBdddh1A5FL/aBIvxE2Aa050YV+0DsNHj8LQQUP0cpLy55btSgvh+Nr7JWmbdo+bpx6Yg+jmm9OUNPemfgew4AwsvxiwB/kjSp8AyL8jbr2hGIcwrg9Mwhyys9UWIMWlJTj30kvgWP0wHIE2xTDfUjdFwrbyXAYXZ/3ojSH9TIZTkXnN5/NKsKm2HeFOvcsq1R9C6p7NOGNUJSzN+8FT+sT3WHgVL23DbRrOlgn3IubNkqSoLjwxUlVsbNQiG/ayn1tAblgxNGHoalIAn0om0FcxSm1ZoY9xCCipOOWm+S6ScprX5n39iqvVp2lNGFfjQKC5WZh+FNY3DmJDXRMSEreakcZaq7gMA2SGNyMhnZBvHNDvbZVvcKBqyEgsfu1VrFmzWq27CIbDOG3hQjzxxBP40Y9/osJx0LypsQG5OTkYOXKEmmnFhYPsziKz9/n84k7gqSefUFuYbF+7RXV3kfnrbN4gcepJ5Z9JOuNMM0+hpGi4WTYvtLoQmplO8Y913o0KrzD/iRa0RQOiB2TUQT2YitNkuvzpsYXkXgpzRCP5QvsCjEmMxotldfjxsFX40eDFmB3mDsEe0RmCEjYXzvw/IxVbI0X1J/nsbKWUdlv7cV3bDNR6Q/jyqBfxUNUeJJ1+3NgxH9c0n4SiiBc9or0kRNVIFwPJSIcmPLOnIon8IhEugjWweUQQsP8E/a0JFEYp0/PbjfwwgIJkxqPyxfDMTci7BEBUFxbbIb2NB23yFxHQ3JasQY2lFWedfoZa6MnbBA6nU3KM5f5ByO4RmcNp86j+sAzK4Jjyfq4IVmMhKsUZQEK/TGG0iEDyVno7vw8VfQIgGZRZ4CRWApHr9RbxActa4lCGJxCWlJQo5nP6uRdgSlUenMv/Kg2WURvGIDJkHpwTVxpDRpIyk0B3OozYrMK+LOwP2fXDjIT6n9iCnqX7cFqkCBV9u8VH2gKlfBWWxghvRmOSOVbIVfGKxK0atDT8LDdimw+j/7svCSC5JWvEP/0N8gg3RySgqPfQwzDK4o9Bymn4k5h+tx+W1r24pEO0nPoEep5aj9yvnob2zw3Fsu2iWXHwXWkzKjLdmOHNfErfMm4oS36YJsnPpDsXkyZPweQJ43HbbbfhpRdeQFtLq9IoduzYia997WuYOXMGXn99MdauX4/nX3oR8+bNRzgcEaZkhVe0KnZZNTc14q/33oe//PkvqG+qx8K5CzBq8HBYfTYFNMbb08zRJOWv/Mwn9GfYZeNxuuS7NezeWy3a4PMCKiJBu2di+MkO1Dn7RCsVaDrhM01SDVnusRuJcQVEI4lqUYzuK8TnW+ZjTmgCJidGYnrvQASsPCKWM7YaJFva4Mj9lsgxEyR8ROIX9i0vYcfYp7pm4Lz+qfhC8zyc0T4CjrimThDkZpGqu0rexzQo7UPKj5DAAfKehKR1vB/lpbOArD9LnlyPsLSj5gM1KE7mqHNATJDVv8Mi8Ykj/W163PTwJ51qR1/OxMoksmqP1YmaRCM2RPaioLIIZ5y6UELIn4SlxugQrZNdreol75csbri8bnuW22ZTh1gJGQBhtqB3IL1bms9SA6E7lfu24PGRoONL5WNOZoFnAondLs1Jzbb84FlFAOFgrVekVu6d5Pf5cNPNt6KgbjVcO16EhVNtKSnxHaz9QmqtAesrbb6aKcs0Zh3mfcPJ7p1DOUOwe89OoL4H0Teq4b31VAwqHI4rXcLY60ULUYPQfDgjPN0qHsNNMt9JUvfEwyLMsbkX3uvnIrGrHYHHN8CaI1qSyhs+YzxLMuNTfkZ2mvdpk5RtXBO0khYMq1+Fi66+EPjKPJQtuQOez83Alurd2GWpZGHIg+mi0cOl38EfkmlnEJPHbgxqL+EQYqJVXnrppRg3ZizuuusbuPvuP2LD+rXYuGG9PGbB7V/5CuadOl+d9RGJRtXWJdx+nDHznPNFTz+DX/7s57jvr/ehQ7S9226/HePHjkPOwAJYPXa9PEmZn80Lo2zJIHlT+Wd8DuTzKoL5OLS9Rm4skuwWjTFRiVnT21Fb0Y+UYGf6c/m8hFVMPCMO5S9k1mCul+Bge3nEj1O6hioNiQPU+n0OksdgsZdKOO6/FjfSZEFcQMKesGBoME8YeAR99ogCFpWVfCYz/SoN4iMg7Us5cRDtqDylHDnWddCsA+UB0Wr6e9C9uxkFVtHcBOCYFyrtjEMZxqf7kRSIiO3RHIhaRZDhhUEECZfFjt5EAJsSB7AnVovLL79c7SDAzS7Z1tQCXmkPdOsxvV+ycozM7vcIB6DwYRC/3bAZqUqtAhbNLs2cqedkCzbc46n9BOH0o0Jmfnxc6d8WqicWkmohzfaDqsIGcUsLnpzG7aXZ1XHSjJn48m23wrHiXnj3L4UlwgFmKQ6HUxqqlbwEdq5cfzvKZJpmVaUtGkOicjxe3nMAic11SO1vRcppQeCxrfjSvIUYfeA5eUbeQUaswquQx5Pyf7sbJGEgA3IR/OUyOGZVwf/FU5DqkXSTIagg8vO2OaoiPebkj3GpiIyVEwb2LcfXRhRgwNRpcF03EbY8D1KRIB57eQ3CQ0WaVd1pDJsZOINM7pMm4zl6KyM/NuMUO5cbn77+Otxyyy1YumQxPn3dp7F8+RsI9AfU7rp3fP0O/OZXv8bfRMt45KGHxL4HP//ZT/F10VC+853v4J9P/AtjxozBo488Ap8wq+6ObqQCwp6j7LbT33xiKhUjS4OIkDjN58jmIqLvDreXo3rZJrQmvgSneyQizd/A4NI+eBYGcTTWA2eKNUPICJumjGs2atPNLOE1AYFaCUGAzF7d0JKSHZMQ7/mlVJ2XJFu5xkYPy/QkBWjCZN7q2iAJpgwp/U7dU2kVUdGgBvRjxnyJq+cJUWpeU0+0trfCdSACn50bkhIsTIgwiW766CBCTZ1ErYtdhYrkEaafQ/vUSFZHd2NxYDNGTBmLSy+6BIk4x3VE+/DyVEkXbFb97I8PRlZppx5Hjt/uFAXEHMInSuoJheMtEb8dcJhkdmFxGu/luPwdn/uwUbpefByJBenfcmxa3YldWAIfcIoOLPjB7UsNv/dPrMQ0VKepWvNgf0o151xwAb782ethExBxbvgnbG2HpQEKQ3Z6YHH6YE0KgBBUmCpWOTYGs0Goa8Oh/MRwxXn5QLxYm0RDQTeKH/sMIi/uQ/fqAyjbBPzw4slwL/u7MOtC+VgVWLcZ3rTprYzhOMFf6w3Dfe0UZN21EMkDzWqKJNmBSiQt83kSLRWWxnDTQUvZdAj4+ITZNNXh/OhGXDVsATq/8ChS3dy7Dtiw9BW8GCqSFlimaxAqLMkMn0n0063j3ynEdHGzynAAuT43cvPz1C6tCxYsEA3kblx11VXqlMFIOIw9e/fid7//HX7yk5/gpz/9KX78kx/jF7/4hVovsn37dowdOxZ//OMf8ScJx6NveTwuZwPFAyLNq1fKr1GT1HW6AE3Gqd/UfY4RD5vIdnjh2NiDffulvuT8DM7SV+C1T8bJV83B2qzD8Cd41oee48oY2W4aVYONSNmtxC5SAob+Zz5PJi1XtmzE+n8tL+6C1XGD5E+zYszp+BhOGbkwbPMeZ4XxXcqt4teQpblwIFyP1IVlmFzlQ8p+GrToKnkigS1btmJwi1/eI4IYwxEgmD5+y3Hm2DuUm8qKuOnB7+a4h8/iwubwfrwR3YYubxhfufU2ZGdlyXMSXr6XGj5n2LG9fXAAscDtdNmzPRZHQk3BYwXSSeMOktTkxGEsks+4pwMLweREQOHR2Zj675cPfJjoYw0g/466wpFU1ZDBbovDZWUD+k9IAQinFtodcHs8anU6B/iuvf4GfOeO21Gw9zlYX/k17Jufha1mAwI9HdDajuhVU3VvGe+npZyGw7xWfmxxSRwdeDLuf/01OC8aidIVt6D4jZuRKPPhitEX4NejBRaX/g3wCoioKaem9iCk4pGfzHelbflhHrDthEVND0SR6uU0UGECrEXH2pf+/Ds1XNObNt/tF82jrQ0zqx/GH+dchOQP3kQslFLbu4c6m/DLx19DYOK5woNCEoYNWQIy7HE198R3nXCt0iJhjckBhTlZyMrOVQvOOO22oqICN910E+6776+4RzSNe++5B7/+n1/he9/7rmgcX8WXv/Ql3HHHHQo0/iWaxx//+AecceYZjBg7d+5UIOISULKqbdKPAf6xVJjM10iH8tGJtnKLNz8p4QQmdw7AkkUvCttNweocCbjuwtmzr0biiizs7a1T03HN2V7H3iFu3UuRnlVyN8OPbv19/BVmmwzD7v+U8kwlRQOxFou/CC0Mo56VZ5Rh2nRbfYeKU/0YljB2kdEdUm4vDmvCFV8YD1v8IDT7yaLkrEMc27HnpV0YFS5BgkfZCunp0CnTVmmTOJkXvKbcTvlNsANuqwtuixNvhnfiudhabE3W4PavfgUzZ85GPKHva+b3S+5I+yKAqI0sGckHIvkel9vuc9ntaghEr296MZL07FBEPykPXn/gt31Y6bhm+AmdQBaLlu0WkYI18Z0Y4vsgKhOUijj10ytSUla2X6K14Nzzz8ef/vS/OGdMEfwbHkLqme+he92ziB7cJgyvX6R8AggjULHoxrxmukxDTs5dfkdMwsOHk9i57HUGgHvGILjnD0PLJX/HFyrPw++GxOFb9r8SxqNL/yZlfqMZZ+b7OAvL50Lksa3o/+GrcMwVNBqQI4I9W5j+WJqUm+GMsOn4yHHE5oaJ2aXAns2YdfQhPDBxAaqapeH/aIFwUYlPNLG/3nsvXvZNU+eS6IPn8n2Mgj+MRjkZr3KoS0UZTkV8hmAlGp01FUNJYR68wmjYlchzIrilOxkyZ/CMGj0ap556Ki666EJcfMklYi7GVVdfjUsuvUwdPlVaVo5oLIZQIIDu7k7FtLiTb8KaEtCXshKOp0v4ejKUIfdTRK4jf7w0vDKfI3EF9gh3FTqe2o+ddXuUn5bogL3/Vtxw2wI8N/SIgHdMIMRJKVfdZ1hTd06/kyYdt5ke3ea76a/JuzgO4si9U+pYqcTHwfUMDYR/fNYIY4bLNCTaJTE/HtXWYchdp2HWYMmXzieghR6FPeebWF8ThHNFM6o8xYhp8bTmooxyG+9RfgZnlmtqOeyxo1aWY/EhnIrgteAGPBN5ExtiB/Dpz34G10rZcIuUuJSD0+lWExzU7CtpMxz/+ODELiyvPdtndyaTnBahJ0sngqC0ybT2cax7++00D3MR4UeRPgGQf0OOVMSiWck5P3gXlklsKJyTTumIUiunglL1ttttGDV2LH72q98K07wH3/rMJTh7wmAUlVUgv6iEe/IYMQgZVVaRYsgZpO7Jj0iWDXM/jTvvfQJ9DbXqlq3Ij2S2DZ1/WIwvDLoIT40twaS1v4alRpiUN0+kXO65xWZCI3Gk32EY/sj9lGgent9dAK3Ag+7PPCKgKAzHyQZkPJh+/vgmp+ImE+fW6u5sAcYw8lb8Fd8q2YZnZ16Bsvtb0HzfSoT+dy3yi/Px6ktP4Qc7okiedLZaY6LQN5My4zbp7fxI5gB6XwfcsR6UFBepWXE8bCgnL1cxHa/Hp8aoUiJuxqIxRCJRREIhtd07DY8l5rkToWBQ7crLOPMF2HhKYU5WNhx+F6LWhJSlLi2r708TS978JWUklE6D3ygn88hjwclHh+KR3/9dtBDxl2+P9B3FlLJ7cMFfzsB9WZvhDCbhgX4o03Gx8rXp94uRf9VdJWS+n7+Mk4Pmqdg2ydpc8Rkq1wl5Vl9FnwYNunVLt1V85n0Ndom7KObF46IR9H9vOL5249lqHMiaezfshQ8i7rgcLz24FHMbRPtQ63WNSBmH+qP7GGjo/mRMFtUt2JbqQVegF6+HN+HewIu4P/Aqdjjq8bW77sDtt92GuAgFHCPhnld5+XmqXVEgYDv7z4jjZH5rtouSzonE+q66sHSwMJOfBg4pF3MGluZXdiJVYNz7aNEnAPJvyC3V3qI2TPvvZZUCEXZlKRDxwef3w2Usepo0ZSqu++wXcNZ556NK6xcVXmqnYp6SBAUYhm2Ch8nszXs03CqkuASLR12K7//oJ4j2tMOW74e9xA/vZ+agZ0sNTnnKjlcGzcHXul9D4Zq/AY0CNH6R9D2ikZhdZipOo8GrqAUAPU7EHt2IZEsffLeeDO1oj/Gs/pjuMMKQmHSOH3my9LGXzg549r2AS3beh6dmVOJn2nzkVlbC8vWZKPjj5Sj5+kKsm9SOLyzaiL5TvyAiuYCHSUYa9HeZtkEn+tFWbkkLp0Nz5X9vO4odCRSWlqopudQE/QTxnGy1J1ZuXp7q1uLuyZzF4/Z4BWR8Cmho2Leem5uDIgGg4uJiFJWIkXzO9mfD5rWju79bpGZhfVRYzYQo5mhwRsOYHEcZlVUZ1/IXFE1grH8IrI8349GXn5L0cyzMJdrOJbj61Chm3DsRv8veIhpPj9qTinEY0ag49JoqMalrdUe3DUat3s8D9iwVsLvOQaz759Bij0u9lDJKhzOfE1uM0hoMf5LS2DQncoMO3J9Yj8bvD8QP7jxDNKXvwuK9UhrOqfKUD0u3r0T0od0Y7xqMEETDER6r4lbxyY+ydT+jlqt0ekTDejOxF4/3LMezDW/gZz2P4YXgOpRNH6LGrK6/7tNICXgQzDkFm+OKXp8XDkP7+OBjHxnkzUJ+rsuToAIi4CDNViWdhskWEotXSc3OvTMJKI5jGsgxQIHa7dtwcuzVcH346b/HFT+E9BSe0gJT32Vzs1A4lVeY59N4/ud/KatYsfnHriyulPV4vcjyZykQoZsMctfOXYgkUiiOdCDaJ0zJIa9XqZQfM7W0043E8E8bAQBuPTJpLv436xTc9c1viwTdDt/0Eej9+SsIr65BP4LIjubj17fchaUTh+CriTdQuewPsB/eJExbmItLmImbxg8RxeTzJU72KScSSHRH4bpiMhylBBtpF+wk5nt5n1nl9OjhaKzyTVxDcWAjKlbdg88EX8FLovA8XnU+pt/Ti7alh+CYWYWcz86C58JhWBR/E9dUH8XRs76mNCl2O6nIGf9byPBXoHLiM2yv6qb8S9n1dwLBXgzN4wB6oTrYiIzG5XIrIOf6Dvafc8sZ7oHF3XgJEsUCFtxFQLkFMHgyIcGGZcat+vPyc+GwOeAVgO73RuFw6TsipccoVBnpRmeayltIvz6R+CT5VMAexWWxGVh25xNYe3in2oQ4Gd2CSMN9+OzZu3HdC6fh/nnNWNa3E15h4jmaS3XZcA0I3228MR2naSs3GTcc8v44Yj0C0tYKWJ1fFgWxP/0sk6/SK85j4RiUu/naldbR1tuBH5dugOevU/Hz70yFO/RdUfSkbluyVGtpDnXiiR/cg6tbJiHmNFerH4uXpNuMWLdIXDAZ0CKoS7Sp6U+O0XmYc9UC/OaPv8X99/wVJ8+ei2hMNMRwVNKcUmXiFy3S7aT28Z/MvDqBpA1k57g8kgSJ0Gz/tAUYpDmkAUKjgPnxJDNXPiEhU+3MIM2eiNgsas+q/2IdkahYyZUULCDiFUmXUjBXq/sIKCIBl1YNwvAsO7ytR2CX+2lmk8GQ3tLCFROlETdV+L52JOechz/kn47P3nIn+ua6UPn8LSh9+rMoWXErfD9ciFh1N6r+0oZfHZ2I5UPH477AblxW8wiGLb8Xzp2LhQsclHi69Rc4fKIReZD15YXInz4cONANv2gsKXaBObPlEQEaadRoawbqdsG7dzHG7HoU17Y8hfuGd2LJ5HH438MjMOMZDfarTkJ/fhyec0fD6nMh1FKPH9zxTXxqUSOa531F4hLgSB+kJa/nj7INynQrMjNIKPMe84FdgF2N4FYtIweWcnBU8FDft4oSq10AmmBO5s/1Hty7jOMhlGjZzUgthZqi10ttRLQSt8jHLl1jzM3JlWu3Ap12azeSobjqTmFyVDIUs6Y7I31ydVwS+cPbRhiaJBKw+Z24oW4a/vDpP2BL21lw5U6HI/sWxAMjcfqkKvzy6UkI/m4E/jRkPTb21MIeEElcNBJnymaMMzBS/U1ppk0vcSm3pQdW12x52VHx3ieMn8sADa2D901iGOGV3pQdxXEf+nt68TC24OFPHcWVr52OO645CBdPkbRfBou9WD7Ih55ECD/64Q9x5ov5KPcWI8L1Jka8pjG1Gn6/+T5ec2ihN6V3FfpLcvHrn/0SP/3uT3DWGWerPOchX+FQWB0fQHBnu1FdV1KO1O7/awAiApSPqztVDoiQRDKzh1PPjiX7OG2DZF6nfDpP+ah2YbEz7+NIZmFay8vLLdFo1OKIxawJt9tiSySsCamlUgnt3d2h+I1nVY0ZMm7ihbbCKf8necXKzi4PNgwyNO6vRL/eQAC+RBib6tvRWjkZ1lhIpDFpaky5MqbDoOMaDau4XNNwZfigsdjtqMLylx5FSV4Aw6dNgE1tJy8VYEAeul/ZhEg0hPJz5mHcg/U4P1qIyxeOwukFIUw4vB1DuvYit24LPB17Ye+rRv3Dz2Gbpxu7s/qxbvlq7I/Xo7hzJ4a3bceU5u04z9WIqz29+FqWG7dYS3ClaxSm1fpRdOWp6F9Tg0BrN2Iv74M36oD/5wuxZuUr+NIv7sMj3rmIz71MGH2vMDXV+6/SqL4n/eG0+G26UzmUO+Oe7tAtAQZ2XaFmK8p6DuOKs+agtKJKMRyleQgwsCvLZDw0dNOwTDKN6W8+p0js9rY2YZxW7N+9H1VNOfKsHdxnKzMlNLoETtcxJp1pSPRXtvwltARyXD4Mr8vHvav3IHfOFRhWKUzUc4pgohW+4C8wa1YYQy+Zig3lSbzZ3YyWlkb4wzbkJT1wC8PnOAIN362wTF6kSViLN4TC60UDK7pRcLpO8mkzAsunIri6DQ631EUR/QUi4RIwcsfk26MpHI514WXffqw614pR/zMNN99+PcbmvYpk7z4kpQ5o8fWwe89GF8bgBz/+Dkb9vgfnOKeii5shGvmlfo1v5EX62nQLOUXDOZJsxZ5ILVIz8zBj7my1xiMaiSAeFyCS71FnnQtoE9hZjhTEzLL5r1GqB9VbV3Q8t6rxkM+jpucmJa1JeQlnAiQsmiUu7+Ms34TNKnbKxrOEkxr3pRFbBNKUtOmkkOZMOFMRa0QdWgepjnXy91GgjzuAWDIBJO5yWQkgMQEPqYy27u5g/KazBo+vGj3+PFvBZCUo/jcpkxHplV9nWhwf6evrVZpI9dYNOFQ4BnZpKGouiEq6GBXMdKsLnZRX5rUkW8CB6yhahp6MZ1duQfUL/0SpLabOBbeJpO0ozEPoxZ2IHGlBf20znCePRMlNp2NovQdT/tkigDAAVw0bjmtbNYzqSME9bwJym+LwdSUxpLAIX0458CWJ/4ZkHj7zzWtw6ot9mLwLGJI1GK7CQrT/+BnYr50O11kj4L14ArLF7XbZcCB2GD/d8RruerMD+2beCG3wKLXhoeJ06hv4beoj+KOT6TSZECnTbZL5HLXHIzuAphrMyItiwWmnwOfPUVofu6w4tkHJ9YMyHpZXR0eHMNAkajrqkF/rQr7NL9c6ADLWzJjNa9PvLW7jQndbRG6Po9CVg3G1WXj45QfRWBHCuOFjhWEWIhHeAy3YgPKyyzDvpFcx4YpB6JhWiU0FGjZGDqMx0INwf1DyNA5nHKJBOOAT40m64M1KIO9zLliz2mF3LRRpvgza0gi01RF1AmBMNMmOSACHEo1Ynd2I5ZOCaL/Bhgk/rMBnby3HzKEb4XVMg2a7ClbvubC5RsPmm4xDvYPw47t+jvG/6cFl9pnodITkW47Ph8zv5MXx/vrTuwXU9uIoBgk4Th47gWsokBChIjcvX52vozQ/KTtqgmwv+kRJCxqbWtDd3a32MPuPKdmLll2rep5ecfSgyykQaBG1WMBCXkQAiYtWlpA0J6wCHrRTKblvk/tJJAWDk3FNMwEkRQCJ2qOay+XSfO0+TQDk7Wrth44+AZAMAIk6HDYpbmtcwMMEkM+fWTy5YuyMs2x5480w/3VixTdt/nGWVn9/H6JJDfbORqzv1RApHiIVmrN/5Fk+zjC0Tf3fNCR1zzAkhlFncIj4NHomduaMwItvrMHeZS/B29+GQSePhb8pAo9IdHn/ew1cl4wHPHZoldnoXLYNofYg/NefitDv3kCxgMSYW89H2fNHUPpkNcZcfzb83U5Ef7sc3oXT4DxjDKKSpu6nNiPc2Q8tloBrZDlyf36e6koKdbRgtbz3ZztW4CdJK94oOhPRSQulJkp7CvczscfSbVi6nQEqpMzvIymneU1bnid4hAPAwfVw1u/Gp0+fgqphI5W0miUSbBYnL4j0ShAwy+D9EMcDGDYg2mJ/Xx+Clijatx7FwHCRcBHhM8ZztE23kkL4KWIpvwy3Mua1YVNziAqv8rm9mN03BBteWoGX29ZiwIQRKCsZCWvkBcSChxDvEQ3F5cDkCTdg1oJ9GHXBeLjPSKBuqh+7B2rYmd8jWmitMOUeHEi144ilHUfLm3GwdR727tyInbsexMaVdmwUDWbz4CZsHR/F4TPDSN04GpPuLMCZX7DhnLMDGFd1Bhy9DyIV9cPq+ZQwboKvB3FrOZ5eW4/7b74bFz2dgzPck9Hh4IaN/NO/hT9pN23j2nSTOL7SpQWwOXwI1TmdWHjThRhUVqXGDDnJobCoUI09uV3u9IA5hS8Sy3DXrl3YuXM3Jowfp/z+I0pKuR5eH1q0qnZ/CtakaBnHA0hKNA+LPaFJxZZ3xwVAqIEoLcRG8NC0ZMpqTWWJJqJ9AiAfKUrX20wAiTmd1hMAJHHnlWNnFQ2ZuNCSN9YI8n9MZBxk+GIHgiEUZvuwc/kSNA2ernBAUzOkjGdNm6Rao2FMyrxWtkRKIPH5ERp7Mnb4h+FfW6ux7NWX0DAgCPf8Stg8SfjdLlh44JLbDt8po5F8cR/6/7YKzvMmIetvl8E6MAfWeUMQ2HQYkfpWRPc1wXnhRGT/gIvrAMfwYmTfdApczQIIz21F4EdzsO3QVjz40D/wo38txa+O2LG58kz0jz5VgMolGpIweQ6WU1tiMo2kHk/Gd7wrMfMMJ4mD+QIeqN2L8a5efOqKi9MnPJaWlsHn9SkmpGt/7yX+48kMQ82xp7sHDo8Tm/Zuxdj2CgEvuScCAJ851i1lGONVmW49VRnPqCuxBaToplibEjyclRoJ15pePPbSk9gnd4pHaigpGg9Hzo+Fod8gT+bC2v8q8pJ3Y8SI8zF9ag/mLYxg5uUFGHr1DSi8rAv+S4fAcZYDsXie4GsX4ol+0W6HI1eKY+RXHZj+uUE4+zMpnHNeD2ZPuxRDKiYiX3sJlv5d0FI50JKtsGXdDIt9kGhISazauxF/+Pmv0P2NZbjlwDQM8pSjWx0udQw80t9j2uLI9NdJU9vO707UY2e0GtqcYlxy2aWwS53ntGtuA5SdnSOah4CHaB0K+PnHPDYysq2tA3v27cPY0aPhlnr8H5EWQqx+beJfyw7tjca1uN1m1QEEloRmYReW4KbFGtcs3HEVAhZIOliTBTjsYofFljSmbImElsyxp0SLSn0CIB8NStdjAohIkFY3u64EQKxxjy1ujdutUQGQQCD5lQsqZxWMmD0P2SOMIP+3xIYgAosIz3YERbK1iLRsaT6E9W0xJCo4Vz8l3MZgtHoA3Si3aQy/9LXJmOknbh6OxQWHWX6khk0RSXQyVkaysGjtXry8fA02r1+P+t070F5zAAlHCO6qbLiH5yP3++fCmqWaiNgueE8fDdtTO+Aekg//L89DrKcdPQ11qNm5HZs3r8NiNOABfwd+t+sg7t0bxutZ8q6xpyM5YoqImsINIwIwPHfdTL8i0820GvaJZH5bmniR4cEuMJ7tHuwG9q6GtXE/vnjuDIwYPxG9vT0izdoxZPBQ0T5E3rXrA68flKiFUDru6e2GXbPhaLQZ0U1dKLHkC9hz5tEx4qAxyUxp5rXyk+vML9HD6j6KGcv9oDWGCncxpndWoOP1A3hxdRw7g+VwCiCW5BVKgxaJ3D0JydByiW884r0roQVWweu9FEU5szEo+3WMKnwR40eegokTCzB59CJMmlSEiZPPxJjyRzE4uxcl+TfDHXwAlpgPFteV8vpSAeNzYHWNkXQIkGSNQdB+ORZvXYVH/nw/9n/rJZz7WgEuSk5Bwm1FSDSxTPBQPxnfpvwMWxnDw2GxIyyQtCq6BweSTZhy40JMmzAFKanznC3Hbim1SSJnWlGaEjKBw6TGpibs3Ssa2MgRasr1f0aiZBxdn/rn4v27+yOpiMNu5VEjPK2A4JGwwkbNw9RAEgQOYagUhZRtp+ZhtydFKE1pTqcCEKY3e3y2Vlf30QCQ43P/40Pmd1unTp1q7ejosOVEIraAz2d3Rpz2kD3kTCQS9qam3mjjkxd8v/zkG7+M0oVGkP974hbp8n60d7SpPt3+xlp85+9PY/1Zd0krE7bCc0IIJCRDW1FkftUJjUpdk6mabhKv6aS3SHLqJEAeNcpoBQjQWg97Twtywl0o9iTEpJDdG0COPOqVFmQXpmsVDSURTyIkcfSEE+iKaGjXHGiz+tHvykUirwyoGGTM0JKXcS8qzqySb9PTnJEuEt3mpelv+h33HE3GtRobEkr7SbzUPjY8C+zbhNPyQvjet7+GaCKFxsajGDhoMGbPmqMYESXbE5nQ+yECSEpAsKm5GU1HG3GgtRpLv/8Mruucj7g9AXvq2Fwo9Ra5MN3HaSaG2wQcXh9/n5oI/7gkgQqOFd6EE8lIEttj1dg5sA3xOXmYdP5sTJk6R7SSfSi2fF3A7WrAfZvEkKfi0lJ9SPZ8WRhwpVxZRZbYB1vuH2GxDYAW24lk4Lfi2yu38kRI+LnUCylDobi8t6W/G83NtVi7Zi0Ov7QTRSv7MLuzEuOsVYi5NISs8pSRTkViqSIxLjPnKdHNS95WRj7Wb/FgQ/IQlgd2YP/YIL7751+iNL9I3VeD5nn5auyKmocZ54m0cdNmvPLq6zh1/jzMO2Wu4fsBSQsjuv7XsfNvf+yxHXXB1iyPg3skROTtYcGGkNViD0rdCSVF2ZDkSAsAz8yMSA2POjUtqiWTMVE5YkIJn88X9/f1JXt9vmRFRUVy5cqVbGnm539o6R2K4SNP6rsvx+XWw1MPvwOAOARAWmKN/zr3f8oX3n49CmargP9/UjQaxeGaGoQjUax/eRG+sS+F4GnXSuql7rm8x0vvZkmyOiq3/Jh+pEw3yay29DfdqrWLIZhw/IALAOkVF8Yfi0iCpGnwgC1uK8Jn2QREU1LAw7UnnPHIWU+qgUvEHLPhBo+cUZXJSUyGT1JO+aFtvl/56U7d7wRbcSLautexe2K4JoXbs1RvBrYtQVb9Dtzznc9j+LhJaG5pREPDUUyePBXTp81UUqxiRv8BkWHShEIhHDxwQEAqhkf+8SiGPmLBeN8wpfCZ6WOqTwQNI0eOXRv3M4GEZGorpGNubkZogV9zi7aQQlO4HQfdzThSHkJifBbKpttRPGoeKgYPQGV5GYpzC5Fl88GmdQuW3yGRi3br+Im8u9CIT0jrFBH69+jGGWjtHor6+oNoOdKApj216Fh3GDkHUxh7NA+jEvkodRQgYpc6KRoHi1uteGfazI8yKJ1c43YmkJC4WNYp2kdEYOqpyDpsTBzAmG+ejZuu/YxUcdF2pZw4XTcrK1ttP/NuGuO69RuwdNlyDBo8CNdcefl/WL4aYjv+mLzx6/c/8dr27tocn8CCRQtLjKFUyhKSzwhb7BZxp5RbAkQkZWECiCOVipkAEo26El5vIp4TDCY+AZCPBqnvfjcASSaTtsbGnvjR5y7924DTvno+siapgP9XRCYkkoo+VVEkdErFlJC5tUVbazv6Otvx+z/cjcerzgOGjBY1wC+Mmgxe6h+/hsasiieCyjsWMwMYAU+sxmTE5n3VBWbY6lqMwRQVGCinPM8wpuF9I7h+33yOTsOhnkk/oMdlkhk+/azxo/zopm3eM2y+1ynAyhP91jwJHN6LW+YPw61fv1PAoxk1NQdVesaNm4Bp02appOk//xmxy1HqC1rkHW0tbahuq8Wi7zyEqxtmw+5xwKXO3UilASNtjGSrJJj30jZvGt1Ahh/JvGYAdhMxHBcOEkg4AO1MSBgBk75kBA3JIBpdLejKDyNcZINW5oat2AtXYT6cOVHRID3CjP2ilUTYcY+UyM7x3hTiPRakmjpha+qBr1VDSY8LA2O5qEIRvBY3UiIvxO08SSShsp61QiXJIKZRXZuJNijtxzQb90zbb/Xg5fhWbAjvR/XYKH50369Rkl2oZl5x0WZBUYHSPv6dxvimaEdr1qxTi3KvueoKFBUWGHc+GMUPPqB98zt/ev6BZW17C7KcmkUARLzDWsomoCHAIQAiZR+2iiYi/hFJWSQm2oeIUpFUIsFBj480gPxn4teHl1QNHIuxlu7ybotIj1Z7LMeWcCWstoTNGrfGbcLQrf39YXz1mvGX54xYMBT2fBXwv009PT3q+NTVb76JVStW4E2x2UWwfds27Nq5E4cOVquN4orLB2BYaT52v/QEmiunSkipfzyi1mxLisGbxrimI339dkZ+TJuO456lm8AhbhK7zGio9dBQqzDdHFNRoEEjz6bjUyENm9eGh+mffsb0oC3GbFLH3cug9OMZ98jJuM8WtaMNzwENRzDDH8R3v/NN2N1e1NcdRiAYUCv+i4qKUF5e8bZRf2CST6e0G46E4Rft8Ki9A/XrD2EwSjklR62pOLZCXIwkN/0Zhvt4oEh3BCnbgG71nepZ/ql8InjQZhJSiFmTSIhW4HDaREPwYaS1HJOCFRjfVoQRh3wYtM2KsrUhFK6wIn9xWEw7Cpf0o2RpCJUr4hi2PoVx2604qSYXs9orMTVahWGWUmQ7/EjarYg5kohb5U1S1nyvmS5l5CftNgyLxXSTMm0+L9mGLAGlmlQrVsX2YJdWh3Pu+hRmjZ+uwIMLPvPy89ViToLHvxuvOnzkiAB5qxLCiosKUVpaYtz5YGQJH7ZsW7e27s39gSafi+xSSwqAJUQVUTOuxM0B9Dg0W1IARRqCmoGV1DSnZJE9lbKKeOEPpxzyZ4vmanFXPMVvaOZxzSy8Dzm9e2l8zEgkCUvKr68cDYct2qzRxU670+WBnWeJ//eIi8xqqmvw0AMP4Bc/+znu+fNf8Nqrr2Lvrp1oqa9Hf1cHAt2d6GhuRN3haqxbuxbr1qxG1oDB+Nr5J6OUZ3qwO6lHJG1zixHWRbN1mo70tUlv8ThGvKVuG44TH1XcwTDmtbINo4j3des4vzSZ7SXTz6QMP+U88Zm3a2uGHy3V5SbVeePzQOMRDIzU4/vfvB3+/EIpyxC6urqQk52jdt/9z3ZpfStRIua5KDzEKD+/AC5Jy3mnn4Pak6OoDTYII4wp5q40BpMM53FfeeInC2WCivpOM98V6WBCoq32lDKe54YmIWsCfbYwep0RxDwa3H4PinIKMTCnAiP9RRjrL8d4/xCM9w3BWN8gDPdVospXhgKfaCg+N8KeJHocEl7iiAi/5EmGTIN6F196IjF9piEZz2ZS+nvkh1q3W7SzIKJYGtuJI4kmFF0wFuctPEdti88p1hw450JBAha1vGORvxtpsNusqK2rN64/OFndWSjLF9VH6UqKN1jEaVFbBeurzbn3lapQ+qeJevY2JDDCZ9+O3sn/Q0Efaw2kCEXW3rxeKw96ccad1rgjbrXb7dZEImHr7QXOnDbAd9rsQVf5hp5eJuK+CvifUkNDA/7xj8ex6JlFOHjgIOLRMNwOG4oLClHA3XcFJLIHDIEttxApkagtqQTciQi629vQ0tGJoeMmYnCoGRs3b0F0wGiRfUSj9nO2CT/JaJ1kMpnVMtNP2W9jTMpwpp8/zjODMsORTnwsfZ1xg07FA8Rx4vMkk8Nk8onMaxWGF3SIUZqHMe6yYRFwZDfymvfil3d+DpNmzUUqkURvXw96+3vU+gFuH5OTm4ey0nJG9F8nbq+RSMXhsjiRM6gQL65/HSN6SqHZ9SmqTLv5CZkwZnzNcYbEQXPllueV1qH89LvmM3o89D2mnejPyz2CinFNUFGMWFxqEYMAAk8d5LkjccNOyn1zPy3+E/SUYXwSDeMkZdrvZEjmN6prw5PxSHRqzyu3xYFnkxtxMFaPuhEJfPPn30dVyQClfb/xxhtqXcfWzZuxW+yDBw+itaUNwUBQdRtyIeGJGkl/IICamho1VsLdkwcNGqhWq39girahY9/G7kVr22qcdosm1SwpAKKm7spniBqOuACIuAWtORsLNtE+pNKJRiIfmaQGkrQllQYiPCYVsoY0r9eriQbCLKD5UNPHGkAGYZA1VBSynAggcm3vDIe1c8d5s2dMG3a1d9DConeSLN4rCShhyeuv45GHH0H1oWrYpe7kZflQNXwMhs6aj6q5Z6Nw6jxkjzsJzqHjgSHjYB0+GbFBk1Bvy1Y76iaOVuPwoYMYOmESqnrrsLX6KBJFVVKFI4DHmOlkNFJlq2vlMK7fxfBHPas70+H0m/q1eV89azrN+7qlO9I3j7OOu5f2E8p084KCXaafeZ35fhLBg1uycLB/3dPA4T3IatyLH3zpSpx27oWIxeIq3ym5hkL96qAhMhzub0UAebe+9A9CJmO32+xqC/iirAL0FMWwbvVajIxXIGZPwM8xBKZbSD0tTtrKGOwkU+vQtRaJWdKq+xEk5E/i0G0jrGFImfaJbvOabFexXoY34jiuS+rt4qWfXLzd/UygMO8pEofpVvfEEJy4giMLHrye2onNsUPY6jyKL/3hu5g5bioefvRhPLfoWXR1dCAcDCAsoMAp7V0d7WhqasL+/QdwuOYImpubVNlSMOB2NCRq9/tEMKOWGYlEUCAaYXlZqbr3gSjVh76Dq4P/WNl0wGazcJexpHweZ4Wo7isxgsOWpBR5QhOssFhsoqpRVRLUcKakqLUke7JMAOFiwk8A5MNPqk6bACIVzepKuqwxe0wtIJRKaevrTOCCqYVFU6eOuto98JRcYQsq4AchrlJ+6O8P4NVXXxUZJYFsjwtDx07AmLMuxsD558A3aBR67Fk4HNBwsDumTG1fHG3hFAJWYTgVQ5EYPRPNnkJofd1o2LYe5SVFGNhdjYNN7YgWCIiIZA2labP1mk3VsAzne6JMpmo6M8On72c+l/nA+6HMOMSYzSnt/W7xysPc7TceAlb9QzSPPchu3oeffOlyXHLt9cLRRFSUvOb27Fws2CcaCLuvKIFzAWGZaHv/TQBRcal/3ZZqhKgA2PCqwdgrzPHgut0YgAKERVDNsfok9cd3B9GQzPGM4/wM27xWwKH+9IfN+yTlNuJ4S1zG+5RtuoXS9w37OLcRB+nEZ8xr0lv8xJG+znQL2YS5Z8OLxaldas3HLlc9LvmfL2P+1Dn4+c9+jm0b1mNIZQWqBg1CUUUlsotK4fD4dW0jERMWHpfv1NAfCuHIkSM4Wl8vgGFROylzb7N9+/YjFo3KCy0KREaPHqVvcPlBSBSJ3tp1kX8uqdkjelnCbrVyqkcCNo19evoKdNFIJPqEaEUEkDgBRHNyzYhUNiDpCSW1hISz59g1rgX5BEA+/KTqsgkg0WjUKoVrE2nVarPZrApA+vq0G8+oKhszfvQ1jgFzRAf+YFnFfZJ4ROrOnbvgE+AoKijAhDMvxLAzL4K1sAp7O2JYfTSIra1hHBbQaAom0RpJKfBoCyfREoqjNxBGjCp75RD0jJ6B/rLhCHR1IjcVw+D6zYhYHNBmnc39TqWKi3CUKSqSTHfazjT0o8O8NhyZ/qQMp6ITr0mmX+a9d4uDZPqxKb3bfZMYH0HSKxpXT4uAx7+AuoMo7DyEX371Blx2/Y042tCItatXY/++fWoKdItIqpxmmyUan8NuV+d8lIoGYm7w918jiY5Aooy60ISRxTF6xCisi+1B49YjGGgtQUyEVM46MhSR46V3I0nKzWLULzPAQP7S7mP36ZfJIs176WeNuNK2EfA4/xOf4QMGqS4ssdP+ck3iOzP91T3Dfjs385xH8i7T9mJZbCcOOpow665LMX7QaPzqxz8G9207+bwLpH1cjuLZZyFr0hx4R0+Fa+RkeEdMhqV8BFK+HAT6+xBqb4HXboHd5ZYyb0B7e7saOO/o7EK7GGol/f0BjBg+TLROEa4+CIkgEKhbFX11Zc3+3nAi6rBLTlgtCXuKB6rYklZ2XWk8iQtJTbMlNLuWBBcG2diVpSU9AiKimXBXxZSkJyWApjZUZFo/CvQJgBgAIoXLsQ8FII5Ewt7VF03ccn7liCFjxl1pLZnBEVoV8P1Qd1cX7v3LX1BdXQ2fy4GBQ0dg6pWfQdmEyajpTuFwRxj5TiumFTmxsMKJBeVuzC91Y2axE+PzHChx20QvBjpjBJMEOgIR9MVFOy6tQnjsbHSVjULVyDG41NON8oZd2OMsRiSvgq1USWp6yzWbr/pkwxZDf5OLkDKcx7lJZhymfzqc4acuTb8MOs7LuMj0e4v7uABvuVQcl4yLq8xrdwp4PAE01WKcrQe//97tGCxa3T8e+weee/ZZHDpwAMFgAK0trdi7by/q6o+ivbVdDagXFRWrY2j1KDX5nBNf9MFIMXeJi5Iyt4bntu8uJyfX2jB2/DisjuxC87YjyBcWmrAmlSZCLUKlQf1JHAZjpvt4QOAN4xlxK5d4mWF0fyHDTUr7GXamUc8xSiEzvHIbhmS6M9N0nJsO41q/0Cl9T0h9Ay/4DrE55vFqcocCj1pXJwZcNxMVvjwsff55TJp3OqZ+5nYUnHIhUsWVaEq4UNOfQmNQQ1dMtAmbG47cEuQOHgHPqJPUM23Nreg5chB+Ec547EJ7exv6+vql7ENqTzkKDtyaf2AVF05+ELIg3rwutWpd9cHDrdGA22mn8hi32rS4pgl4cNNki4AGd+VNIeG0iZ0U8LByJpbGGc8ij7o1AgsBRHiN2g9LAIQ5Z+beh5Y+zgBiGTRvEKfwvgVAEI/bu/o74zedP3LyoBHjL0bRVGkHZpN4b5SIx/HQgw/h4CEdPKqGjcJJ19wIb2Ep1tUGBRysuHSIB3NLnRiRY0el344Clyjm8hry/yyHBQOz7Bif60CRy6a0ko6Yhh4xtb0h9IUicGQXwDloFBxjp2FnfQf6XnwEue3VIqFlIVoiDJKncXK6LbtL2HoZMe1MhkmnuqQ/rYx7JPM68xnlTDsM26D0ZYZ/pp9qMieEUWS0Jd5S6WSWS/Xk4DgXNtIQODh1mY9uekXtsjvT04drLzgde/YfxJOPPYr2pqMozMvFgIoy/ZwIuw3JUD8SUdHiJC86OrvR29OrZmSVFBfLZ1hUt9Z/C0RI3FzxyOEjYg6jrq5OTR8uyMnD9JkzsTq2G4e3HUBpMhcBSwS5Nj/s8p0cF1GfLoa2afixOoPXwYMgeuy+4WfYxwGB4c40zDflpi2GlA5z4vOmv0HHxXfCsybQmWknmff4Q1uCwCHf2Z+KYF38ELY5a+FdUI6xVUMQ8xdh/I1fReHCC5HIKcbBzhCW1/dhR3sYDf3UyhNoFc28ORBHY28UDT1hBKQd5JaUIn/8NCTzi3Bk+1ZYultRJJplm0j3jY2NqvuSb+cRxWPGjFLTrD8IJds3aytW7zy4pyHS45W2aBHASKWsCakyqgtLRADdTiFpFQBJJgUsBECk5alNFbWULaX+RfNgFxYBZEz7mI/EflhmeX/cSNXvefPmWUUSsPb19dncbrcjFovZBEg4AuqqbmwMrLvvoi/PPOean2LA+z+CcumSpXjmqadFCrWjrHIQTrr2Jlg9eVhZG0CRx4YvjfKo5wJS/bZ1xbGhLYbaQBKtommERO2IpDTEkxqSUktddk71ALriKQSEgbSIEhLjiXoi8mTZrcJ8LOiDR65jyN+zCjmH1ktr1tA9/hT0jZiOONdHcFdaTlN/J0Yp8eq28WNW7czrTLdyZrjpyFwIyN7fE581bTOc8jKuCXZ2AQhxW5MxOGIRWMRYoyHYYkHYIyHYowHYElFY+zsR2bYMI+wBXHLlFWjtjyAp31g4YCA8BcVw5+Yj5fEjlhJZIBREuLMZ/dV7ETm8C3YthqzCEowcPV5ApgKTJk9Sm/Rx+xjF7D4gkBA0dmzfjq1btijm1dvbJzgojF20EcZZXFqKEcOGi/JYhmdffwENf9uKUwIj4XN6UGEvgl+ka2oi6a4qPTli04MAYWgdYutnGenAQsq81lMvT0q4Y9eM55hJX9Nh+ht+pOPC0KHKUtxyYT5DMsO/hYwIeEs3Ghzyl5twoxOt+JrjMfSfPQQXfOariFeMRKKsSgQj0cjbAqKZR9ElwpJbhIhS0cCHiWA1UEyJxwq/1HWeysFR7H4BkJZwEn3CpbOzPPDYItj55N9R3HoYE6dOxZpNW5SQUFxaglg8gcsuuQiDBw1U6Xq/FN//t9TPfvrXF3/zQuOu0nwnPymiFhJaUiGLLb0SXS0kFO0zJKqJ2sokQjvpjKcSqVjClYgLb0kGg8GE1LdE0d6i1Ep8+BcTGkX9sSN+twIQaew2KVRbdnY2bQcBxBKJuGqamvrW/e3S78y85At3Iv90PdR7JPZvctyDJ7d5RPuY9ukvIrdiELY0hFDdn8T5A1w4o8KJrZ1xvFAXRV0gIXowGQSNaC9SnQgYUQGJqPgHxSPKa3H3S+uh8hvgwj1WP3lGtSjV2kXCcvphEdknq24P8vYshyvYjr7xs9Ax+UweXAAE+ySQUexm6UtQ3aZDjLqWm+payPA+ds+wzfuKwRjuE8OkrzNs5TRsahqebHi6GuFv2gdndxMcwR7YjK3rUwIqmsuDhDBazesT24ekJwtalh9nThyK8eXF0moJPna1IzzzQxOglFYMrq52SBwO0UI46yfSUof21S/BWb0ZM2fOhkuAxuf3Yvr0GWpxIWfwUIx+P+tEyPS5Tmfp4iVK2+DAvdtpg8dhV6cXcrsUTsoJB4PoDwTh8Wdh2KiRONheh0NPb8P8xmE4OWuiWkzH6bX6BFr5y+TUItqqrJJ3EURUPREPVYn5px495meCEAOpZ2gbfulwqswM94n3jOt0+HdwH0dmGLmhO/kVVnhSdmSnHCLgtGKzrxb3jOrFxpMn4ZxLbsDIwQPRFoxga1sI+3qiiMUEDGwWDPHacEapC1MKnKj02SE4AqegV55o6D51rpNO3JjqSH8CrzdE0Rq3orjYhX2vPovUmpeRlZsrAgRQUFAIp9uN6QIqp502zwj5Pqnxedz/u98vv+W+vasrCzyC15YQAUQkNu6BRQAJWyx2AZEkgSQiNTcqNVJARiS6lCuadCZF8YjHRUhNEEB8XI1eXZH8BEA+vMTv/rcAsvnhq3819bKvfx5ervx+77R29Rq8/NLLwsijqJw2D2PPuQD7miJoFsmKgu6obBtK3BY8Xx9V89ntwmQIIHG5GRWwiIkdk+uYKAwixagBdAmKoPiHxLSIOw0gjFCeUVWQ7gS1DGGADtFwrA542utRuOVFePrq0HHKpegeczI0HjDFmYYJqeqqi4tkVAUVFyOTa2XTT7fS70n7Z94/8Z5h3tZf/YjhAVpOlK3/F9ydDQgXDUW4eDDCBQOQ8Ocr4NAcTnUSY0rySInA5O1iOW1WDPNpyBPU6BXGn5J8c0mepAQ04kRg+XfJ88KLkO2wosRrR1E2j6m1o33nFoRffwSzRg5E+fAxCnCmzZghDKhEjX9yDOO9aCId7Z1Y9MzTWCsAwv2avAIa1GbyBg6Du3yQgFw+QpoNIdGCEr1dSPV1It7djlBXO7KdDvSn+pCo68U5gbFI7GwV4AS8FifcKRfcYjtTTtgsHEGxC6BYRQCQeiLoEOdZRlL4nOKrA4gueGQCgWlngoL6ohP81DXd5vUJtgqT6c7wU3TCNWGDPj75Bp+kq8HaiFcLD+Nf03KwedYcREedBpu3GGWWkHxnHM2hBIISxCPlWWaXPJRvLHdbkS3aRlCEAHbtOVQ5WhWADJACHZHjwIxiByrELY8hIOV9z76Q2AIYpT7sf+05NPzzzxg6ZhxcHp86mI0CwqeuvVqNh7xv6tuAJ/74g43X/2LzaxVFPp5WKqBhDVusBA5L0ACQoAAItzIJE0Acon1IPY9qTmcskUjEk8lk7F0AhGTaHyo6ri58jIjfbZk6daqtt7fXSgCRQrWHQiGHy+Wyx3pjjsau3kj9c1ffV7nwtkvge++H00hlwQvPP4+D+/cr1Xn05Z+FNa8c+zv1BYNk8hERnQJxYVSSjKQ0EHZVETxM0IgLIySIRMVNrSNKABF3SNz94t8hVa0vE0AyjfzrthhK1OwWcmfD23AAZWseRnTQEDSOmiWPSVoKy/VxBQIJN0kkMZyyjR/jUtnpexm2eZ/vJGWGV075UW7Dn2SmTzSPijX/gDUWQdMpn0OSO+iK0KY2YRR5XC6klKSoFGiITSMSql56Yhil+BEvc4Tp5wjzyRMmVOmxqe6OhOQrtbew5HcyJUzNDpQLkJQV5yDQ3YCjD/8Bs0p8mDR3nuofHzt2LAoKCyVaTrR5exAxB90PHTqEv//1fjS3tMDndiA3OwuVU+Yib/xJsBeUIyhMvyuaQI98DnOWo61kdslUQoSEOGwC4m4BqwpvHJuPNuGV9fvh7OmBJxyENxCAj7PG+kLIC8ZRKhx2QNCGgQE3KiPZKEAJklKuAWtEZ+waYeQYiJhZozQR49r0p61uimG2kqysR0KZz2WGM90mZXazGU5VNNSTvAIc2ZKeg7ZD+OfAo3hq7lAcmn46tPIpEtAtEhG38Gf5SgAGYqZIueRK+RXJpU/KkIDhpFvKml1ZSosUw6LnICG/lGOEkwocOK/SjQE+K54VYWx1awzFLrvkvwebHvozsOFVDBk/WW0F7xBwv+zSizFixAg90YzrvVLkIFY+9L39l39/9SKPy6rZrfaoaIghaUFhybqQVbMGJLqw2pXXYglLJRHwcIiJRuXlUZcASI+hgfgFQEJZWYmcnJzUli1bVAvWX5LOyg8VSR58LInVh2eBWKPRKBcSqkF0kRI4iG4LxjTL+IqU4/PnT/qMa+DsSjjf+4Zs3BBxv4BHKsa+XA05U2eiI2rXTxeUtsJGJk7VCMlDVQ0Sm37Klh+yTl4ro9zqFBvVrRWXAJTYCDaqytHwc3itbNNNEjc1jEgA8ZwS9I06FfZ//ByWFc8gTmbNcRFqI1yEJZKa2g6EjVr+VRwqGiNeEu/pDsNk0onXQpledKs4xZDjW3luhQ+Fe95A56xLEXXnyod1SXoN8FCcTAIJ40jb5HhpP7kgRxGTY7ehSGxKr3mibUzOc+C0UhcuHujFpYM8WFgujNdnEyZkVdOj23vDwvDzkDVlOna8uRI5oS7B0koE+vqQk5sDJ/OBxNekv1knXh+Q8v3rfX9FV3cXsgU8Bg4biZEXXoeCqXMQtvuxoy2MjU0hbBN7f2cQh7oiqOsJoynA7sokjkSAppQD7ZoLR+NeLA/lo614DPqGTkHX8GloHTMHR8fPRc2Uk7F76mysnzwByycOxisjvXi9tAs12h5U9EZQqpUiZkmo7FBpVX86mYyfDTzTTxlxMyt5XwVVYXVS14YhKbfhQcsED13TYPxWODW73LMiP+VBl6URfxy0EV+9tBSvXnkTOqdeJgJMqdRBqWcxUbEYCdcsGWXHxDNPvWIEB1RXlVv8XfKMAg55hOWmTjGQa58ICNmCLtTaG0NJ7O1NKq2kXtx9CR1o4qIDFApw7F+1BDmirflz86RdJWG3O9Q5IewePJZT74FSQQQPr4k8t6p2XzxlnEwor5EkJcTEpUpL5NwfS1NH20oIqcA2uRbJxWZLcjssV8qfTNqTKWc8ngpZrZp3n1drxod/LcjHEUDMmnMcgNjtdpvYVE/tCakGJXkp96fPmfRZx8BTCmF/7wfTsEuqo71dNdDqo41wjD0JUXiQZDeL1DRNJGEdMHT13AQL+plAogOHrp2Y99krQwCJiRG2fwKAGG7TVm75TGUL0RamqDVVIxyOovDoVpR31KC37jBSrQ1Af7eYHh1M1DiKSIqZW7OnyYxfflQumi84gcy0Kc5EI7nB1eKMj3FLQ4ZI4pq817ZvLRL1NYjllhlbsjAcjYRRthkHjVwLg8i8JsPIEbdX3AQQvremP4HNnfrEhIZgUg3AnlrmxlkD9CnSPuFG1cLUYXejaNosbHjhGdFagOzCEiRicWRnZ6tN/NgtdSKA1FRX6+NbgX5ki7Q77KTZGHHJdSJjlGJ7QwCv1wexpzumZssxC1wENnI/SSwHh9siCTSF4jjSH8OR3hgOdEcQ5L5m1Ly49b0IHvqW+VLyZEUW5lkuUlkDEC2fiK5Rc7Fz8lQscW3FSbWdqIwVIS4gYoKHmVrlzki6eS/TkJRbEnriNYmpJql7Gc+QCBpZcKlnO6VG+jQr1ni34fpzQ3jmhpsRmHiFBPCLkNInFVjymkTgYKJUGcq1UZacbOARwzJU2of4Ezjs4ubBjgQL2tI4dcP7Yqhlsm3sERAR/IBHrjmJUhPPSDiGkKjzkUNbMWBgldqIkducjBkzGm6X1O33Q1oMqcYN2rMrqnf3BrkWxJYSDJAKzFlYdm5lkrBYuaCQa0Pswj2kcguAQEuoI215tC1SYQEQe0oYjhZ3OFLeXq82F3O1vdhr5PaHkz7OAGI1TyM0NRACCKkvGUmdNiQv74KzJn/WWnFKFmz6jKn3QmQ4PNSf1HC4GoeRD09Buc5UhSkmRBJSWocAidIsxCitQ26zRppgoTbSMdxK85AwHBRkUwwoP/mRf0XUOnihtA/dqYiIxOe4zUlQAGL9c0Dtfpw9rhK3XnsFKuI9cB7Zhf5dG6Sh7QZa6oGOJuEIzfqhUjy1kHGIBKiYPiVzGmmM+tRaAowAAzd0pE1DkFDPSCNl9xnDMj1kjn2dInrXAAc3ATtXA1uXIFy9C6naHdDGzNWn6DIcuZJiLhJO8lO53+HaI3a2GDIgMh4OuGYJwyZzITWLxrGuNYYtHXHkiuQ6OteB8fkOTC104UhPTFifBznCVDb861FMGjEYVgFO7mfl9XlVWZoAQruttRV/E82jr7cPHgGGEXMWYMS5l4nk68CLB/uwryeOAT47Titz4YrBXlw7xIszyj0YmWVXDLAtqo+BEVS4dJkirJLCjXccKzv5UeUrRuqL4kcKXATgo2HAV45QZSUGbVqGeb1VCNkpbuiP0zZiS7uVMe6RTD/+0NZzStwnPMNk0KbhJASHZlNb03s1ByIi2e/WGvA6dmOlmJcc6/HLK8eg/rIfSQDR2KlNsquK36YECEZEtxij7NSP4ecRt1eeoQaiA4Zp5N3iT+DgIVo6iNBPBx7mpe5H8FCRwmK3S3XvVvvHBWt2YMTQIVJlXejp6UVZWQlKSt7/Dr3Orh32xesO7D3SEu73ugUSUlpSUqDLdzwfXZqqtOmkw2FJJBOJlObgtsi2pGRc0pZyp7SUMxW3xjVnPDcVd8RTlgoLituLPwGQDyHptUxsAgi3ck8kEuY6EAUgHU19iSvPGjhw5twpN9mK5zikRhpB/j2ZDIcgketzYelLL8I9cppai+D0ZYu/RYRLqVvS2pWGIQ8qwBA3hzUIFmQyCjh4LfHQTc2DJiKmX1o2wUVnOPwR4gsNp7IZmTQkeLKEc9UCyx8T8Xk/RocO4xu3fg55A6owYux4LDjtVMwdOxwjnHG46vdC27cJsb2bED+0AziyXwBnH1B/SDjxEZ35d7UC3WJ6OnSQCfRKogRo+sXuEuDpFAAiCLXI87UCSge3Avs3AjtWAVuWiFkmIuMauA9vQ2lvPWYPL8PYAh+qvVVI5XOLdUk8tR/FvSQvmZ3KNozJiISB8C9LnH4Ch/jpkqth5Dl2g/iFAxFQOMC6RjSSbsnEUTl2FLitmFjgxP7OCGL+UvRZXGh+8yVMnDxZdXdwsFW0UjWgTiOaKh5/7DG1XbhXAGbwlFkYecGVaOhPYUV9CGMFlD4/yo/rh3twUqFTgf2qliieqg1jqdgHRStisbB+mN2YPFiCfuJ7rOxIpiCg3PyRa0Vic0p2ez1su97A2btaMCJeriYZ8DhYvSOJm3wYgcViSNOQlJv+xr3jieEYBxmDVcDCBqfE6hZtg35BLYojWjtWavvxGnbiFWzHOlTjYG4Tts4ch46rfgdrICKCNzVZiZ2Gb1FuOk03L0i6mzPVONbB4W29DK0KOPg9CizkmTRwiCFwKCPPMj95T5zSbtiGNHWef4dotUe2rYetqwlTJ00QoYDb2fTL8zaMGjVClel7JosD1uA+68YNOw5vqQ60eymlSNOUt4u2IZqHhWAizTRl4URHARIFHDzGnuAiGog9mfKkFHE/rIg1ohYTQppPnfx9mOnjCiDK5OXlqZ14c2IxW9Rut3mTSavDarV39sVjF88sGDX15FlX2fKnSx7x8fdGHGS1O+yQeFFYXIpIQzXeWLkaOUPGICxM15GdC6swgXhCapcweQKIrom81daNrqVQ4+BgLGdh9bGdKyM/pptE0KCb3U7UOii9bnsDWCeah4DH0FAdfvndr2HYuIki1MYVU3QLoywfOAgTTpqOU+bPw/wZJ2FSZQkGORPI626Ak6BSvQ2JvRuROrBNB4R9mwUUxByk2S7XAhC714hZC8hzyqaGQXNgI6w125DdegBV8S5MLvZi4eRR+NSFZ+H6667BRZdegmyvGy0rnkND3ijhIFwwSA1GDFHRlF7JIYRRKGO4yUyy5Z5HnhE8EOaj95WbIJKWYsWPW15kOa041Me1NppoIXb4HRbh1RbsbOpH6bDh2L1hDQY6kyitEk1E3iFChWQlu7KsambdyhUrkOVxoaCiCmMvvRZtEQcOd0Zx4wgfzq/yoFRE6IO9SfxlXxCPVYewpzeBsCAFpWV5tRSNaJ3yKSwi2hQG2PmUpsyyJB3nlgtvDiDAizceRu7yf2JEuxtNWj+6UgERLhJIWSieCHCKluAWQOEaeAILd70lBOjzuURSV27JK3HxnBKCBG1ure4S7YLXoiuhX4ugQ+LfozVidXI/lml7FHAsxS5sth5F/wg3ply1EOddcSEamrpxtGgytEifaJICBarrk+XHshKnsg1DyryWvHGJRS1SLzsBD7HTACL5Rw1IAQXdYhM49FloEoUYZhUBxOoQkT8Vxr4VS9CwZwtG5Loweuw4RGMxtTo9Go8JgIxUO/m+d5L3xOqxZd2GupV7uxuz3XaLplmkCMXom0VwZ944FxGKTU2EZ4WonXhdPBvEbZOM4Ir0pGaL2TSlgUj6s7uyP/SLCZn3Hzcy65xlzJgxnLpr9YVC9qDXa3dEow6bw+E4cPRocMlvzr1y3qXX3esYdOX7yiN1nnkygUBAGnZXl2jxCTx8/314tbYfFadcAC/POBgwBN5ikRxtdjXoTrDhLCwTNNQ0XsNw/QcXFYbFBKUadgpI9LDKyfUxYzJakdzZjRQKANXC2PeuA45Ww9pajwWDsvDtb3wFFcNGqlMPe7p7mFq11bWNaygYXn2p/rlSvxENh9Sq7c72VrQ2N6vdUTtaW9HT14/+YEBtFhgSEIpGYxKTpvqWaTxi/D6v2tyuqLAQxSUlKC4rE0AtQb6al+8SfijMWxo89wrjhnjR9gb88YU3sXP2F4G8XM7HFK4ijZyTAHSxU08UbcOQ0ZRKsrOoaYjbLYzeRWYk92gozZJxkylx2q8CF4mrV9S6k4sduG6YR7SEOF46GoHHmkL1js3wrn4cX/ziF5FbkK+m5PIYVW4L/r93/wn9fb3wCKhMvPpzcJYOQXVbCNdIHBxj4SSJZ+oieKk+IpxDE+1HLxpVhmKoPXI2HaftsDwDYjokDEtBlR9ZjDLyI8+qwAQN2vRziSbZ0QAsfRi2pmrMTDaonfwjDX0oiHhRlMpCjsWDYmsOCuzZyBY3d/71CRw4RIMgmMjn6wCh2eRVTJOAjiaCjPzFBcrCWlyEkzC6U0G0aT1o1/pESO5Fo6SyC0GEBL+yygsxfsZkzJk1G1MnTkZpcRk2rd+IrStex4MiTLfP+pRksryIOyFQk+SkCKo77IdiubEM5T9djqpM9dlXJWJocyyLGgm1SpYnxzv0smQ56gCiylKuCTSqO0u+yCaCm9vvxu5XnsXBjWvQt3cDbr/ucpQPGozGxmb09ulroC44/zyMGzta3O+DOlfiiT/8ZO3n/rx/WaFf8tJqFTFETeNVCwntFrs6G100o5DIZhGHwziZUEzK6YzLM2o6rwglyUgkwhlZqY/CWhAW5ceN+M2WeZhnbR+jr0LPjkZtAY/H4Yw57VFH1HH06NHw0Seu+9qA2Vd9FwPO0UO9RyIjTYp2EY1ERWXuU1ua1NYewWMP3I+tDT2wjJqNvAEDpaJnI6t4ANwlA2DxZCmJVGoYYvI8V5mnAUSYByVVah5kOm3CdCL8BDIWEXMUYHDgW8Kp7qO6fTp4NNYCbY0Y4ozghvPm45Krr4HD60NcACsUDCrpmls9cLCYjJzp5CluTDu/Qiq8vILSs8h5YiiJM+MScp9rJZJk7HKf20QwPCUqDlTyIbtNZFu7DdyLSK3Elj92CzFuPSztlJryHA5H1LvZxXB01yb85JlVODj900C+gEj5EGFCAiLsSyf3U8zmmKHWQaaTJYYzeAggbrnlEpvTQJ2idbBPnZqJU7KIDIeMhwwnkbLgysEubOpMoC1mhRYOoDcQxJ4HfoZbL1qAERMmqa1QeBb34sWL8cbSZbBLOqpmzMPosy/G+togZgoIzSt1IiRl8uihMN5siYmWo7JPTbtOaCxHQyCQPCKQUCMhgHAmXZe4O8TN/FPgwc1bWa4sWtr043odAmlE0OL1B6Rs92O2sx0/+d430CL1q7ahDjWHDuHwwRp0NbQh2RGBLZCEJ2aDR8CCGxe6BEQ8wtUJIdQuOJYQF/DgkbTUNMKISp1KCFSE0C8uEQ24kAHWHBe8pdkYMGigSPFjMWniRAwfNBRF+YVqy/poLKr2mjpUUy2amUdAZCl+v7UT3ZPOE0RwS/kNFWGAW6nLN6iFoeKUskiXpWmkbAj4JeJmWXJci4ZaiRIE5D7L0QSS9BgJy1JsGg83S7REcWDJyzi8aTXqd2/F58+chbmnLkBQ0vjmm2uQlZMNnz8LE8aPxdlnniGJeB/UtwObH/vJgbN+uO4Zv9ORtNutEUsaQBCSOh4SDZALC9kzqc5Gj2pajCvSNWcyJrpIzBP3xGPuWMI82taYyqs3ON186Ei+92NH/OZ3BJBYImav7+iOdT534e/z5375OhTM1EO9D+KKZh5DSwbZ29ODV15bAq/HjQK/C08/+wLWH+2CVjYcrrxi+ETSdgkjd+UWw55TqGYiJW1OxIRhi6KrFhKaAML1H11kOOz3Es0G4SDQ3Qa0CFg0i6k/KNcdsPe0Y6A7gfPmTMYVl1+KsoFDRByiphNTDJ9aB6Vrt9ujuttIXEHN8zOoDVEroiFIsE+ZzF+v3nodtwgDImCQuGM1Z76obBU/ggMfI1MUGFJAQUZo7jdFXsnnOaWS72Zc9ORiO3KWgxtX4sePv4q9BJGCAn2tSr4wIc5SIoPlu/huYSJ+cRaJTabDaaBkNmQ8ZDLspub0z2MaiDAgGuM+mRC7rzhOQqBJSJ62NTVi75LncFpWCBdcdhn8on24RJt66MEH0dPVKQK1GxOuvxVJd77aQfm6YW5MKXDgX4cjWNoURY6oRKq7UfJMreuR5CrwEKAwAYQLQnVtUlNrebgolBqLAgtmDt3KlmsFHj5RXSLAkkfUeSdDu/bjjz/6BsqGjlDTjlmG1OhY33oFUBpbm9Ag38GzMtrb2pWmGezpQzQoEBEVAUEJCgLgErfdKWDiFkhxOkSg8SI7NxuFJUUoKSpG5YAqVFVUiLsU+Tl5ShjQCPoSjvVI1W+pg6zjNiuP65V8Fo6+Zfnr+N0La3Cg6hSgrAoSqaD8QAGSYlVF1IQA0XrS2oehXXJMo1hMjlxTC6FwcEwDOVaO1DpZhgzGNPHUQjsXk9ZVo2bFy2g8tA8d1btxxewJuP3rX8eR+gZUV9fgheefw/DhIzBqzFi1M++nrrlKjXG9Z0o048gz32lZ8PU3HhM0CLmFVcjHCIhYQ1pKCxJITA1Enk6fjZ4JIFwRQgDJC4fjHU5nqrCwMPkJgHz4iN98HID4wj570KOvQu/vT1rb2yOpztfPfzz/5G8shGe4Hup9kGKewgjYX7tk2XJs274d06ZORlVVlWr0h3bvxIo1a7HtcDNaNBeirmw4cgvhzMoRLSELFqcXGhusx4uEw6O0EKmlqusqHgwAgX6pngZ4dLTrdrAHuZYYJpXnY+HsaZh36ikoEU2HfCguDCgSjcqH88yEPNE8snXG43Kq/n0ydqVxCBMlaKhBfmEySQMECSpK86C/gAmf5fcpcCCz4zfzz3CTMTBOfbDTKlqOrsGwq8wp30XwoIZip/YjjxO8eG4Dp1nyfbU7N+OXf38C6ypPA4aOAXKECQ2QcpDnkZR2K/HS+OWSAMJBdDIdBSByS2kgSmq1qq4kxXiE4xA4TBCh4bGnBA9xImWxo73xKPauXoZBrdtw881flNfmQ7RRvPrKq9BiYWSPnIIJF1+B/c1RNIZSmJRvUwBy7/6QerfajlXyhcBxDESMLizakj/UTAggXBTaJ8DSJnaUhSR+acN8ZN66s/Tp1a8/CNQeQnHzHvzxe7diwqy5CIm2xNl+FAbYn6/yVwzznQxdTRGXslQarTD8hJQlNVwCfmdnF/pFC1V7RRUWKG3C5RA9RbRSGpYLWwnLgiBB8GedYPlToGCd4Rkr7K50cKzKeDYi2iSLprl6Hx58/Cm80JxCcMB4A0jygeIKXSCgVsnVi0owESNhWAg5YheI7ZNIdC1E10COgb6Up9Qft6TRwUW5ogH1Hz2Elp0b0HZoN9rqDsPa2YDPX3oOrrnuetjk2XXr1+PAwWqsWrEcVYMHY978U9HX24srr7gU5WVlrK3vkWJoWfqdnqvufO5xKf/OLA/XeWiieVilJhiaSJILCR1BqQmcLBmRzI5Cc0adiWQ85NKiUk5xEcwS/qA/0evuTRoAokpfvYLN6ENGLLqPG/GbFYA0DjO2MYll28K+sLQbm/NIW5v2udMnZv3yq9Ofzj/5u5PUlMQPSNxC/LXXl6hGdfpppypAocrPRpgSlb67vR379+7B7v0HUN3Ugaa+iFq9HBJmlrC71MpsDrKSEamJmpTeROuwCjNwciWzFkOh14nxFUWYMGIwpkydgqHDR8Lp9SkGEhfQIAOhVuAVP3ZZ+fw+kaqFUUjD56FHnAFDpqOYv+JfAg7iZrsWODGYBgf7dYBRQCPPKFsxOz7PoHrdJ0jx3wQmswuM1zRkbgQUggtnxLAw1OpsSSvzRgBdScid9Yfxl/sfwPPhEkQniDSbna13ieSLJMv2JmG8Fg0lEhfBQ0mtEqdahCa2YjwKNIzuD8OtFqWJmxoIpVlqQ6qL3uNC08G92Lr0ZQztrcadX/+K2k+Jg+f79uwRBSiGgeddjayhE3CwPSRMlqDLtAtrYR5JHNy7jPszmcChax68T5tAoe8oQK2SGiX3NWsVN8dFVATMSEbIPh6CR+MhYPm/RLM8ggqed/KNL2LGqQsQDoXV5o3MT59xTC8znRoCy0QHcjHy3cxn3mM50J8g09rWht6+XuNgrVJVVygQ8D67GFUdSMfDaCS8gD8P5HI4XXr9IdBQEJB38zl2Q7I7kmWogEfq6bYNa/DU4jexpsuC3nzRQgqFYVMYoEZJtwhNEEFGTRFnuVg1FEu55Ajw6+MgerckwYNdknYuswiLkNHThkD9IfQcOYDeploEutqR6mrBjKFluPFT12D8lKmq3vPbl72xEt0CGHv37EZN9UFcesVV4m/FvFNOxtQpk9T3vVfq2fzL8C13PfLEa9v76vOyHGwSYanFIY2bKuoAEoLFHrZoiYjF4gxrKanUAiAuRyoWTKW4lYk0ySi3MklIPU9mZ2cn9+7dKzXiEwD5sJD5vW8BEGogpCNH2pOP3zVt4PkXzHoma9b3pdZzSun7JzLEF15+VR1uM2zwIMw/ZQ66e3pVA1PdQ8IkKc1T+rNIgw30dqOns0NtxNjW3oGu7h6p+H3oD4eFoZI9c08gwCMqe1F+rph8VA4oR2l5OfILSwQ0vIrxxuJRacxJ1cVAJk/plAvjOC3V7XIrrYPvVAxeGuY7kck8SHQrhiJ/utbBf/6wk0psdU8nFaM0XDId09BXTbnkn+lnvJp+jJMTDyjBBkNBdYIjt4GJBXrx+qKnce+GatRXTgMGiRbCxYYDhgF5haqPvDQVh1/ezjUEHvkmMp30GIgweV2CFeAQRpceeFV+ejcIk6IYocuKLc89ib1r3sBZg7Jwy223SZptWLJ4MTrb2hGMxTHy6s8h4i5Cc38CHomMXU9RQQwF1gIG6S1pTGMAh9mVpQBE3NRAaN4CIMxb0T6hSUJ3rVJbceBoHcal2vCTb9+G8dPnSh6FVB0iA8+XOuByu6QcRZOT8GTi1DSo0cUlP9XiValjuraolxe7rbZu3aEO3crPy8OMGdMo/Kv7LBeWkw72oiFSYxRNg/nDrUB4TSCxi/ZokzpkajysHxRSODmDM50ikTDC4ua9SF839m/bitdWb8CGo904YslC3JsnAoEIZtxu3SeCQZaACndC8GchS7SGXEkPy9IlQoI13A+raNDJPgGJ/l5EezrUQVKh7nZYY0HkWRKYPKQC5525EDPnzIVVNKkYNW55P9fyHD5Sh9179qG9rRWLX30N51xwPsorBmDwwCqce85Zqg6qOv02xO9SdVXqKIWe+L6/p3796/tf+sWium1lOS5ptTqApAggELkvZQlb7HKdSISlpomcICqSwxF1iybyCYB8NMj83jSAePv77aGsLJtUOKWB1NXVxZb+6LSJM88+/WnftDtF7xZV+QPQpi1bsX3HLiXtnHLybAwfOkQN5hE8eF42G5s6s5sSnzB+1lOlESiJWG+QPP6W4MJ7iqFLXGrcwEoAoPbA/Z6MLqZ4TDEBSo+U8j0CGAQNrwCIU3U1kAlQYqTUz5cxMz5g8UtaOH5AW788vt6reFXUxhv+zWsYno2YoBom85F8EmCX/JJ2KP6Hd27Bv154BS90WBEeMhUoEgk2rwD28sEozS9CjkixPCTWLQzHJeoEjT7oanSByPsVgIjNAXS9+0qMMEL2oVtsMex97SUc3LIR7TtW47d33Y7J06YrjWv16tUIibRe29aFIdd+GVF7LvoiogFKHGz13PHX7K7iOIru1gEjDSC05TqzCysobk6KaJUwHOMSBJNEuvX1NmtfAo7o629OLXfjh9++A2VDhqmJGWSM3NupoLBAaZXUClhnWBbMQ9MQPMzJCkqrEJvsieW/eOkyNDY2obCgAGcJ4yUo8P5xGmKmW+oduxzJTHXQYKnphUo//lEcV91kIjix7AggETJ+1m35i4lG0tXShB3bd2Dr/hrsbu5CbVC0bato2qJtcdNMpY1IWvkClp8lFoZVBCLuLs1dpO2JCHwCGCVeF0YMKMWksSMx7aSTUFE1UJ1KqMbu5J1sVxS0yirK0dTUjDdWrFLax9o3V+P0s87G4CFDVdlfcfklyBINTuXNvyP5blvTy3jqnrvXfPoPO5eU5VHPFcCwgV0KYWkPQYtUX4vDGkzEtajFYQkjJkXu0GdiyTOxpMuld2H5/fEMAOHLaVgLjm9IHwL6YNzxw0smK7MOwiBLV1aXzZ1IWOMul9Udi9m4jLC3tzf6tU9NmTNg2ITLLIXv/yApUnNzC9Zv2KSYvU+Y+PRpU1W/Mhsk/Sg9qu4AYeimNsDXcFdY1egpOUo8bJxWua9JLdUkvDwofMIigMG+7ZhqoBwUZwNgwxYJBzm5ucgVyZIziKSiqi3FeSqeAg9pNGQGJF2y+oDEpqMssd/V8CEV4t1JnlHPk2nJd3BmGKVqfbZUErkl5ZgzawYmu2OI71mH9iOHERUmlepoRKq7Ffb+blgTUWEi8p1i7PK9dmFIlJgpPVtp8/vFWClJi9RuE2bNHSa6Gmqw48VncHjbBtTv2IhPLZyFc8+/UIEB08QZa26XA4cP16C/cjQsnlwBdavKc3MhqBpvMNyCFVC7CJjuDCNsUF80oIw+OSLg9CDpEq1DJHVseAVY9SxQvQcFLYdw2zkzcNe3v4HsojKl0bLriuXJnWX9WSxb0ShVV5KuHbAemW6Wt6pn7G4Sw/rm9erCxOEjtWqtIsdPxo0fC7/YfJZMl/c5cYDXHOdQdVTyzAQTlhFJkq+Xr1CSsrh4qBl3hpCjnk8/K3kpZerPy8fw0WMxe+Y0nD59Ak4bWYlZFbkY59MwzBlFebxb7Y5QqQVQmerHEHtEHag2vSwbC8cOxgWzJ+HqsxfgqkvOF+3hHIybNAm+rBwFXhQ6CK58JyeI5ObnqfrP+lRz5Ajqa+vQ0tKMwsJCDKisVFOzhw0bqtrJiQLQ25LEa7XG0HJobf+zK+r3u10U5JC0WgQ2NEtC7iY0tb0JTyK0JBzGwVI8mdCm/CQT7HZp3sl3O1jqvbSW/6foQ5fg/5DU916Oy62Hpx62dnR02HIiEVvA57M7I057yB5y1tfX921++Mq7pp716e+i+P1N4SVRG3h9yTJ0dnUrJjNMNI+T58wy7lKg1scYFANiX7EABgGB0puaSiuGIELNglKk3q9NONHFE34AGZuSEAVcFLMwGjrP++ZceNo6MOmN+Lhxjgyi3/9rpPJFvt/U1EzGwLUm1K5iog3s3LIZS9duwLq2EOrtObD485CdX4is3ELFUHw+P/y5+fCK2yXMnwPElDitoqHwnJG4AE64qx3dddXoOnpYJONGRNvqce3COfjSLV9W2hUnDVCDa2/rQCgUwLb1a7EkkIVxF94AazQIn7yPWp8u6YvmIXmrtBApKjUTS/zMwXSuEeEiUA6Wcwp2VASCsM2JbvnOlrYmJA9uAfZsFMmjAdb2o5g3IBtfvP5qTJk1BzF2SxI8JA+ys7JVtxWBgFqIEghYvkY5muWrW3q3opS6svnDZ7mg7sWXXxVgDIvA4cK5Z5+hgIRM2KwNKj4xvNbjeG9kvlfVX9ZtMSw7Gn6DPjNR+K08qAQFTj8XUSkldZ4LW9kGVBzyo54h6EtdtorGzZliFCr4DfqUc5qECFt6fA4BPJY7BTa3AawEQqaBMx9ffvEF1IrgwXw774ILlLB1+ukLMXrkCJVefu2xjti3IUmvLd6EPYu+f/Tibyx5PCJahtNpjUrehFMpC2dfBY1ZWJxOqGZhxcWIXqXGQQRCYua5IJLfSgMRO5lTnZPagg/vQPp7rRsfFeL3qu6rwNSAhQDiC/nskayIzR62OyLyRwDZ9c9P/37c+V/5HHyT9VDvg7bv2InNW7apRkkmuOC0+RggqnQmqYau/vWGwgps2mSgaUMAkT8TQEhs3PyjJmGx6V0KCkwMCZFupWXIl5qM5e2AgrX0/5XCV/lhkiRK9dkrxpxUWhb7/AkmzE8CrmQItIRIg7VHsH3bDmw6WIN9bX3okBYbdfpUd5DLn62DquQPmQYXmmkxbrORVDsCxCMhpIK9cCXCmFBViqsvuwgz5sxNa3fMs/yCAsWgWlpEy7Fo+N3v70bj8PnqHHrOJssfOEy0GWG+kmwyxrigB7fiV91Y8k3sykrIm2NiOAeO4yVB+Z5ATyd66vaj82gNgrUHgdYG2Hs7MCnPgavPXYAzzz8fLq9fzZyLiNZBYYJSNbVLjmlxAoQJHirL3qZ83474PLfzeOXV11V6WXfYhZUn8WbWsf+I5LtZmixTxskypFAUj8XVuhGCSZLTxYWxc3q4qoes0+obWK91QYd/9FN1QQQHsz2YA/wcq6HwxDEgzigkICitSQlSommS4UseUfN/9vkXsW7dOqx5c5WK56yzz1Vly56BGdOnqfTx3UyCqokZjYOW8uNWMZZudCz7Wf8ldyx64FBrrMfvtsckxWFJVXpBIW35gIjYYdE4CSARLeWIaU4tJvcFR6MJEUziQeNckA87gHwcu7As7L7qzeu1SmW2upIua9QetVndVlsgkLKMzknabrh48meyRy4YBlueqsx65f731NnVhTXr1qsGzn5nHmQzYdxYVakzifGZhszeZPx69wO1icwuCL1LIdOwS4Jz/5XbaDRsLApMjLgy3/F29O++KJOpnxjHcQz/v0CKOTBOMg4VNd1iyWvZLUImYDJL4R7qWcrLWQWFGDpmDGafNBWnTh6DmUPKMCrLhgpbFNnhLrj6WmHtbobW0QitswGWnhZ4gh0osccwriwHZ06fgBuuuAiXX34ZBg4dpgCKgMX49XUybsljMW6n5KsD40aNwObnH8PuQ0eQtDvR01iLvrZmxCLC5MkQJW0JAQk1lVc0ppgAVrivBwHRMrprdqNj51q0bVmB9s0r0LZjHWL7RdBor8XcAgduvmgBvvyFmzBh2kx1jLGpfVEKLy4sVlOvCR5K8zDy493K9+2IYfr7+nHo0GHlJjMeMmgQ/H7f+y7T9NNGOR0jXhh1W5g838P0KsYuRk39lW9gvVVdXXJPfQPLlGUrgEPANAUIGkZJYGHboNbEmYTUxjg5hN1UHCz3uARYjTj1LlA9TsZPAaC1tU2dUU+NfuSoUartsH0OGTxE6p/xNenvMCuf4aUu5Ue+xdO7x7Fq04EDe+sC3T6XwyLaalxqbUI+ImFNWZJSMupawiWlxkpV0pJw2lQXFrfDsrNfy25PSV3TJG807zCv1tz84d3WPZ1lHxPi9x6/BsQnGkgkwh1MHM3N/ZZPzXV7f/PNy1/1z/36KDi4iva9ESXXpcuXS2VtU33JlJq5cnfK5AnGE/8hmdXLLDFpHGkvaVyZDICuzILNDJp578TnMslk6KQTn3u3cP814uv5x++URs8ZZpQUORbAWT60eU2Go77f+DirkWauYenr7UF7exvaW9rVQsqsnCwUFuSjtLxCpPk81SXCD1Fah9xnlyKZUG5eLvw+vxpPYbQclOXWNNQIAt3deGHR01i6bT+67Nlq8afVKUxdDMdaBO1EsrYo8OAainB/j5o5FQ72q6mtVtF8/FoUw0tyMXP0MMycfhJGjZuoZtFx5hl3CogKiJGyc3KEyWXpEyHUOJbOHEmK6Qoxf8yy0L88g4w80UmfNNDQ2KimtrLbk9+94NR5SkMmAP47UozWeJlAxLH46TRsI/uPo3RNpTYh7pQCCHb3cbxPBwl2A9JNEOHjZhi+hyCkgxGFJF1AUhqGAgoRMFiO7KZVAQxbfhmDU/Jsz559eO75F7B08Wvqmy+4+BI11lNZUYGLL7pAvZNazVtIj8ggiZcaTdMz+NF3fvXCL5+u3Tig0GuToCH5MA6icxYWNRB2ZUUkt8NqPYhoI5rDoXownYlEPCWVNuHxxN39/ck+l+vtZmKR3iYx/2/Sx1EDUQPooaKQJTcUssVcLrWNu/jb29r6EtefPaRy9swJN1tL5gpXeO9TeLmdw57d+1RjJ7FCEjxM6e4/NuafcU0Gn3mfUnz6WiXg+Ps0pp9pn+jONJnEWWGZPibz+j8leQXfYxpqVmSAlGLJ5M3ppZRMSQQZZcTNvOHWKDwGlppKklqeaAzZObnIzsuBx+tXL1AahzG+QmZEZp2Xly8SLdfKcNxE4hcGpRIjMVOrtNjsGDdxEqYJ8y93JkTDaUKkrR6R1noEuCah6Qj6j9Yg2lIHdNQpLagoFcToHAdOGV6OK+dNw/UXnY2rLr4Qs+bNR0lFler24hqKcDCEeDKu3p+fX6AW+nGLDl2y1tOif67+zQrkaYtRTt40C0o4ukq1QladyHzbOzpRW39UjZMRNKqqBqg9y8jA9cDyvP6vx5lB6fJQd+lBI++R5zhudOzdfFa3lVv+JOWKybO8mNcEAHY1ERT5fRzsZ57TcLq5y+NWNsczlCaotEFzcN9ch6IDqgkwTFv6xYaT61+YT3v37Uf1wYOqDMeOG6/ygu8fP36sep41PDPNikxbkdxnN3GyA237N3S8sqHziIcTsayWhKghSatFNA+LaBtW7mCTStjtPJ9OncqfdFq0FDfDsmuigyTtqYQ1oQ6WitrtalfeMe1juCvvCbn94aDjsuhjQKp6mGeh5wSDtkB2ti0cDtul8rnq6uoCi3561tkXXHHJk5ZhN+kN6MRWdAKx8kYiUbzw0suKIXFlLqVjTpHkACUHJ8mQVeX+AMS3/18WEtNP8PlP6Z3S+X7S/27PqlKQfOTfse4NfeooNREOrHLxGCV49q+za7CzswM1NQdQW9uA6ppajBg+GAMqyzB48AjkiQZCydPpEIblYT+6MChK+QQmg1mb4MQyVHuIhcKiTYgR0GFCNUlDQvkH1epmajwcLKZk7bA5FMPj/ktZAgQcE2PXDeuBAjWRwlU3l6RZbQcjzImD4xwI9nC2FBmlpEMNIsu3mGt2TPZtalz6hRjSCW51KdfKlh+Cxr59B7B+4ybFmPkdp8yZjaFDh6g808OakeqWcomXunXMW/czrhWZwTJtOsWdbkLG8+lgjMNwmi71yx8jDvXssZ/jLAMi9WszjFwTNNV75YqTSTit+NF//BNPPfEvNa340ssvl/tWNY716euuUfnMsbVjsaVfo8iMWrM58f+R9xYAkh3H+XgNz+ws8x4z852kOzHaAluyZGaMGWPHiR3HlNhJ7IBRtmN2zAILLGY8nY6Z73b39pZ5Z4fh/33Vr2fe7u3ZTiL//nFcuz1N1Vxd1dWvX79w+pDs/cVnj13xic2/jAQ8GT5Ip/xHifo+CGhmHEObhFxMQEAnkXmS15kk8vl0KB/SB+mg3XQ4Fs6NR8az1EAaDjTk/1S/j+5sLP9ZgKUJfkRK3Zl8gweD6cmW8cuUCoWFLZVz+dF/rl5LlH92IEM4cvSYEikJkcIChKMrO6Vig2RswFQ5/q5SSilfIHAVRibJ0z16AsdVx/8OnC31H5IrV4jcHqEGoe+yTDasNGwDZiuDq0c+C+JzAR5D5X44V9K1dbXS0FAv9fUNYNwVEi4LQwssk1hsXMororq65zHYpqZGaWpskvrGen3eQe1DH1DrynbiqparWI4tGXwkah7YMlxrhHrwtNe0WbNlyaq1subcjXLOpgtl9bnnyeJVq6Vl5hyNz4Oe4ujr0bGYChseI6Xw4zMBnqxqbmmWhsYG4Sd1KWz0SC3r4qywWV5xjGihcHpt/2qUDXPcFtyMns94rLZA8tZDCQQnLX+Mbf0wFF60nTx1Wrj8RZgivDiFGO4Chmu9rHEApePX0ALnkqEN0oVjdKvLnHzTLS/Hr9fIaLg5iGLjeW8XFwUcY46j1TwokHVLEvNWK8D6sK5aMcfCjwmzbvRVCHTTVFfbVOUPs0yE82w9iAWtgeSi3+czPV4o+D3+fN6LME+IhUQ0H080l/PmanLKe4gnl+jvnyT8OQmQKQHE5inPQ1x49WvPgZl14aUSqDGRvwdIjHzz9sixY2AwvIbV3DpLBjNr5kyDBHDNjwluC1OF/VeBlbfgzIGpwSmMFgXd7j17dQVPbuFOYycshQuNMnJkbJl90T1V2GS3y8+JOCEM9gRgxSYbpz2KyR9um4AB2O0QPxgt97QpAPhyHVfxfN5BYUFmTOZcVV0pc+bM1hfHyLB1O4sPYcmsKTiQXt8VgXDyYP7zT1e4DhdlOWTo0Yi5EoZp+bKmPpdAXVQbArPS9zWopXBLytFW+EyD2imZIrfeKNgaIOCam1u0bnV19bpdpdqHI8SoeajAgNEqoN20WBZdKsCc/rR9SqRimOPWhLTVLagTz4MBmDUsPt8hEJ/jQTxNB2OZs2XcRuujMcfPS36XAU0Z92TbZaAF6O3MRT+P/FKbpKEAYB1YBVMX4zYCZWqDxTtsGmofJVyzOKGmUV9bp4KY215Gq/NA68pIDALdaJpAth1ThIluD4rJ+2ok2NAcXtgSqEzztARSQ3xQAQIH8fpgyEi8KNeHGjDcw88TMgfUyZ2h8Gwm6KK4oP1ThD9bAQKm6Rq0Ck72fDTaGPJEIgukAkOLkf/94JHWtnY92ULCJNHywek0MAWe8CBTIREzK5uddf8uvwIcxTjHXZrIDkPXiWYmvto2jH8uvzLqojECgXvHXd09elMpca1RHKQh8JedNCV1G5SSbQF+nY//HXAlnJCFuyxGwNYg4OvKHH9kDipMwCyoLfDFOTIOxtXW1cimTRv0eRTjeIqHTJoaDAW/edfA2SZyDKtiq8NwPqyl5sN0fIGPp4C4quWLaXV1dVJTW1M8FcT7qfgOSTm0msqqSv0GCq+F53dRGqj1IA1fdKuAIKKQY37c1+d7PdxawRA4BmPijJ8ZT8tgLQO2tGCM9WuYMueJYWTWXJEbIcQ+LBiNBG4jLByG7k7j5MvynUSTgBV1nITiGLpt4pTSq4s/1nCUgObu8zNhUsQUeEZL49ZjacuPxTKcGicPIpjnWsTzaJvHYjEdb+Jpf0/1Z8OhgWTAMsOVzaF1c2pq03rugLoliqP2YWpFLUQL9/sKqn2kGOcYjBNMudoZGvCh8u3l7IUpWvS/H/5cBIgdHB1gCAuzdVWXVZuD2d0dz33w+vk1+craFok0GaJRoprakAC52jx06LAyoGIJiJw1a6YyJE50JTwydRrEWUM8ZfaOUb8TZ5m+G5+GZeLHsVEWSBYpkZY/JSAla5jiOO6iIbM1908dhfDg8xvu6xNNAeWYDFAO/1iWjWWwgnHw4bpGFcMB8JvUgKKDuPiBMTU2hlGaPcFVjv464RpabC//bZ0IzIfxaqnDxBuydnpHhcbSpYtUeHKsuC9u+hQ4aoNBFsfCuNk/NLw634bxjw2hMOGxaWot1DYpBLgFVqm3ANRKLU0dDDQdPmvhEVzG65FTvugWjujzFp4Q4g2zXHzYbTECHyiTAZKZaz1QB9KS0ovA7dR3SrB9MSWwXaBJ55EX+0m1T3ZEEZiB8avg1D6lR4MMsJ42iV1U23hXVkTT9I5xxxFfe5T9z01KtR3/ZLfb2D+OifsPcewXI1ydsUMYS2E/1mE8KNCpcercZBzqEBsbBxOcqM2VaMExNozCFXa4Zo5v1aLK6ek0L+SlkOAbkVxhwI0/JIAG4oUGor3iCQQoOAIqTGjYfOU/+TrlP3wnjWF/ivBnp4Fc4tpw5ODZARUZzV+8qKzZH+KXjCpAMA5RW+MiVBoS4fETJ/WmT65KySCzUMVJpLwm2uwtI2vSsFMCnRaYRzGEaNZLhyWniSgGhw710DChy0+bTotDcKfRsIL4vH4ZHBrSC/XYDu7L6wpccQyiY2lyBcevwEj1lxBskAWtqzoc24nk9pAFRhHPrn7N8U5n5ZtlmON2wo2fWyLGzaOgJt4xun1i3oDmRCcjYbnsa91Cgk0tgpUlg9F8yGyyhsmYfK3wQBjCrUbG8kgTRribypMpUiBRi+EDc76LwC0ocw9ZVMoi5j4yDaPQgJCgZsR3FcyzDWpMQRkcHJLDh3Yjb9YxD/deGejvRd4T3x9S0DF39bTLqW7WTcPcEawr+hlxbCPdWn9Y3MJiezVMfxCFOEvnExjo5DC3mSJM+0oZOvv3zPiScZU32fDP7S+W46RRv8tt/4p4ZmwpwGfMmKGXjzKOibh1xY++URSpgJsMNkj7xjF8bFExV+obKqsrIr4Auk6B2SFXxcIMo82yITT4+VsjOEJYqDI8X25sC1zQOs4/OfizEyAxiXm47+h4FUBg7IfswoW1S6Jl9dXmsaIlB/WoVwF+Pvug9nHs2Alnm4S4PBaakenTocBEwkpRZ9Ak83CMEuxURMsCnLLsyo1oTlApD5vcZmFtwIRgrpjpKKYzgoKnccgUKTh4yaOicDKg3sSzDFsZO1e/yuCtMXF8aGmYLZmxZcCuNBpnbMbT1rP/Ng33woFvJ7oWXXSXDIH1JMPltRZ6dFONCbNtM0c6+X4A72KCpoU/40Y4Fonc2iCjp+F2l71hlgydWgrH1apKzDvIa1CAyzj6tVedMeELfnwYy/LoZ96BoB/4YRUofNbBtLyCQ3FYf+CYLTZqGGbqsQ5jY8Pyuc8/Lnt2t8n+fZvl05+5W44fG1UNheWpxqF9QdvdX3CjH4vhlmmqbfFsPFrFPodR2gPQpgaimo3GUzgC1/4xvfvP+t325DD7V/QD4GafTsDRMECRUF02DaNtGMHtJrhxrG3dBJef8oLzdPGSpTJz1my9zoVAmhqLjenCQ3Hd4PjZVRhx/dNA9ne4Vhqb6qubKwMh3cai8NCHHxQY5kEIDdyegr/g9TM8CC3ECBEvFjgal6t1HqIDsLB1ClAohv9vhz87AWIBDK24fcVzGIB8Phhc4Wmc73N0BwAozyFIQ0gErmK90tp2Su+7InNRIgVhkRHxzV4zQRCsaYsOpGcMQ0y881PCc4B++iyjNao5V8FkuGDADqM2bmtMmA03zNzYiod8lHkg337nXQC+1UvgqSNOaK7cuceu++zwM8zWRe2iMUyJHoPj4NHWP4vnDjc2HcaNH+1Qu5/CHwY6YDpbAXMNAntc0qlRY5I0Y5JKjIEBxpAD6ou0yUQMeAgHTgJxiQSP1Y5JGji5XAoCPgk7Lon4COJGJIl8rGGeOX6sCgWTwUP+yNhwvwwOdMr4+ACES85sVbL+6MdkYhTljEg2k0AQr0nni3l8e3wQDApl8GXH5IiGmS0VJAQRsV5J1ItlkWFTeMydO03OPW+NvPNdt8pHPvq4ePy1MmduNfBGgGeu2XC6zjH2zx3mhLOvbX/rH2z8qBsO0oL2rdO/RoCUhMZ/CWw+Npk7uROu8ngqmBxOvzUEp35F/1T47rIt2HQW4Gf7KNCbmxqxEOAsNDRHwc5DMHwPyArVycDsi31DFGiJaU9YpjfOqFu3tKYumU5TPDirC3AG8xCdGgfC/B4IDw5eUQuhYb6ok9oYjzMWtH9K8OfyIqEdIO+09dM80B748MqL1acvksn4+gfTnvOWzPO88SUL3l4+/0ULc75a3e9U6mFKZ1KalZoxm7ds1bt9uIIlDu/6qa2tkRXLl4EoyDDIZEv4NKWVpDVn4kw0jNfizY/ORq0QjANuL92ToicDhcXefQekt7dXt94oNObNmSvV1VVaZ04kLJRLoPm5y6VNy6zEJxqEu+rCNli3wuRs3PZZ4ljH/r4euf32B2T3nlZoTvy+w0mYVtm756hs335EFiyYLUND/XLrrQ/LwQNtcmA/VvLAoWlt7ZOTJyBIsOo83dElJ0+OSVv7gOzde0z2wexHPvv2tcpzzx2UsmhEZs5skd6eU/L4Y4/K088ekee2tMselDsCYdLczAfkVdLd0yW33/YQ0hxBmjKZPWuaHDq4Rx595Bl59NEjelz06JFDcu+921TzmTd/ui40Wk8cljvvfFi2bDmuD9wDgYL86tf3yfPPHZPXvu58OeecObJ+wwJ59SsXybPP7JKnntovc2ZPw9iUm+042zeEyf31ewCjoza3XXl0mxoYx4dHXOfNnaPjB4pTnDPKseAuz4UzgQaKCV0wOWgKlD8MijVU0LKmyluRSricR3wHht/ZaWvv0G1Em5D9unjxQmiLvH7IWcycDWy+noiUFU75Du7ec+rhnYPtNRV+H6Ym79DEKoO2Xm2SAxnkkARLgEAOuecKhSBYgD+PpSvYSy4P3pEHL9IrTfwj/kKXdBVL+VOBP0sNhCcfGux+ZKHcg1VI7vXne6sqyyoX5fwVkuf+u91qcVbvVniQEfBLg/0DA1CLgxpGPklCnDN7tjI8XW2eDSYQPD0wE8LcMDnC+l3h7qIc94QJDWOBwmNkZFROgImQcbDu+kKVTh7TPjVuNw3S8ldt64etmhGN9g/dDr41/KNt8+OfddO28dZMFYb8PZ4MBIZPfvCjEfm3rx6Wf/rSPvmXfzsg3/3BkHz/B6dlPJ4VPzSELVs88v0fA+drh+WL/7wH8b1y590I+9GY9PXxHYhm+cEPx+Wf/nm3fOe7XfKLXyfk6986KV/68gH51Ge2yunOjAz0d8gtv74X6dLA6ZRvfnuvfOVrR+Uznz8i3/3uDtBDRoJYM+za40c5nci3AOHVKff+dqv89BcJ+fevPCsjo3xBsE7+/es9su9gTJ85xceHZfMz2+XhR8Pyla93QIONg5HlZdcur/zLV9ulq2tELrlkqVx6cZPcecdzqPsITKeMxcDUOIR2nM1gTCQFG0egH4bDXqQBJ4D9SQ21CAi2p7o0nc2b4C6HhuCOszaMpQOz4HHytzgEx61jyz+O6+/7mwrHVa6pLsMcY/+K7onA8Dos8HxOPzA1+4gLCx611q3QKcA2XcHx5KlcVM2VFfOqm/1+rxekj9zMcV4Hi7tZRgtxtA7MD93GKoSNBkJA2ITsHbBhU8X9r4M/JwHCO7D0BBY99gRENsKXCMdS5dMa5ofrmmbnPOUYWbuJZcnQjCUnIwXFoUNH9CGoZc5kntz71juFMlx8aLBJpm7zkE4N6MccMTRErLGTGTYN/4p+R1OZjGdx3LjA0SOeLsNwTnDdemtvl3gqqSeRGEZtg0KRZagAsH82v8mGf7YetM9WJxg4S33g7krtEwdsOMEdTmAcDO864lw8frxNXvqSZvn7z10kH/nwOkRmZXRsBO2iYPcLb8M9cfyk3PSy6fL5z14i73nXQnnly6vlfe+bLedunC2LFlfJX7xjmvzt35wjS+DevbtVNqwLySc/sUG+/M9XyLq1LbL5uZ2yZVu13Hf/TrnoQr985+aXygfetxLCpV8+89nH5YEHD+gzLj5sHx0dFQy7dJ3ukM3P+6S9/bB869svV0HQ3z+mn531ec17Fnt275Bd+7xy5Ghct60Cfn4eIoDxKUg8PgI/eU1KHn7oadmxOwgBw+25UWgKzti7/tgpxf62cW4/jD78V7rBuHLLxgnjnwoU7XfzRjzpl34TO+nPya/453Y7f/x3WVPi8M8Nk4f6DADCGTg2wFbfFmjDJxZR9NtTVjxqzcWSanMAzkcuELmNZY82TwCkP2NRRJNHn4UaZMn0muZoxBvMZHJ8puGj1ICt21g+56F6oeD3RvwMD6ggAc/xRmCX5ct414mnDkKEdmJZQvmTKfVPB/4sNRAOGG0OKA2cmel1FQs81bMCOQ/vrrJahyEg44YaHPBJR0eH9A30q6YBUlJhwSspWprNjanmGwUGXx9w0o08UKYSrjJ11WpIjKgDcfhHwrS2NUW/1tX47d8ZOCX3BHDS6mSB3d3dLQEID41CXNAf1GchdBf3q609BTlrx1mwHmsT143vRp6EM2U+UwHqrW8Zo19Z7auvPk9e85rL5bprV0tjI+8dM8s+2wdkxC+74UJ57WvPlxddNVM2nlchV17eAKYv0twUlLe/4xJ5wxsugQCp1bG64op18pa3XCPvfvdLJRxKyc6d4/L4Eyfl5TfNlm9+44NyzTWb5GMfu0E+/rFz5cILeT24oQkP2AO3PQqFmBw7HpMtz52Qt7xpvdz4sisRbg4mhKGqUPtIxnsR3yE7dqVlcPCUlJXxY1bcMoJQR/u4vcIjwcePHZAdO1IQbH2Syw7rW+pTwaQhmRCgXenyF52IoLDX04FOf7Ns0iq1EF3UTMrYQVMo0oY70AWcB/8jYP6OsVnR+7uyJb2rkHQvZEArdr7ST5u3JPPKGP3AWlmZttks/ihYRLVyFmbmrMnDvTBinHGzUCJijvubpHHW9LoFLeWVybTegYUMuUSj/MCfvgPCpQ15TBrdV3r+QTtfNqX2QfhdTf5fB3+WAoTAExBVsEFIJAvP4rrIKgm3KH0o0Sh9McoACY6njg4ePIKJh25jPHGNJbNmzVKhQCK0oHmpQ73GtuQBW4nS8dr8TLkMcMHZwiy48yVMUR735UeGR2RgaFgf9mvZqCtPGum2GyZZMQ/a7vxcoF2DvtA/TkLi2fLcaWwYwe0mAM9MJeOeYBNsvWFYBIVHJsPDC+YEHGFwsB/hZMBAd/JnfCRSLQ89dFi+/OU75Ps/3CV33tUpP/j+ARkYwIo+mwGz4He7k9AC4qpFxuMpTcsrxIeGR+Vka07i4yNyzbXnar4xCAJ+p/0DH7hc7r/vi/KiF60RnsAjkMEfPzYsDz3aL3X1cXnd6y9RZsVFApkzmbI/4JG9+/bL1h0BaT15UC69dBrqSY2qRCc8KZZMjsj2bSfl2S28k6lN1qxpQZtLOATtd7dxwt0wRVcXwY45w2w468p+KY6lC9yrby5zJkWXABG2XFJ0kQGrbd1mbpg5Qi3ZxFumbeKM4dcdVet24tx47vxYL1PpUqsnt98ABCXSkc75BUJdwBHTaRCvlTkTkL/mZpDYP17DKsAWcpL2Vom/YUZo9YxQbRINIkdAdSA0nOO8ZoXg8VGQ0B8QTyCf9wYhVfKFsGaK+nty+VrVQP5UH6Sb2fh/G+zA6As7HKgmDBgHLZMt4zdBcs3NCyqqGqvXSrgZg8rtKwBpxTEkJD4z4Kdqu3t7dctH45Azt6z41nlLc5MSpk5EC7+PJBhPY8siTLZtvIXJ8QBlJqBXNW5G4ErLVW4P6s7L/qwAJINgW/SBKibklHVx5WH9ylT4pxPYhBXxrNviuXCLbmfyn9W48Am8FiQe54NQDwSEeTeCaz1Cka0Bl0dtfcD5znefkG9+e5fc/pvTcs+9g/LYE31SFqnQZ0DmCC3w8WPzJ3C2c86PjmYgVH1gNPbBNXGAm2efkaHDj39ueVBz+9o3tstttx2QG244X6a1VGNxSgFg6sR+zWXHZN+Bgjz55FF57avnyA3Xb5SxWELjCWSUwaBP3/vYvtMve/fuks999kWycOF0SSTNcVMDqB8ZqaPd0jjBpr/VQQNg36vP+XX6Up91EEAjaKrBw1jw+Dltm28xf03upIeX/aFjV7QnpmE4iEozRixLmgCmX8yIEcOE0AeXQ7eGlhEAYyyDZwzB2Aw3qRlvQyw1lGKMC4A2cMFQV1ur7eFQOjF6lJf1t2kM2JycWmj/MRu44eArwtHyWYGLV9TM4KngXI4yBL3KE1lUPbhk80EPAVGl09BD+QwE2dGfD5n7scq5fVWTKz6PdV4oNAX/iYCZhX9mwEsUQTA6UJ2dycwXXrt4mqe6aU4uNBOEZSeZsQjKcEE4fOucK0syKtI7gUKjublRtzO4misC4pV4OSEsshtKlFoCotHYOGu7k7vdhrbx7/xRUcZfMY4AfBbPrQu+OEimpmGgdTIvMkGu6nViWMO/KWwtyeJMZdzxykgcgLNYbQa72zAFuKP5Stbw8Bg0h4xEo16pqS7TcPu2uQIToJHs/lhsUD75iQvl5z99rXz13y+RL/zDavnXf71cqpAumeTDdp9Bdypia8nqlkeRNyIzGS8EVkbHnfjsnwcffFieeuIpMPoe4LClvAdtVN7w+oWyceMs+dZ3jsm3v/OcWVwA2AcUDK2tCbn3vj6prOiXd73rejlxohNFODUgE0O9/RB6u/Yk5f4HjsolFzXIJZdskI6OnqKQtKt21QhYY9g0DDMrdfY38RCsbhoGmDDiskRzOtBpMSzWg4yTGgjp2oKpXwnoZ7QbQzNwXBrv+CwLN2BiiWv/rI9gbKc+sN0pjc+G0Gdw7R9L1LazHxyDYBeU8jblcIwLeo0MQfNA9lwIjMfGtW9MH1hsU4Ztg/7yx/EVeL6qeoEsXNQ8o7oswBcK+RCdAsPLvSvaMBQY3oLPz7ux4DfPQWjIf6xhnjzYQ/uV+PtTgv/rAsQZ8qKtA8UrTOg2t/AO5i5b4V0cCNVVZ3xB0A2Ikn8gNvtHptvX3y/dPeboq05Qhz7JAGZMn07nhDREIIFza0j3ae2fhk/hnsrPPxtmjZYNY+Mm29a4/GREsfG4DA4OSiRcZiYA/vjPKzWKfoLtKcdLmBxkJ9LvAjcO3ajGHwxEZXK+AJjKxKWtrQfaU0Lmzo3KtGmV6IMkJru5fty+KMmXwZTBgmGuXbNUzt+0EvgVMn1GCALeJ4n4kObKY9dgNxC2SMW0Tr34HKC2rgpaRJnEEz7ZuasL/ZbGwsAvp08dkC1beuQznzskP//lVnMMFBwjmcrK5ZetkY98+FKkT8t/fHeHnGzt0+cwXO3zTqznt2Xk6ae2yIc/cqXMnlMNQThmhDhqwT/KiECgUu66uweC8rj83d/dJPrOS5qHMcz0ZPs4RvaPvjO70/QDw5kv8eyYqg/tJS3wobHJwwDDqEWbQXICnfQ2JxPiLtGE89fEM87gmV9TX4Ya+ocLxuRp8yulsDnbskysNTaNwWMetm5aZxgKehptI2IYZ0oz+dFmOIVldVWV81KoAc4N3srLI/nIxAklmDKYzvw6eSOY2hsXmpnwNGloaapb2ByJJrNZSgbk5jxD53MQvVDR5w3rQ/SCN+/Pe3mliSM4vPnycnOQxznQwwM+vdLLgm1FrP2/Fv6vC5AiOCccqDGUbF6kBroK1UbPC9QuiOjqjBxoEnCV0t7RoZPBrgoJ1D54VQW/cscXstyghKcUdxaYIu4PohY30lkSuINZDN9+7unp0VVWf1+vakqmHR79LoTi6SRXp7FdmUyuqjJqxzDSbVtjmYZ167Fo9Jdug7jirFsLcYWxfonEuNz5m3tl3/6kjI7mZOnSWfLM07vkRz++W3btatOLCv2+Mtm79yQ0hgS0qYBEyqrl8JHTcustd8tv794qjz1ySO65e7fs2X1KwiHzESqOszIdL7QFMiEAmajfH5XXvXaNVFd75Hs/OCTf/d5Tcu8998qDDxyUg4fLZevWbbJwYQuwwbT4fAMLjr6+MTnv3Gny4qtmy9FjMbnl1v2aLx+yR8LlsmPHcTnnnAp551+8VMZGx1V4eLzmEAMb7Q9QI4zK88/vkHe/e5OsXr0Ums0YhBDy4BVLimUAPaN/dE0eeovjdllGa3H1U7HsawcMwy0o7dKtYYpt3CalKe9sYFOZehEMPv8YOpG5u8p2fg2ecRsfcdy1KAH9Ng+bkzuMLqY0qS2UyuT2X21dtT4HyWLBoalRL27h8UuFtg8IpZrQmFIMOPnfQC+sAADjkUlEQVTnM5LyhKWlYUb1hkXljWOJLOQGj+5iTWK0Dwyez6NvpOfT8PsZ5uFR3hBs5kRBwjD7Rro+B/kTu9r9z0WA6ACNjIzo0TkaDlw3lq+XzJ4dyocql0vVQr0TqUSMBkhUJK6e7l6d/MV4hoMIecsnT3YgPxMO0MIIRYcDRLGGcaUkCsUsYGtSxUWJjiHoitmFdwYgzDBsJw3dYNz8Et3AwAAY8m3q57UfROaDYLvtoXoSy+Kfw+itsfnZbQP8mHAKXLUZZsq3aaxhmE5OGG4TlMItTimN41GLWsbJtoA8/Og4VufdcscdR+QDH35Mvvwvh+QL/7RPtm8/KOPxnHzj5p16PXtf76B0dVFTeFw+/bnd8tOfj8ntdxbkJz8dl527M1JXF9UqsioD/SMy0Nsq8fHS84h4IiPnnjtPvvzPV8nwUAe0gafkC/94Qm7+j0559JF75K8/fp5c/eL1ulrt7R2S3m6kT6SglYbl1a9aJtnUsPz7v98jx473oo9FDh86BEFwQj75iVcgdzJSljsqfd1toCnz9nNvz4gcPrhdVq0syPveewPwOAoeOX26V+Kx08AzGoPWW6nCuGkboG1C3IAe1N+Sm9tVZ+Jxm8u9+LHpTAoalucwTTUmxsbZMozb+iymEQnuNIRSXhbP+VGDFEoDiKGlxoTRbVJNEhQaR7q0+E4Y+1LjGGi2cXk/2cwZM1RoMIx5UJjwg2HE46KQmoo1enLSWfi4w/L5LBYdQfE3LvAvmFPRlE0jUBUQ/mANQXFC4YEiMlm/x+8v8K10FSKYK15eaYK8dAvL8iQ25U/tanezxPm/Ce6B8NRLvTdVW3oDPZVK+Qe64rl/ffu85pWrl39IZl9ZncuhO0BETKhrBEw47mkPDQ/L/gNkBqV3PwjcO161ArIHK+HiiqYIpGJMIASR6SshmwiAQ9QMUcvYxDDhNqiURicLAsleNNSVXvN2DAP4S3y6+L4HTw0dPHRE7rnrThkYHJRzzjtXw1nnuXPn6FvovJeKtTdp3WB9Tr/A2Ilb7AvYlq2ZXxeOxphQG2J+3T4CXcYQmxoI1saydXuXPPDAIXnTG2fJi180V1asqJV16xpk9ao6ufDCadI/mJOR4TF569s2STTql/XrKuScDc2yfm2jLFoUkPnzfdBcItASZkp1VURqa/m8ip9H9SGvKrnsslVS31CBvuABCDLTrGzYMFde8pIlyI/CISlLl4QhBK6TN7/5evQlv1fuhebpl3Xr6+SSS1ai/8CUZlbLvHlhWby4UpYvnyOzZjYi36y8+12XySWXroOGlET+fmh8AVm2vFouuWyl1FRXoh4eWbYkIh/72E0yY0aT8HZkXqJYUe6TTRunyznnLoWWwmdU1Ixtn9E2I8G+tT1nwOLYX2IbjYlaWuvJVmhARiMg8D0QPlhutodA8Gdyhq1lsiQ7qgTjLoU4LksLbtQzgJE2fQnRbvNyEWLpuOQvCQETTttZJBGHCxv+OfEG30kzKY5asC6cUFXeRG23Ejn2CxbM02O+dJt+s/UrpaexYfrr4UfN8pI9tTV1y5NdB0JhaFziQQbeLPpPrwMFWtbr9fOKTrpzPq1cMMc30gs+LNMAfCMdfCnPMWlsbMy3tbVp/n8K4Iz6/0kotu0SucTXt6zPOz4+7q1KJn0xcBp/IhE40tUVu/9fr7nuxddcf+v4vLdKAQyVRGImkSGYKLSLnbv2yJ59+/R755aGuB1A4XLd1S/WY7FkxkynBGdQfieUOr6Uxj0Yf7jfMhF3PiaMwP16fvfj0UefkJ/86IfC7d+3/sU7UfegMqtLL75AmpobzYoMYPMpweT8ja1l2EnlJNHrv42ziEUwvzbPEoYJsVgWTDgfXudyY/LFLz4oX/v603LvvR+Qiy9ahhibu2C1NiCvfd0vZdfuk7J396fByCuL8ZynJ07s15f2+NwqFkvI6GhKNqw/V0JhfrTJDwbi57YBhIK9C4ntMbnzM7d8XmLAvHCXQH9hvuuzmUhZCBqFT7+nkUplgOsDrXA70OypU9Myx6MLkgDjZn2YTwQ4TM9y+ZwjGuU17l6lH34XncCr4stQPvF57QiPK0/sIwP6oBwRhibhcB7oaEtsNzk2LxPs7RuQJ596Ssu3DJ9tX7RogZyzfq2WRdBRRAZcaWseU4HNn1B0m3QT0rjx3HC28N8DNhltwtRZuDEmgi5MEPXrW26D9hrTrULOg+uuu1pvkkjopw1MrqFwSMebY8WLMUkj9gg3oeANSMQbk8RTXxx50cfv/fbp3vhwWTiYgeCIAzcOTT8B3SPu9Xv087YeCSQLeWQQDKaQbxpzJxUCEaSCwWwymcyEw+FcNBrNHzhwgMKGDbCNmLox/wvgz2ELawKNZZ1TD/lClHZ+2ezGc6R2AVb2mLCgLINsxosrFKr3nZ3dhpk4OZGQuGJvbOALamHzEFIjTTq6SITGNu4JcAY5GGwGW+NOY9g1oZSjBSMoSn7rMjl6lIH19PbptguZGF9w4xvUbAMFXwj150rNpDk7sByD5aoN8rDfjODENOGlGhhc/lqXyaeEU8rL5G3BrC69npBuKb3n3Wtl2rRqMNK0jMXGIQzGMenJuHNy5RWz5R1vX6/HrONoG+P5ZjGPyvLt8a7uIek4PSCDQzFtL9RP9AOYOpg186HgZP1NDdgWWnz+wvi4rtqJNw5b6QMITM+tL4Zz7PmODftwdCwuI+hbvliagGAZGRvVI6J85mRXzEwzOjqmzJor4rEx+MfGdFxMH5tLLUcYDjz7zXQyMrMqn2hKWyulrRf3dov6c8bwunxUQ1tK0PFDe7l9w+0dbm3yOQHr+3uFhxu00wiIKLod+4w8bDjtMyIdmCrc4NuYiT43TBVWAmpZZeGwzJwxHf1MPm20GfeFiuamCJHTHW0yOtIn4VCZDA/1S3dXO/rH0ADBk89K2lsnoRnzyzctiDYldRurQAKhlIKY1psbdcuK4QU/jASKFeQb6Q4fEvtGOt32ee2fAvy5PANxQQMnqDfujeerqmZFG+urL8qHp4MBpHVeGKWdDBHMNRiS4eFRMIUR3fLBfC3OD64aeXUJiYkvhikDdYxJT7fZIbSsl6tSrv6Y1jAUxJDmEMd0fMBLQcW0BJMKecFl81YGRj//mB+EHBkY41gPODSeqe3bxWRa3HPnKhrJtHxCBCss7gkzNz7o1LKcvEw+pg52ohJH60+hoXhsjwljOmNMf2g5msrkQrwSjjHFvJyr1jUF0JmOTyO5RXD99efJl7/8TvR1LZg6v6Zn6sfJHwqXywc/eJ18+u9eo2XwZJXpP+TLPPBjykF52vdIiz8ySzJIZZRkmhhY9qVpN4WuYfhkutzS0nj8sSUEbZHyCbrNUVgaEwPQhuuPBmk8GTjHWsfdEBKxVQigDvoMSvNh3cDYgGfH1OKZfEy8MniUwXgKRmotlrEpOHXQd2NgvIjnOkFpwo0H4LM8gpZHXO0HDVKw41U0oDl7dT79zK4Ub2iJ/W3DbL0MnqmzsW0aY1go/2zcRHD61gHmSRxLyxZMOHJxyrR5WzyGc/xnz57l0BwAfZ2GFqljjE4iXfr9efnZz56UX/xityQTHfKzn94rP/zRVikr403N5nkSL1zNolrh6rm+y5bXz8Z6BgIib0oseL15fR8978tmIEwwCD4+A+H17rkcPyTiy+VDXowrBYd3ihcKrU1wu/9XweRR+j8J9gXC+nTam65Ke8sgQDo7U+nPvn7u7HxV/eJMcBaXJqAjc2unudqD13+PSfup48ghV9RAlACzSd0Db6ivRrIUJhO3NXKYqDylReaAf9j2HiMC05kJyrzMlgRpnJOfWozXkwMRj2I1iJWyl+8Q8DsSjjDghESY3w/Goi+zme0RXq2C2qCMjFM+9/FZnmFOFC6pFFa2+ZS0njyB1fConlSKYhKkM3GpqiyDkCRjJQNhviwqD2HJ+sFvqm7qAIapf6gn2+hFGh9t+j1ZY1AHD+rHiw21BvyH4XUeTONDuymF8wXWGRqRfkCJW2cZ9AuPS/P6UjJ2TEP0uUfSeiKJV01whcjq8B4ijwfCkA8xwfi4eucqnd//yKTGJTE+jLg4+oaMhNqGVkNbQSarLoeR0/AKEfZjmlex6zXrSdCAEW7KtE1ibbcHbTSGWosx7AcVOMiffa80gD5gv/g4jgEvVrDmC4MK6EfWg32ndOAEo7FaVzI6CnU/Fq9p0EKW9IC+IT0oEukIf9yaDEV4pDwlqeQoBEtSn+uY91BMpoYRO3WBKRTSYHxprZfpC5MftWw0VWnc49Cx9prWB3mgXRxbM9Z2zI0hrSgefgxd0CDOGuKjPPY120Y3y9D0E/I0ApL14WME9rMusFgNtWE4bhwQrRcNmT76nsy8GM6TX6BnjAmFPOla/ZgnFo/00tzUJJUVfPbFMgUa7SiSgy6BSQHNvrzqyovl178+Lm956y/l579sl4UL50DTZbzZ6mY6ChFvdKEsWtQ4q7LMF+S1O4hii6l1wObb6egVuvkyITURpFQ7DFOmlRS+UEjbgqOFuMOs/79j/mjwR838/0dwt8u7fv16b39/v4/PP+IVFT5/PB441NkZO/Hjl71m+nnXfy89763+QjKmX4yLjQ7K81s2S2dXTFLpENTW0xKOpGTW7CbY1dLe1i6dp/v5sEtmz5qF1Yz5hoSuitNZ/YxpS0u17Np1EJM5Ipdfcb40NNToZHj6qc1y/Pgpqa+rlyuvulA/hZpJJ2T3zufl2PEeGY+B5jDJ6mrDsmbNbJk1Zx4mREj6+nrk0UeehoDJy5q1y2XdulXS2npMdm7fKUMjHqmqjso4GCkF4MWXnifTqRmJT3p6OuXhh56Qk618h6VVdmx7Tjacc75+VIf78i3NzdLUWK/bPmuQ5/RpdfLAA49JKpGT1WtWyMrVi3Sfnu3jZYV7du+R/fuPQeDxZT6zYiaA3WqPYy7p1g953Xmb1sqcubMxYXnSqEueePIZSSR9Mm/OdBkbG4JJ6G3GBC4Ew2GfLF02R+bOWyT9fUPy2CNPyng8I8tWLEF7l6MfPGhzq2x+Zhvy9Mv5F64H7gyk9UnbiSOo234ZHKLG4EO/BmTBgjr0Rwyra6ONcJVdW1Mny5atchgA3yQPS0f7cdmNdvUP5DRtJOKX+fNqZfXqJRIMmyvun3t2i7S1d+lXBUsrXsPU0um8XHbZJn1R8b77HoWgy0qItzQDgww8GPSCucyQefMXog7mmdThQwdl2/a9qJdfNm5ci7g55rkJ2kJBceDATjmw7zj6iFov6KE+KOecu0iam2dKGgyP9ejv6wKNbQN9JsH8/GBsXpk5s1LWr1skFRWN2qk7dyKf/cfRpoj29dDIsJw6dVoXDU0tlVJd24jVNR+iV8sVl18G+nxSTp5AO8vK5IqrLpCqqhoZGhqUxx97WnJZo8mo9kQOibrSzuYKsmLFAr3hORbj9j7GFB1ONHYV6YefObjqRRfqRZebn92Gfo+Y9A7wmyc89Xr1tZfIqfZ22bZ1L+oclcsu3yQ1NdUq4HQQyY2xKPIg8yeeeEY6TveBZqfJJaB5Cr+xsVF5DHUdHUmAlhbLypUL5MEHH5PhobjMXzhXNqGvM9y2Qr3ZJ0889bTs3btXOju6pLy8Rs455xy56KINsnnzFszT07Jh/UqJVjTII48cBj00SXnZuGzbdkwWLZ4vGzetxtylkPOBb3hl/Lm/H37H397xg+eOjPdUlfkyGLYEaEefhUA/xIzK8RZXPmRK0oYw4YOVFBZBmQgamA6Hs+Xj49kR5zlIw4GG/BPyBCcYSemPAS9IvqVR/P8PSBovtLFAt7empoZXlngj+QZP3Bv3Y6HvGU2NZj/5jg3vrVx47fpUaJpgoSixsWH57d33ylPP5OWBh8blwYda5URbGJO1CkQcgxDxy+DgOIi3QrZuT8pzWwZAaD7ZtTsujzzaKffee1p6+pLykpcskq9/sw0Tr1uuv34lJgG3ibKya+dJ+e73++VEa0xe/ar1WDVm5L5775LHnhiURx7Lyb33t8rTz/SBSBNy+MiwTGvxQNVuVIZ72+0d8pOfdsnaNTNk1qyg3HbLg6ijyE9//rycd95iCKCw3Pyto3oa6NxzZurqfNfObXLbb8Zk5668LFwAjSoDxuJ9sezbz/y9sn3XuOzZl5YnnxySFcunyZLFlfKrX5+Un/y8B5OvSdatnQnmxJU2v8vhleNH2+XL/3YUbe2V7TvG5PgJvnAXl4cf65T7H+yC8MDq0tcs3/7uSTClqJx//jx0f0H27Nkhv7lzVG7/TZu87rVrZes2uO8YRv/1o+098tzzY+jDDIRTn6xd3YjJ7JE772qXH/5njyxeVKfPQbjtMDTQJ7+6tUduvb1LLrt0AYTENBW+fN/j2ecjcs99nRBUp2XL1hjySkLgjsic2XyfIqSryrJohdTX83v3YMIQgocO7JLf/nazbN4SlnvugZB7Cmm3xGT3njjGewyMsQGLhqDe2vvzX41pvR959LQ8u3lQnn1uEHQyCAbVKi9/+Tqpq/PJ3Xcfl3sfSJXatWVEdu1Jg9H3ypIllRDs9ZLNpOWZp5+X++4XufueAamsisgFF8zT5ybBYEj27d0md9+1T555Nix3/fYoyumVnXty0CCHZf36BpRTJ6dPnZDf3P4A2hkCzYB2Hj0lW55HWbsSWGwMyfKVfNehQg4fbpWf/XJYnt+KMQLOjp1xCJCodPVUQ6hnZMZ0fn+dX06MQLhG5P4H9sr9DwexiOjG2M2UuXMbJD4+JD//+SH5yc86Zcu2QTl0KCdHj3vRVz3o6z757T1tcsMNS+TgoThobUQ2P9ePcLYd4/v8EPI6DS0yJzfduB5ldmIl3yPPbE6C5rpA6wPy/PZR2X9QMP5DoI11mGt9mCM96Ns+ecUr1oAWQhh7s4VIQuRCwufPYJHXLv/xvX4ZB2u+6aaVEAxcPHDOnpLv/7AXfV0l5507Hf18XL73o35pqC+Tyy9fBBrl8V1q8zwg4ZEjRw9gARXAmDZLd/eYvPSlSyF4W+Xmb/ci75S88fUbIXjmS9fpA/KjH7fLLbcNSlNThVxyyWLMDS4esZDwR6Qu2x7uOHnk9AO7ezsqovzSPVUoT87r8+Z4B2+h4M/6oZrnc3AHArlCxpsPeHKFNKSMNxIpQIYUPBUVhep4XOK8QGsuFh5dizxt0ubmadZNw5WM2+82BLd7KnDj/z7cs4JdTv3/Af/tSv+BoB0MVRCroLTuL/INdKqOHaMd+d985obmcGXTOZnoAh6pwupK5Omnn8Wkzsivbz2GFdQJ+eAHFsrGczNy7ESv3HGXF4wlIdOm18nadWG5/iWNWPnUgYkOY4V/Ul78ojoQ/Ey58WWLsLoKSH9/GqvaIRC8s5ft4eoSGk13DNoCP1cKBr5tMxhFWn57b0za27fLX7xjgfzNX2+AEMiD4bbJJz+1E1rEqJ7uyaQ9+jCYF7R2dbbKlu0BTND98pEPnSOvePl5cumls6S3Pw4i3yEDA2loT2Ny5Ngo6jwiTQ0Dct1158q0afPluc2HMdFOyKZNvLW2GYy0gDb0oacy0DL4gSneODyAruPWkn0m49MJSo3ipS+ZizY2y0UX1kB4DgP3pFx7db3ceEMLhOJyeQ1Mb09M/vOnu2V0lA+6x+TYMTCx5wdk6VI/NKtpMjCYkD17T6E+CXnVK2fJi66qk9j4iPz6Fkz+H+0H04hgZefHanQQQjatfcfTMtzqi48XpKerH+NV0K8FPvbYPnn6uVqs/p+RCzf55NN/d7689LpG2bevQ374kySY/jgEB5oCpmFezuNWTUCGBrvl0cd2yzNb6iCsNsuGDQX5u09tkuvRjsNHu+TzXzgot952GONknoW1tY2AObfJjTfOlFe+Yq68/KY5YFwz5R3vWCENjfyGPrevghCWp6WyfAQ4M+Ua9Es2F5N77u3BgmI3Vs5e1RyOHk/LXgjLtvYeMOCDMjo2rn3P7csdOzrQD0NYpDwh7/qLRfK5z1wMjSYnP/rJMbnrrhPoj4Q8/vhzsnVnPfB2Q4sckL/9xAZ5y5sXoF8H5Os3n5BvfWsfGkwhSe01hZX/Mbn6xQ1yw/XNcu55eSxIeiFQ0rJjF2+oNdf6E6etDfXffVKOHuuVO+84gH7naTQwy0uXYtyb5CbQSxj0t3XrSQjmNPpimrz5zYuwyKmTRMoDQXsKmvk45sEcCJWZmCMz5FWvmivXXrsYbDYvAQirsVhB9u47JudvikDwzpCrrqgDPY9ivgwJd9WoFQ4OYe7Q7zfPtLit7NZY+OyC35LvOM2vSsbE5w1KwBdAWp6UAt10DEFjSqFP+VwooHTErWaMPMrwQQDx6v+c3l9XVVWBPi2AjkckHkdePmjbGO+ubh6GiCO9F1rcbnngwROy7yC/RNoDrTQFxmW2icnA+NHIfOMqWbeqZW4I9UR36rZVgX9wZLNePhThoV34/fqJ23zAbGfxfRA+A4Ec0VcMeM0SF7t8Z42f3+ZWlmPIz7y0HeOOm2zcwkXTufy/C35f/Blgzyn+v4L/agPot+N01ntibsGfA4pLPF4JwGcffYk+T3I06a3BKEKQ6PeIgTM+Y05heXnVtCWxArSDLBhdPi81tTMw4U/JsiUx+cEPPiQjo52yck1Uauu75fvfG5YnHs/IyhUV8oH3nytz5yzCavGQPPrwQxIMReWTn3iNRKO8XjyPCbYDhM/JQMLnZYAjqJnZu+feaihIIkvKyZOjWKnx2ccxuee3H8GKeq424VWvvEje+a7bsWI/AuZ2RF73mgUQQnyzmc9FUpgQGQi7DrnpZfPlwx9+HZh0Qi6+eJq87PoFWCEdwGq0VVav5HfPs9CYuuS669dJIslP7vK+rpisXTtNPvnJ66W6slY+9/lHobJ3aA9zkrOccMiLOpI0EroPz+OuAV9YZsxskb/95EyE+2TH9j3y8COPY2VXI5/9zOvQXqzyoSXk0K6bblooP/v5PqwGj0IAB1GPNBhZl3ztXa/CCpB70VlM8LS8+tVXQfidj/xENtz+jHzoI09BqB5H/HrVeIKoB7eUcvlxCI448o+jDRBrYER82NvW2qpviG/ZskM+8Tcb5S8/8holAD7kXLbsWfnYXz0l996Xwwq/CUxDdGuGQKbQ3sa0ZfLkEzvl4x9bK3/zN2+AjDEPYFevel7e+74H5Qc/2qNvpvM9DB5CWLysSf764zdiDK32z+vc/WhTAowsgTp5YCflyivPkY985KWK8fjju+Sd735Edu5ole7eESwUOuTQYe7L98pll8yEFjEgzzzTCga/BALXK9e95HKJlu+VysqNYPiXIv9RjGFK9u59Sk53dkJo9mFh4IPgPC7XXVsj37r5vaCzMrTJIxdeeFje8pa75Oe/2Cdvf/sGhAd0e6ihsVz+8sM3SDLdDyb/HJimX37wwwQY9wAvBJTB/lE50jsqBw7GZf68pGRyM6DdHpP3tGLl3lCOeqyDQDxfEvFh+ezfPwb6OoV+eTE07fO0jaQxnljjdu71118kb33LJRjfUXQ0nyWhTyBcuLVH4GWlYcyBD37wJpk3rxmLl6NYRD0CgR6njIcw4zNCzB3g8NkL6Y8n5fhsh+/v8ByIeW7G50seGAqWFMZgFNodaZX064cmzMMQWiLSeSEISc8pXdBwKy4QDEu0ohKLmOnQ1LuV3vx+TFakoYaq9AdBks/HdUvtEOisvb0VizkuqjB/WVkYLQLtTganycpZjXNmNUfLB4ZT4+EgKFQfH1F4iA9C2psHaertvBj+AIVIIejlxYo58KSyXJk3mU0WUtUpb+1wRgaRbWZ2xjMSGClUVVXlt28vL0DtQT/HlBdSwNAOBoNaBTdEsCpcL+uLvLScaR0e+oQ8YfEn2xZsujPynQq0Ev+PoNigScBwGtbFulWKohNU2jq254Sc8E5lHKnrAZ7P4lF4sJP57ge1D55yoIQvg8RH/rmySPlF3paVgWyB32bI6f70hnOWyy9+/g65//4v6rG9H//oN/L4I3ultioua1Y3SGsrj2UWMKmawVASej8WgcSUy6f1XDm/hc2TNPzymS9QKU89eUB++MOH5Ec/ehRMK6GrQjaRq5uOzoIcPgJBcBP3wWfL8MgITAzMw49JOw92GZjLERA7H3RzPz0MDWZEnn52DDn0gFlcigmRRLlJTLCQvOtda/T9AZ4W4Sps774YhJJXli1twQRlGtAEejeVzkNAlKONwxIbc39MhzSDCRiJYhU6KD/72YPoj0flV798VB568Anp6+0AAScknhjDCo1ainnuwXP0sdgYBC6vxfbKO96+Wmpry6GFbAPTG5R9B+KyfHlENm5cKikwWN2GwIqRQqGtdZ88+shd0tvdJXW1VejLGOrDu6TyUgbV4cjRUfnpfz4iP/j+Q/LY48e0D7gYpZAYGs7J/gOj0tISkLe97Vrth6FBrErRJxde0IAyq+XEiVHp6U5IBbSa6upqpA+grwRpU1hZxrBiFnnnO/mCICbt0AjySMglF7fIuee0yJHD3fpWOVe21ET4TOz++5+Tb37jDqzyf4sx/Y1sfX4zeiwDXmmYCh++kwGdaj8kjz92L7SvwyijFuXy2VBODh8ekp27+lC/GfKe91yKVW9ObrttD+gJXQdNq7omot8redFV58i9994jP//pndBqeqGVJuV1rzsH9Y6hXhloikPy3vdcj7phxY42U4tZt7pWLrtspvT0xiAo2lWTo1ATqUDf7ZX//MljEDwd0IIqwGS7UcYMrL59SN8DYZqWo0fa5H3vuxiCaZkcOjQsjz56GIuiIGiex6JjWAT0YcwSGDteg88KZ/QQQyqdBtnk0ccVcuTIkHz/+3fJV75yj3ztq/dggXKrbN/B52bodEN+bKikM9QI0tLV1Qca4gMTUicQ0IekR3+wUh5/Yr/89KcPgf6ekFtveVS2Pb9VcoUEBp/PpyEYMC7cfvr5z5+UH/3wEbnt9u0Yez/6moIAmr+WRQESls7TKfn1rx+TX//qCdhPyr33PK6a/IL5c8nVdcwmAuebX1pPHtKvT27bflyWLhZosxBirC+gxGGzaEm9VM9eULNxcUXLeDKbw0LMhwUJL1eEykONhNqID4KkAMO9rLwv58/5sKD1UQvJhDO+cCbjw2LEn6qu9oY7OvhCYfrYsWOp7du3o7OfyEEtLdBNw3CYLPnb0NCQf3R01EdDP5/30pD/0fAdOPJDGssrYSzvZzdZBuCGqcLOAIrlPyb8rkpoxdkYehzJCHZkAH7HpQCWscw3e/a4NpoCAURcwKpEx3AEfxaKblhUBXl1e6yy0ge3L5KJ+EahJM6qqiqf21BzWTo4Wzy6muHeKlY/YFp6KgdLIH47evOWGpSFlUrUp0IhA6KvLG+Q8mg58jbqLVtRaqQ2SU0AK6hkIi+f/fzjReYSjZZBwPih8ocVLTZGwZOFv0lT8Zk0VegUVlxlEV69EcHk5lXTEEhYHfGls2//xwEZ6E/JK16xXpYsnSHjMU5EDxh4WjasnykvuW6ePPJoqyxd2iQdpzrBpJaAOabYZ8BDGSD+aKQMbahA+aOoGyYue9HOBqz6ysujEHq7tFx2jNcbkvq6SrnqyoR89KOXgUmal99YaWcNZn6RUQKMZf36GdCG5smttx+W+x6YLidbT8vHPnqOXns/OtoLvLwy83vu7ZSnn+nACrMg7afycnD/8/L+974cdfVipZkDfpn88ld7tB5m79sr5WW1qsGx+FTaJ8PDCZk1qwYrw5CuconHAzD8yl9trUeOH/eAyaTl5IlelE0NMKwrXLrHYlksBirhD2BseaKKgosPfhPS1EyNqgChCYHm8aO/QmjHmHzs44+j3SgcZZSXV8nMWUPymU9VQeNp0HrW1VXLk08PQ0t4Xvuip8cne/c8Kx//+KVIE9N7vQYHeuWGG66HgIvK4kU1GK82aWvvk9lox/g4FiJgR/H4oNx3XzvySkFojMvHP3qlLIcGtHnzPhkezUhlRVgqq6IQ5kkdB54w4mKivp4nvPxgzMOyaGGlftSqeyghn/jUIxKElhgMkaY6Zd26FmluLkP/DcnQUAzaRxk0kzQ0oZWwT2nf/+Y3B6ANb0B+bC+3YkmlBuy409LnE3BUoT633LoXNIZxYBrA6MigHvxgnXiQxILZAAK9a1+q04wd/nmdfqKvIJ/+zBPw8iQiDzyUo74D0DLDqONSpdmqqojs3Nklzz9/DGNHVlbAoqsablNXZst68pDJb+85Cm3ejLFgPGtAf5ufS+uWcXVVBebhRAFCvFw+IUePjmHBNirz545D23+NvPVtd6KvzSk+ziVWmScjM4Uy8dYt8V69qmbefz7WewQIvPCaJzh83gy0ET9FeR4GzMCT92XBwYIQIty7yvj9/nxuLH+yC2qujHAVlnvl+vWV77v20jUbGmoWR+NtC5O9h+dIYjSU94WH0gNjA92jucPP7hvZ8o22tsOs7uLFi1W9Jl/0D/gLAS86EIK9E2Gg7TwEC7W4QmJZokANhbiXbDdCZAqtxIIZ2N8Bf2wBMhWwUmpTeDRKY+EWuUW52w1Vq6s3NHTWXbOkLLDkunWhgCeff+7hg7Ftsmrko7d6RtrabuFTKzY6uKyhQevuB7X0kWImwTSYYLbGG6vNcU/Rh070eUNef+fJzvgv/u7Fazy1M1ekfDy+SwECACGPYDKd7jiBDs8LyWntWhBWlmrvuOzbx5MjBT21lEyldd+YRERCZuHGzTBDuNksTykNykc+sk5PYRGr41RMbv7OUajaeWgVfl0d8pTN+DhPBQEFYM6Y5zCxoTGgTv4AjwgTz4PV35hc/9IWaBYZufW2AVm8eIu85c3ngBlmwOzy4o8E5T3vXi9btvRh1XZEpk8XufLKFXLw0AmjdqPriVdXV4u2ON9BZ6EuMiHNj40MyfXX12IVvkAnVnv7qPz6lg75xs0H5YILF0OQLColANCl8wh/fOAJNiXveMc6efTx03LLLccxWdPy8pvOV02FPEjf+/BSe9ivjJ9bDdFITr7+jZdCq3ox2t4NJK9qZK+8qUEuvmiJ5ssjl7/4Vbt09/CIJhmNOe2UTJp3NpSJYDLzaDRvvcWij9lgtc0H9FnZs7cHkygPwT4ub3rzGjAlL8bWnOln//DoMjWUGDSpHMaP23nc/uBN23wHpaoyJm9+41rVSHhv1oMPdcqjj/VKQ91e+dbNV+rKnFtlR44cwIqXJ8y8KC8tn/rUJfKhD94o99/3sOw/mJbpM/jmf0Gee3YXNJFZ0Bj3yp137pO/+thVaCdX12loK0G54qoNaMt+rH5z8i//dhhacgCa6QxtO/Ey0CT5fhIXQaw3Tx/xwS41NG5DckT47MrjGZQPvX+darJDQwPQaMZk27agfO97PfKa1wbQ3wHp6MjJipXzQDtHpa9nSC68cJ4899wx9Fm7nLsBvCvpzJMpAX2Fjh4YHJKX39gAzWYl2meOxbP/166ZBY0jrTRigePmtksAGkVRueyAvOudK/WEGO8De/rZbmhkPfIv/7pHNp63kMwQdJ+Q+fML8ra3XoY5xbHyYDy65Re/HHYy5o8X/TIGGgrJFVes1b7r749jcdMu3//BEdm0aaYsWjQL6Y+xaKQAAuiBR7lHhpPy+FNpjOce+c3tb9J5VnzxVAkeuCpBkIon+8qXyuqVMxc1Vp18MpXOxiNhvy+fhxYCbQRyIuDx+EFJUPnyeQwbZnTBnx+N59N9Ha3jyCT1rQ+9uG7t5S+/umn6wktrQsELfcPHZ6b6dkbLgn5vpGIVBhVaHOg8h3FPDo/lr+gaGnr9rs579+xJfPFdm/cdnTdvXjl4nccX5eK6UiVizSAESn7AQx6JRaQ+rE+D+HTra73Z3iIfdi3YtedcYBp4FvhjCRAWOhk07JXySnNl8SWQfE/oMbX8D168ct3KmYFXls9tOT9YPmdmTV04GqmAzpvPFlZdvXBw2Uhf15uumXbc2/zPW/Y9/ujzb//yA/sP9PXxKl0fuHNkXjrq99ZNFCLUQzKZcW8hUfCUZcu8vrDPR82FcVeubrgqWLWwLO7hgHDvmqs2kUce2SyPP94HIgnJTa+olNe9bhGYVlL27T0mnV21YGinZd58vohIZoWMJrSShGcIkCKED+m4h/rSl1yoJ6mo5j766HZM7BOY/NznLcOKqhyYPqwqe+VdfzGsD8u5Ojp8YCdWpHHdLpozqx4040WarDKt61+6Ua67LiQ33vRLuflbu+TKK5ZIfWO5MjzxBLGybJKrXjRNvvOd5+SjH7lciZ1MhOo4z9azztSEDLDLnG5z2sJVYjKVkSsu3yAvf/lGhGQh4PolnXpKvn7zXjCekxAgyww6hKUbID6VEfu8Aa3HddfOlm9+82n5zKfX68pcP6SE+rDEgYFh+dI/X6oHAMhsqPXwmyq8nJArPCKlwAw3nrdcXvlKXlGa1yPVjz46oMKC7wRQ8yiL+KAZJGXHzlY577w5YLgRGR7qlsOHTqHePL46LrNm1sjOXeOyF+MYDFILycm06ZdJRWUQC4OMXoVyycULUPeIjEFD2rP3qPQPeiQSSsr8BfXQIFrBQNOyYF6tvPWtV6tQ4fsuy5bukJMnd8iOHcfAlC5WptbTPSAf/cu18v73vUg1Im4jRaHtdXQch8AcBgPPQSsZlL/86INgrnxvw6Nblvfff0Le/a4xObB/L+p5RNauWwct7hw19933rLzz3U9j0bBX3v62VVjEhGX7Dq88t+WErFzJ48oR0GRC9uzeK339WCjkx2TJkkaE8bqUnI73q199ucTiPdDIjkpTU146sTQ9eGgI2iy0mHg9+moIK/I+2bbjNISSc2QXi5Y77jwg52+aJx4IWtL3xDEntTv0AyuJsVu3dok+B8lk4gg0mn0C4VkIgQDv9FIqwR/oTDUSGgfMAozvaWShZQbljW94EerK62nyYPQQyp1b5RDGtb19RJ+D8W3+mTOaoSVdofOjkI9Ja9szSvPMx0BBT1NtOn8VBM21aFMadRtD/k/LF/9pv2ovL33pEqQ56lSFz064fRqUtrawPP7YNnnVK+bJxRevkpu/+Qj6BSzTydpoXsZ4cykZD7dI/Yw59des3tX0y2f7T4ZDRniAVfi9OQw2H53n8tlkMpvpH+5PgZkPL51eEb79R5+/fN7Gy64JljWcV9c4a2G2c5c/deh2CfiGpLwhBC4Hg7EopMBbUDYPAUSn1Xujs5vqGtfMeeO0J49c/NsZlZ96yS3P/qxq1qzqpgRmYXo8H4PQ8JR5IEwq8pXQTELDIahKPTKICWQFCTWShoaG/CVPmPdOHG3EGguMc/uL8McSIGcDFR48XbD9ie2Zv1p8fsXLz0u/f+75sz9at6SpzlddDoaOetKA4Fjt6unNtZKML5DR+EU5GXjjeW/74OihN79r77Ftj9zbf2TnA3fe9uzxLx+GMInOCFZ5veGoeUgu1eg8b65M3/RMRVLebCbL/cXCdRs3VkpN+ZWF2jVSoKqNMvjiGify2nVr5Ev/ej9U/FGprc+DeZ/EhB+W2PgqMJoD8oqbZsu0lgas2MYlFAb5oJo8HcIVNfVVs7xm6VzBkNCgBoPZxRMJlJHGCm1MV8l8aYrbNNdeu1y++7298tjjXFk9I5dfWgEhNQimlJCt230SGzuGiX8tmADrad5U7+4ZhVBag9XULHngwXZoBvvl4391OdK0yfatR7ACjWm9Fi3wyeVXrJHjJ4+ASfTL2DDfY5iPfMbBZFlHA+atYXPChZOO2k6krFx6e4fl4YceQvvHwFwSMjZeAYIek4Z6dq9yEl1x61YW0pG6eGKG3xzZduw51DmGNuZUC3rday9RJqJ4QGSfe3iPUKRct7JGRmJ6pp7vkPDqeQK3IPx+K1AyGIOEDGL1TMHs9fHhcEEWLpgBQTcdmtFu+cd/2g4h3Is8ecigByv9GjDUrfKyl9VKRVWVvP510+UvP3KT5sUx4MPhTZtOyjNPt4KR7JDxsUHh+z7tSHvgYJXs27MVq/2Z0lhfg3odgtYRAVkGZOeO3cj/NJhMWk518EGvF5pJGsKIz7bYn6V28ZoS1jOeiOslhsdPRNCvB+Udb5+PlfMsbTOZ1a+g3e3ePSTPbz0pJ08MyDe+FZfLLuvAWKSgDXTJiRN5qa/nS2+nIJCq5SXXzZe77zkq34RGGC3LSUtLARpPtxw5FoEg7YTGEJDly2fLrl0HIOy4PVcmhw8f02PdnV2doPUGKYs2oB8OQ6CugADmS6md6J9N0FKgaWN8BwaS8r0ftEHLapMPvH9Y+4t1pdasNI+2GkFg6IYkFIGg5DH3Rx55GO0cAR63IsGMo1GpreGzmn4Is0rQJ1/YNc8dmA8Zorm1wbBkvnMUClVAkB6Up5/qw5jzEAYXbRDGZWMQuEHxjXeBK/t07mbzfEaThQAb0kWXD3SjRKa05kEa0HNPXJ54/DG92obPH3t7zXdlaut8WGTwWRHpzrSK05j33h05OoS6dkCD/FvkzVub+XwG89oRUNTOmT9TgYtIOheVxmmryi4/57nFP3y890ShkPNhLvo9kDrZQt43OjKaHRoaSiycXpt594fevOCqSy44f8V5G68JVcxYEAyXhwrpMRl75uviH94hZXU16BP0OfdmwEMscJ5BWoI/8jQBqoLxnXX1qtnl9Ue/+7BvQ/2Vv4zfHGkerIoEIoGgz5f3x/35WC6GNbIvn6vg1n91oXZ4WPpImGYiy+nTp33TZbruAjnaCONMZ5Rgsl/hjyFATH9OBIbplhUf5PAh0Pde85ppl87r/86sjQtfEpjVLDKekTxURgO2/gCsoDxeTM7qkHjjfb7g4dtqPPNvvHjx6//h4gWn93xi8dX7t3zg4DN3/vbH9z/y3mcHTuoTkMoZ5YEaXzDqS3GQeQbCG0mGvKf6B5N/+ZcVKyvLpy8dD7aIJ2meH3BNzHuVli2dJZ/51Lnyvg/8Ru64IwPVthzEXCcHD+yXhfNj8slPfgDMwLwRza2mNIRcb0+PVJTzBIk2UYmP21ednbyOu9doKyQyTKY0yuju6gZ+QMPnzmmSf/2XF8u73/Mr+devbJF7768HM+K3O5JYse6Xf/rHq+X881cir1ZMvjEwE56pT4JBReW1r1kid911QL7y7w/Iy25YpqvO7/zHfuntC4EBHpC//dvLZO7cZtkHbWY8NibPPd+kH2VKxY/KkkVXoq5KL/qt8IG+Tt2i4WTo7x+RkaFR+drXd2CyO6stMPsTx7fKmjVBuemm8yEcMpLA6rqnp1tXlroqxT9XrfH4kPzHd1mPIFa7h+WDH9gITaEFgmgUQjeo83poMCaDfafBYLlKNXc/sWxG4hdWQfH70V5uyXAfnMyIfdjTPSxjI52qJVF7+5uPX4X+6Zff/GaPHDnShbKikoh75OixfbJ+nVc+8IErwCz69BOxtXUVYNrciuFdWBn52Ecuk+7T/fLzX+yV1hM9Mmt2FGPkkYMHd0O4BOWzn32TMk1+N50a08BAVj7woRFlmmSiQyMJiY0clS9+4Z3QLAX9O4J6c4wWKXPh2/MUiPHxYXkagurBBztk5vS8fOyjrwZT5cWc4C7gm6Njj8ojD+6XH/1oi3z2MzfJ177xA/ned5+Bttck1VVBCKqknO7YI1/96mtQH6+88lVr9cXTr/z7M/LxvxmAIK1Cp/nA8I5IS2O/fPUrH5XyiiiEbhKMdxC0E5cPfvgR1fACgSa0vYDV9TNYkc+A8Ahglb1V3v3uZdCAblRmreM4HpdnNt8qd9y+RX7+863yN399tY7dwMAo+rNLt3E5LjpugMF+Hk+PYUG0RyoqAko2jEvEk/oOzCtfsQLt6pD2tn7QZVZqaqpUO+LWZE9PH/rMHEjhFTV90NC6e2PyV3/9NPqZAot3k+Xl+LGD8vnPvwjzplwePX1IevtzMjoSZC0wpGT8Ht3G6+s+jTFbqPQ0PBQDvQzLL36ZkHvv5ak5jB2ERcep/VgMDstb3vQOeeqpY9Ld2QMh0aDx4/G0tJ/qkf7eo/KNb9wkM0m/A13QTlPIj+87zVU6JR0Rn21Vdzol8epVsmJR07yW6kAIcySLBVA+mRiPY+GSuvzCVbXvfvffX7hq9aaLZsyeuTJQ1oCBM5Ab7ZL0ln+VaK5LfA0tEBzIT3n8WYD9zmZjESLQams3LA5vCgf+6WEsBK78z/FvL5yRqUtR0whkCuFUOOfNjXvj8BtBUuGpHPIVhvPDfL2BYQU+aOezEWdLy/s7notMALP0fOHA9GsJ6OeSVU9KqebRtT1z9yteMf28xf0/nnf14qt91bWSH02gsyAMHWI8Ixvd0kA7gmXiwco/e+IxyZ9qF9/q14aj886ZX75gw4tXXn7+TX995YIVV6+o9C/N7u+8dWf/UN/IiCSC1f4wn1cVMsGhsYHxj73l3DdMW/2iK8eDi5FvEiWZLRXmDxKUGdODUt8Qx6okBuIfwyp4BKvBavmHf3izNDRC1Y/x4TnqB2OOFMbAbKbL+nMWw00VnFdx8LqTcTn3nAY5b+Ny5AFcrJS4txsMxSEU5siatQugYSQw+Zv05aVIJA7mNYrJm5JVK8PyxS++Ql7ykouxoqJQ9ejppVmzfdA8VumLTE1NUTAXXsngkQULZ8icuS36kLenu03e+pbVYAg3QFMaxaqXzz+CmKCkhE754Acvk2uuOR8TjKehzM2xs2Z75fLL12CVW6UruJkzC7J4cTmYcURmz47AH5BXvHwRVmKv1e0QHmmlXPb74rJx4wzZgLZT0+LWE+/XOt2ZlK6udqz6l8t733cTysL44o+jyl8y1hkzPNCQVkljI1/SNAJER50/qFcqmdGVNdvb3Fyt2xokJT4oXrY0qlsKPG3Dff1rr10pixZGkc8IxiSOvinIm9+4WN75rkvAPEeQhnnNVDKC6g6hl4XNAxM+ueZqpEVbM+lhpE1IfV1G3vrmlfKpv3sLVqFh7R9eFRUIJGXlijIwkzKZM4fXtwdl3dpK+fRnXo66rJWR0XGtc2NjDnVeCc2rDnU2D21TyQRWvjmJViTAtC8GQ50FbWpUhWM2izFsjmJRkUTakFxwwVK58WXLoA3Fwcj4HCwtixf65O/+7kbdDh3CmPKZzWWXLpVzNjSB0QyjnHEw7bTc8JJZoNO3yuw5LRhHbqtTM07J8mVh1LkC2mNeqqow3jNz8sY3rpT1G+bJoYP9qI9f3vXO66B58rlCTOsF5VJamsOqXc2cWQeNZqZqlBQcc+f45dJLV0tdXbm2ke/AcLtuGsZryZJy4Js+mj2bJiQbN82UVauWYEHRhj4MyCc+8XJpbKpBOdQu+cxnXDasw1w5bynK4AI7LsuXhpBHucxBHjNnhGXJ4pB89C8vl9e8/jpJQ4vzdW4phBoqPBdethq0OkP7nnOS2npTQw70vEKmz6gD3afQ7qwsW4Z6YXHBOk2f4ZMrr5gmn/70a9HGOhkexZyWYdl43nRZu44vCGLcZEyuv2GhvOGNV4N+sUAk3abzUlubkcsvW27Gl4sRh2cZ6sX895VLc/5o+dNb9+893No9cMUFy+vf/uaXr/jC5z9x3Tve//E3LFt97pV1zbPn+AJR8yU3QnJACju/Iv5sn3jL6tGfJY3j94IpXgqoc3Bmvb8ulLp4ra+w6zvP9x6urg5VcFvVV0h5k1gV+P1+bzAV9CTyCU8+nPfw+voKtK0in/eMoEzMDQ9fYAx2BWWOzOFLjJOFh85O4zQwwfMCwOT8tMCi8JDt+UsaLon85D2BX8+6atE1EiiTPLc2nEGYEtiESVX2BP2S6z4BYpspwWs+J55otRNHaXxIxo/u2Hvq6J6HxvZtfuLvf/rsgbs7QA0Y3Ws3LS375Revuse/5oPLx6VFvHlqIAZYBa4Wn9n8HIQEVfYaEDbKQgTHc8XylVC7gzqJCFw98sFlWRmPAfNUz7gKDwKfNzCcDE/Px1PlREN47JAMloyW2xtMx3BeDc4PO5nG0nDrC6sr5EkgE+I7Jtwi4jYPt4P4klRFOZ9leCQO4ZLBaq6igg/6TX05OXms9vEnnkI6LxhjOVal5bJ29TkqPPgchqdreLKLWwhcKZKxlyNPPscgsH7sF8P8zQ21+vYtwnhlBZ/Z5Ao5iWECEle3OFA+62WORhac9pstOAt8LkDC5nUq3KJi+yYC80B70Ua2leVygjJP00afrpD5XILA9lVVlms6PkTnM5iOjhP6DRcyt7JouSxbvtq0BX7tYrjtw/NKrNZVgCEtW8px5yeAucVE3EhZUB+cMxGXG05ygLmGnUdoGcK6sV283ZbaFd9V0T5En+j4of7McxTMnatlAvsoDM2Mfcn68EZf0g9fmiRD0gwgCDhevHLG+FlXKNqoN/uED/9VA0YghTWfRdDN7SsKQeKzncegEba288uMIV0ojAzHIVBCMnfeHJk9a4HeOWaPdJOGylFntpsPwPk1RWqAFeVRtNEP4Yb+10WImSOkG84HrZ72kAU+U4DgQZ3KysxVMLwWn98hZzr2V3mF+czy0NCIbotWVJrxcDJzwDybGEIXVHTfKdsfvr1z5eUX1kSXvj0y2If+5LggDemGzx75Xg6fuVWC5kOsl+ZR+mX/cx5we7YS5fF+Nr5nU1/XgsUjv/eCeY0yKVA5ZqwPj/By/rI/Rkbcx99ZO5NvIVAh1b13yuEdTx5NTb8xtXLFwrmRWqi2ZwMsYgu7vyaFwcMioVpkQI0eOWnbTX1/PxCP4wBdrCog7fftPvCpH3ffeGvvQHx61BvK+nxZX9qXT/vSOfCQnA/qXNzrzaPvczD5srGyXJ+3jw/WGabvnVATOcvzEELRX+qB/zm481I3VSHa3Lbi934PHDiQbvvkNZ+bdVHzp6W2XvJQsXXP5w8FRcUPq4+BLPScxMDPk8BLvsD9E0aWID0oqf7WsWTXvraRQ7u3bt78/IP++rL6l7zixV+Jz3o39Dio4C4CJXOOYZn++BNP6uRhMSQQMqp58+bKxnPPUaZs+46/rA4ZAEEJ3gV/ULhmQMaLHxhlpAjjCoRYnFT6TxwbwjSKREZWxNIgtYDA44XcruCHsB5/8hllXHzBbe6cObJhwxpdkbNgJrFHKw2DR45aFwZoKH8ADDf9MTlM8ykKB5MX8yCzYTsmxxFsHzAv0z/0l/I1/5NxDJzZryYtma92H8qjQDx0aJ8MDfZrnWtq6mXhwmXAMYLcSaJ5MTsKdOLxeQbDyKhsfyhoEsdNQNl6WzDdXGQgrRUsGoS4UnrGmX7WwwEMYXrYJpZjC5sVISDO5Gu2ZNhMto2jRbdNp+DUgQsBU2+TxuZL0DbCpiDYvnOPnDzZqrTBOvBhOZno3LmzZN2aNaptWdBynLQEW+cSvZTaQCAugXV0nKU6OPaEOHd6pxxbd+snuPPgDoEK1wNfzf7Vl36z/2Nvv2xBzWWfj6YSXEiYvi3WQ39MgWfmBRcmFWvAemg70cf9AwPS1Mjj2Exjx8rQL9Mya10ksu7M+wxAKh8E6dhRqR38rXjW/S3CLP1PDYUTt4i0PiCFkDmpqYDyjVsLdGxG/B4ArpcLnURMttx56Osbv3rgC9AEqyE+cj5vJpc2QiObSqX4EasceAIFin7QKjwWzg35h/J/oBApun936/5noD1sX+ij8Nj5vhdf2rAo+gHomJIH4f7BwoODhYHUb0RzQMkpsCrwtiwQb+6IZJ682UF0QbBWQtPWVVStf9OKWa//4ltf+YWf/Oxll6/+Wi640JfDChUU4yAa4O2kHadPq1rKVRD3gUlYnGwL5s+DRmAeeLp7Um02AcaEG2IthRu24v5jOPPRK7mxqqStoOFkMoqloCkYpkTkhMCtW2UTsUg7BtcRPvRzv98yLa6GZ8+ZafKiAfCXE8RMBhOmE7torJ/PILRBijMRlyRk/AacMAQxfiKYPGyZpWg3HsNLONo29In2vY4ZMrbtZJgTZ/KyzAB4sBnGYL6QSLd+70LTMT3Tsd8M02W2fG5BU8xnAh6C88yNuPQ7bnqdPBWHhhbDOJZO/RjJBQKFlAXmQNAQrazJj+Gm7YaX0G2nCsM0nh6EM07rB2+RAbvApAUe/nhAgg+v9aQc6RvxHFde1cK8zgAnrUlvg4yf4C5LcTTcScMK00/35Dh1l8DkiV6wcTAMcxvNwwdNXXpk35EjowfaxsdCQTCEvNlGsjna/JlGweXXMPWzz+lHvA6a6Yf6ulpnvjCMkSU6oNFwTcRkcNtwJ46/nlxSMhXzJTOWEOneqrhng0LfLim0PwLpXufUz84L1pP9YQ35Hg1TmfIVWKAbkC7PRW5VucxZVvPKD22avrh1IIaJkA5BeAT9uZwfwiMYyGb90Jx94XBYX16EW28pb8g38NZyL7eyuOB3cv2doLT7AsDkwooPzCk8jh2ryi+TZcGW2b53R5ZMq8nHuA3y++qHeHdHYoB5U63160tNmaz4ZiwW6Xpcckefc9JNBSHxBqOYv15Pomo10kFtdAbfEIbovvjp053KaHVk8M8HxLxdlydq+HIfCcWkcZiXuhlsw93us4dZIrFEo4WdAewfx2hfuQ1hcljJMF+UJPzIEpkFt6b42dLamlox11dbXAsT008sj2DrR9thqsoced05n30Yt/JJhqm75LdhEw3jSvhnM+SgyoC1DMfYvrRu2BT6vHKEz5uYjjVnbflOCBkDm0ThwNNxvLmWR0qDQd5PRj9tY5iOWzS8DoPbhCgAIYYxBRDGK154VR4XHCH1Ix1xEc70zIvhfOmRWm0ozHAYJ20oHNAtJGpoaFWxi2mpcZGCDVMoOgwQzQZhxCdHTwFIof1mnNaQVrDi1DhqQbZMRhdp1AoDJ64IzMwxHAd1I6UdH/W73ZPi1LZh1LE55hxrBXccbcT7ghIdOSA79nUPdfYnkyke8dJPAxh611TAtwsD/Gg2thwbbo3SLeMcv90BoGFzi4YZF9tv+oTAXItx8NDtKWCR4g1Jqma5SN8Oxk4JhWxKcsfuFk8ogtUr+p9lw1DLKqib5ZDPsU7GD+Zk3LZSyjsssDYECpGcNC1sbL5sReWLJe3l/lsIbQsgryBo0g8N3Y8xVyGSgRApKyvTu7h4jQqFCBa2+vkL15vrLIglWii6UaMXBCZkbreu0tNQiVjMOzJyMH3XB9dvWrC6/sveqkpPgSd3fhdoBzkdpR3I7B2b/5DG3O/kH2aqeMtDECDbxDf/CnIMk8dkaHtAH0Qnpl8h3qw5o04g/VDL6O7plWPH+J4AXwBjnDkdtHLFMql0vnluCKc0UCU3weRXgsn+yTBVvDtscry73InAiaENcSaCNTz229FBrSol5517jrYzq3dmEJU4xqbDpoFHjdttJ1oRF6EWFM0BG2NSWZf9nQzEnpiXbRnDpuoJG27TaDjGhIx6544dsm0rL5/sl+nTp8v4+KiMjY7IkUPHpet0v8THk9IyvVm2bN4ie3Yf0DupWk+26/FnbuscO3ZSTrV3SVNzg+zZtVu2Iq+BwRGZMXOa9iP31J9+8hl9rpLJFaS7q1N27dwj7ac6hNeUHz92Qk6eaJXW1lNy9MgJ3fM/DY2Wx37b21BWa7teR9/e3gaBHtNTSBAx2qfuthLod4edrT8UzyLDYfFodKzUYQK8mCdd3d3Cr1FS2GocgFpwS0szFklVSuPFCEgyO97g0moX8/tvgFMN8wNjs3FKK4GrHRPKwpz3YXGQPXFr5t//c/uxE33J1OtePGda7dwLQikpQ3W5wHNQz8y1mKc75kwsA5BHRUFON+ukW4yOuwRk8qgv4jTUhZsL1Unk1D3iaT4HKxL73lUJUsefEO/As+KLNqAQ8EMKCGbA9PpHYWL8rL1ZaNJPy3Fbv4LjYMVRaU/ELxWpZNUt28cfyubSXr+n4MtiAe3NZiEgsMCRrMeT8XvAEfTaVL6AqO0o90htMlmIoVx9qD6IhRb+pnigrvBCCxBtFZ/gW+2Dkg129jPXL/xozdLGjWBrXApOSoEfKyjYOSppGe4Kg9Gz4oqLDqJbOx1BZZVSGOuQfLZCvM18S3oSZJMiB/9T4tNfLPlwM8rnninTcoh4IRv3zI/K8PAIVmNmf5inS/gtgmVLl+oDTCyPbBL7MwmKkY4Lf1hRGVt/SzYGiqa4ArJxcOp01Xi4ueoiHj1nSUuDYP6rKQLCyVjJtGZMnyHz588DUzMPPSfgAei3tdfsaJwIut1APGvbKLfbgsWzQL81hKniLVi3O3+37QZqBj5/QXZuPyb/+bMhOXY8Jjdcv1qGRwZkPNYn+w6k5Ne3mBNnV14xTx5+5IDccXdStu/g1ezdsvk5vkDHe5/6Zdv2PnnTG9fKtm2t8h/f7ZXBwbS89KWrlMmmwfQfeOCk/OdPB2T6jChoJi9f/McjSDuo1/mfPOmVLc+PyuNP9Mrdd3dIbV1UGhui8sMf9eg16o882iXPPjus17vv3DUArcjjvJTq6mQ28Gwd6Qqns4iKHzNmZDIMMGGTgc+Furt5nQsECLQngtIT6Ijfj9GPK9ntVACzsvmpzR9bsDUWrLsY5wS4/Lr4otvJQ730OzBFlV2AevrKpLrQLad23TX+z788dhLapOeVl8xoal6wMRKXavFwK4uZkLcCzGKPDmM4z63bbvmxAqZcUyn+qh8/FBzEYhKDzQC6FEP728SYOPXhx8zHvAqQ0NAuLSNZPl/SybjuYqTSWRnHPMzu/5VEq/gWBd+lYv8YXmc0DpTFf6uFqIc1ASgu3bRpWXwTxn8wB2g2IQlkEmX9w57nn23t7S/jHU1A1ZH35CTr83n83pzkgsFCJhPwRCL+QiQTkbQHvBG0wKtPtF7TPRLtixYgQJjSDSzJdvcLB3brintolGBtbW35C6tm1dRPL79cIrz5FqscLZpABzuA1aBtO5NBRn3Tl/QgLLRj6cfqSTtb/RQoMNmc+HhMs/URySTGIZ/IYM0WiA7s4AGsGj2SqFgm+dS4Yb4az0nHkxZx6enr1bdbSQBKYJhMSxYt0vgchAlx+XDapivm79h8QGv93CrhxCQoPVmbzVWP8dOrXcEwtfDnxNOhaYhH2wQ5jlLaYh4OuN1sS1NjoyxYwO9NmJM5BHeayW4LHBEbN1U8wR1nYXIYq0u/rTo9nBDsV8p/HW+GAzTeZbvD3YbAOBr62awQaKu9PalaA1eq7Cu+9BYKVsjRY8PClzl5WisUjsrBg8PSebpNli8NyvJlEVkGs3x5SC44v0W1NJ8/LCdbYzIyPKYHELi1wS0ojyesL5cl4ilZvHierFwZlRXLA1hoiGzd1icDAx3Ii7cBRKG5NqK8iBw6GoOW0opyQogLIe2wPP7YgPzLv+0X3l/GKzMMoBG2cRZsA4uNRoCrv9Q2QcYNPKUR4zTJGOHgcHfWZmWBTCrILSy6TS6KS6fNS+GMjA2o00bZODqQCS3SoBrOB/Nv8JyyrFXaEqbtGIZrHNZ8mOfe8UPy/M7OgcFYmjuxhdjgWDqYGcGSi2UhLXGxzqNb5ygCzFyFRoAIzl/yBgKLLc1fM5/pVsOyHbceT4fGaZ5XOnnoszSTJgd+RkPNnkeys3Rn0+qP110g6bbH5UQrtFRoptR0j7edluO7togv3ycSLEdFHF6GGqmwUIFA3kfexjhEUeATR8NLtm7psyVqM9xx06DOoeqyigsa0ptG45AWnlwAqkcQ+QShiQR8UEOyWSwlMhl/MDimVz2lw2nzPCSd1oW/eysLBUwJLPl/ClNmzoJbzNUh2U+9avZSqQq1FBUeMn1SMw06QiUtDaKKzzmIS5tcBozAo7jEAz5V8GKHG+LhUV6vZ0C6D22Vjt4h6erqhsreI12DcUkfv0fSjZt0bxI9C2MIk79cpXd28+WgJIoxAiydSuo2SEtLkx7J1D1ggNZPXVODwXKAHieg6HQltrgMMqudCUkUin78uMOL4Aq0uDYfAgl70aKFui1HLcqGn9EGTcz+nPQA0gJnMFNxYqo0c5iCy5iGlHBL4cZv9tc5qRHu2KpZ0X82wz/Y+JnohrH5KB4mM40/yO0s0ImG8Tgvj1OXQavkKTuHTsBu4vFxvfbkP/7jXfKNr79WvvG118oPf/AW+YfP36Qn1My1G9zaNG9L53IJ5Ec64LsjvJ4ci4slM+VHP3yLfP9775Y3vI4nmJL64aHvfud98qtffkiuuWa19PYOYuWZgHBqlu999/0w75Mf/+jV+o7N3n0dcvTogPDKdV1YOGOgUHQbQ2dpSNifAAQo3eT5zIc9oc1WMO20bmvYV06gA+wz5K7bW7rowZ+Wo5mZ/tJxIrO0bsVy8mMm+LVxRXwa5qdhFreEQ6MMWZkxDHBNWwm0jSkydMzzQD4p+d7dhTu39vcGPHkP6pQ/1T2W8KQHND97QIIMHkzQYeaWoTtMnmU6fn6h0jJ9ME/zfpATd3aDlbsaug0+X+hmW7SeFDzaPlQ/My6xypWgwZzE2rdIR/eg9PT0SHffkKTat0m4ugz8jHyQb7Y7PM8Zc51/ytvI80w8r6f3gFcZQWLii2lgDA+ln3nyui2gVpdLhT8xC6tnfiglhHyDORgsiGgCWV82kOUzkYzfH8wFedWTN5wJU5h4Kyoq9OqnZDLppTJAxcAZmAmAEl8w4Hc49H0Pbl1R+4hnapl/fvXc8sWBcLhGv0CvW09EpxBgg51GO8ZsTSEMHcaOIL6evkJHaodqYiM42HEazzSQC/6GOkkfe0ZOtndJW3u7HG/vkZ7Dm8Wb7JVE0wXiBSOwvWCMeeDK6x14KoXZkSh4Y+uKZUuVWHSS4If4dE9Mb8C6FdcCPRMCDLiDrV3cb3UMQe1iIfhRu4SjhsRa9Bs3we3n6RJzfNUJV+o28RaLQSR+M/mdSauxJcMf2h7OdQeKcQrGpWGlQAUNQ/012MZpofw3NbHtIxSdiFA3fthHNpzjpOAKmwhoM9rBq87NNx1MewhsP9/HicUDcu+9T8kPvn+P/OQnD8g3vnGn3Hv/8/ownBnzwXImG5THHtsit97yiDz00A6kDWC1DnpDPLc4+wfGZXBgQHp7BiCgzEe30pmY9PYN6zs47HdqL9RiBgdOys4dT8ve3Vtk7rxmtIcHOfhtFFMnw3xonFWzhpnegVdv9zF42mzjVsFhBsSEl+JzcFhmTjzmyX7R/qKTAA+PAPM4r9WgLUPn6UBT3iSDfErMn7bxm7Tu8LMbN7Pmrcs84Ug3Xyg1zBx+dRs/T50Hs51y+tjxsV3Hx8Yqon4/m9PeF4+nxvtUeJjLNpGuWG/bn5PqD6OChh0/iXjOxHUinA6bOk/j175GpVRIsQ8yKUliwZ+uWiXTsnvBnsjnDL8pz/VLELSpvIx1UKYPuuPDdPI48jOHv/FZiOF75HMMg5t8EcYupsn/eCuDxjnpFED7npooInPhfM7Dh7shdFIQqkUgm4MWkvf5vdlsIJcPQIZAE4FKko1kvVHnA1c12RoWrMoA7amEiCK8UKCXJDoAQvGAfavbXx1c6K+I8k5800gKCNSjqEGwTio0aOg2ncE402k2W9r0wyKOGqaBzcDyComkOyQ2yvurEjIcS0n18BNSaDxH0v5qzEw+LjJ5sS48pTQ8wgvuhjGJ+EBTOwsrxqV6fw+PwRK7SEcWGAhjhVhRmAFISEyhxKUhJr26Ncz+KVbx1w023BKl5gXblGDijHFwtUx6HLfLrytLevGjoVpP4tBjnG5bkxcdxjhR2mYC/TQkbw3ij83XgtMfBGZTTERkm6eTxKCyH50wNRpYgqLXOIrRdNBdjGeWmrvwunU3sB6cwFWVZbJrZ5/81ceflq/f3Cpf/foJ+eI/7dZLLSNhfpUxp1eT79s/JB/7+LP6eeJ//vIxue+B0yC1vKFJloIMyb515adgwrS9qBCFWDTKr1D65Utf3irf/8Fhuf3OnDz55D5ZtdIrK1bMgjaUKjJ4IzgcBoV6upkumaTbr2HAoTF+roZhY2VMu8B4x/CiQYaxfsU+Rh1Zjmr28JNRm3zMKtvYhrG7jWX+BpcCgG7DvIthKkSsYdhE2/YRDduLJmg7isyYbdJFD/EQ5vFLRfKIPLW/e7BncDwbCvixIC8UDnbGx5PJ3lwhlwa+yaPUTxRsNKwbhVapDbYevOWXxoRPbi/7bWKYtr1orIADDvPRePYHysYYqODGYmIguk6aA0MS9YxJgZcippMS9iVFAuYFTzAwEhAM3QDyMsvbeLyaftITcYBvtBInDW01CNdxdBnmDZ7miVbAk4ckyQXBC4LgVWq83lyAV2XxIhP0Na+W9+ZCIefriOW6fZWrNZfPot2qGNA9GVjS/wTcmao7scw8+6iFGpTP1zEskPN5WgQTkygqNVWaomgVGCU3O8E884DNMO1U2uhESmiqc+xQ1Ugco51FHBh/RMrDOQnn4pL1RaTSMyTTg4MyVn+xeHk7qDNpaAj8+M/xE60gugKy4rUeSZk1c4YavnjHZa9bIFhbJzxsMmc7iTnhmb8KE4JaDn4xvWG4NPQ7mPRMMsairUAPkJUoTXQx3uTo+B1QJ38QpSt3ZbLAtIncgHBTNwBs5kZTxGJSx7aBmp06bDr4nDx4Oo4uTnz1w5jy6aDb9B37UPvGMSUGag361bodXBteZLgax/43+WmdAMTlralVVbxNAPgIM3FkoHx5LiX89Or73rtC3vXOpfKOty+Sj//VernmmsX6djuryzfkq6rG5G1vWShvfuMCefvbFsqCBSHQCNtlVt2G0VKL4HsoSISCeH8RV/NkrKQrflO9/dQpuf2ObfLoYyfl+ed3yto1Gbn55neijh5JON9q+e8YZWxWcFiDumgc66BhlkYhTFBBM0oOwMM5wD4h+dLYrRilafRjcXwQxrzgNH7NkzQJW/E1womjcLPG5FWsg9rA0bpaRu3YDtPWejsMWR92FNKS7zuY37J/aCAUUGIqBHwez8meVDI3OpDzZWOSVkFB4UZm7vRN0aDcAsszbbD1MMJuUv8VDYUB0jp+2qYfrEE+akzept9sXxlh5smlJOGtl3R0pkzPH5CMh8+AU2Bf6DhuR3GxzOYodTo8zPI0hOf6oV0ND3Mv1cFlPOYxbO0Fh0/qM2LyRfJS5aMcU/JHxfeJrwAB4uMWVsCT90Lj8ASgGftzMBQiPkwWaiEBaCCot5fPQtBm/RAf+ThJhXydNsDaChr5QgMLdpwEf9bnjSrjd4RCgSs4Cg/tCNhssO1A7VCA6SGkgQbGu/YxoOZhUikfB9HBhfEGILShkqdjOlizs9slX79CPzfJwbTAQQ5HwvpQ61R7hz44TSXBMCorZdWqlbq6KAoEJ4064J8ME+IdBGR/BhTxnLii/yzAeGuYZEKejtuEO0wBiOqnmzb98BRxaJzMink5ti2jNDnsRIDhZHfbbuOEFXHpnjCRHBthigtjH2JqfU0XA4cBJlwFizXFtHbiO27HNnVgnJnABAoofgo1UhbRCwvJpJg1ScasPPkMJAlhMEPe+97r5T3vuVreC8PvdWzYME/GxnjrDQTIeErmzW2WD3/4RvnwR26Qd73rcjD+ZpTDe85MPiyXBi02fYj6ZIp74xQqIsNDcVm6tEIefOC9cscdb5EHHni//OQnfy31DTV6Vxkbb9s12dh+LPaD9Wu86U+9dM+FZ42JZx6mnmSiRsiy49lR2kxMPa/mZ+qclTQZsKNlmBW2ZeSmrWyfCbPPDhAHw7S6CneY7sTVu8nP7c8gnq9xaLvgLgocusmYUTfGZQs+Kcv2S/vp1vGnDwyMBAM+L+qo1HGyL5MYPN2biBYGkYbPqxhq2uw2yAl5sa+MX8uEKXaCgrv/6MWPYzSMJWqfTrQnhpWEjdKrCqGk9JdvkhlyVIKeJOiRJYGH8RqiELSQSESE1x5hgV3wB5APximRkLwvDI0lAoGTAd/jIQfyPS6i6Ua9KSDIH8E3zaKNYTBWAPnh9vNdIyB6PSGPo33kvfwuSR5CJB/ACt8POeHP+/O+rC8LIZL3BnM5FR7oHyTJe7LOw3QUpDD5s+KswQsBxRcH+UlFfgWQn2XM5dLMn4VDPrDx8FJYqBCwxggRdoJWR4WIK5572Jhoub4hKfDuIxCgdqhqI45GQsHCh6cB9BU7DeMekVFp8XZIvPFK8eagTTizhjQRwaD19w/Knn37MYbmfitOpHVr1+iLZlwRma0zJsEPk04CRhEYpQY/xjbISlzGqREaZ/9IkPxzcEycMQTTF5ahk+hNGiJb9xlG8/odfifM5OkYZyJZQyBeKYzuM/PhRDST3uBxu6HIAOjnJJq0CrQrPaYzcWBGZDpFRmQMccy+uEmv/rMZJ55lomb6rIFfT+Q1JnyXY/tWvshV0DuY4vG0DAz0KAnyRCPn5fYdz8sdv/mt3P3b++Suu+6R++97RD8+xGOuNGTOCX6+t6tPTnd0682uPHSBLLStpq/MuHAlyElshRv35NnHpBR+Ta+xsQYaTQXSB6UPtDw8NKrpTVvYR2xPqW9Mv5GZOwzcMdpPiLNMnczK4pg+dOE76W1/FQmMwGrjj5o322D7mgxsKtqgMQzZTQsTGbLiuM0EXLdhlxHfjJ3J2xWvdIdw4GQ9AanMtMmuHcf69x7pjhUK3lwAq8+aYDA80jOY33GsZ8ifx0rdoVWlV83TuMnI2Q/FZy1OX2vfUJC5+rko+EiXsGmKYcSzcZpmorH5KD0W8dCf6bgM+2aLJ1wr03IHJReqkdH+MUl190tqJAYzKumhYcn0D0h+oF88vOW4rlG80+dwP1085RVKX0q4uqAGbyDPoyF/BK9UDQQ8w2gmsBUXcaDUXDrDr4JQePDsAYQHtI+C1w8cP7UQaCDQOnw+XoCfDwa9hXDYEykUPGX5Mi/a5U1XVakmYk9jOY8pLPtjjV4QsBkWgYXmcqr+FDz+QLaogmknGKHBxmrSYqMZx86BYLASloYqXFmFeJrngCgwSTHJ8/rtcV4vAkKhoWQn0YBgMlB45mWfE2/DSkmEZoknG9fJTYIlY4jFY7J12zatJ99iJXGtX7dWqqtrJJWGpoLxKhGkYaxu4DwEbU8k+skGOHZyTJggmifjYBwcE2fwlAGBAGkbKHWtlgtcd75TGRIxjZ0oJWOZiSV6hmF16OBbBsQ4Y7hynLx6dIzm7w6bWMaZdTLMsiRoyKxM282kN/2jK3viO3HWlPJx4h1b06LveL07L8Y7dGhc/vbvdsl3vz8oX/l6N1b8/bw2TR58qA9j3qOnnngM9/mtw/J3wPvOd3vk5m93yje/1SVf+vJB4Wln1mt4cARCJ+7Qlva8bmsND/P5WlLbaphzRrWVESxyxseBj7TsmzzCkwleujcCrWYUacf1uye8JZd9yjzNWNCwPYZpWUFrTbG/SB8wtj9IPZaBW8O6Tg7TcJaFejFVETjtEKDP/vhXxIPb2vqnVKp9wrZZuzjvnDKZ1oyR60EyjNttDRcOVvjb9rIvDe05NOTQVD6bltzwwcKwZ0bhSx9/59IfffTFG376kTWbfvnXa8+/+7ObLlpeVWj0DJ7Q+pa2rkq0yfzt0VulG2qP6E+z6DFt0X7WNrgM0rjd7HMzHvBPxnWM9gN7TPsE3aYGYahDT8UFMiO/W8protJ+ZFB23/xjOXTLb+XYXQ9L28NPy+nn90n/sQ4Zau+S2JFjEt/8lGS6usRb18ATEWbAyCMdfqmGSxkKEssrlYcyHPyU4WxDPO7jqStoIkHoFEEKEdgB8FFqHAHU1UchAsWDmod+oz2XD3nzZXlPOZktoAE2eIO6JwNK+W+DO0N9eXCkZsTLY1++6mr9BnkgkPOOjo5mP3r9igsrmmvP9UDNpAqt21a2I9ho1TZoM8zpBGsTMwgtobtLfPMXi6e6ng+GVAvJZTCoaXRSGivXDFZYmbTEukalP7pAVgZ3yOisNwj6CyWZU0jICcV4ZPv2XTI2ypWmXwmMmkdLSwsYBj8aY8bdDXbSlgzJpAScNAxnSotjw0p+Q2R2wqlRoitNvMn2mczEyWOSscy3VJYtg3U3ZZQMw7Sq6A76zTMQGjfQb7rfPtNwjEbyhzF0Op7fAaYM2k594aExbYVxMte+cdqihSjOxHQT2uu0k+nGRpMyOjogzS08RZfTDy2Fw1mprEhKbW1ADh0elcsvny5NTdUyMNgp01v4WeGsRKMGNxRMy7RpfrnyypVg+BkIhG45b+M0WblyjgoOltfXN46175BcdNFimT27wVxKiU4YGk5KKtkv5503W5YvnwVhZp6jjI6kIDD65JxzpsnatfP1ShkF7VinDWpM8ERw+sAFFp8J1DaBTrh1l/CM2yxSuFgbgfAbG4/pcw8Cw8ujUamprgLzzWga9iUZJBNyYaXM1+lzI7AdvzMmuhAArknrjK0dHyfMGhuGH8eNOhTdk4z+QaPMx6VhZLNn1drzqy9ekKxbODtTNmNeXaB5Rq1v7tKWYGNDNJCPj8tAdLWWi59SerVNfxTB5TR7urSZzjgVrFtt4CDetIEBrnz1z6AQtO+0Dg6OY8CgJOZrkpbUHsn5I9IxEJTxLb+VJPp2fGRcYlhYjGEBMtozKMPdvTLY2SNjB49I3Zpl4m+CAME4KG9UsHwRRi0nXHkn3U48xzifkQM720/cumPgaFXEz8/P8yvP3I/ibSkYOk8eoTkvBhNqSt5HGxUuQH6A3xT8uWg+68sWvKnKQtKb5CdxpXJlZaGtrfRWulP6fwvcab3rZb13ZIERINFo1K8CJJUKHOvuHm/95iveP3v9/H+WUBlVk4kNtR2glg1n/VzusjKJ79wp/ubpEmxqgmrHlxHN4OlHV0DIBG8uJicOp6XQUC0tDXXS2/Ja8Wf0E1M6kCFoMl2dXbJz1x69I4lEsWbVKmlpbtYH6DrYvxdQLtVGJQ6rJfxXwGmv1p5uW6Z10+YkcMeVwFaxGEtH0TKhBmdy2kn5sd/hZRumwmeYGRqTs43nLxcBChwDTBhOHBNWTFQCzbyUh/ocHO1vmFIYXQ5McpZyMO4JYcgjHAlJdSWvC6fAQyz7D5OK73PccftOed/7H5V/+MImefObL1DGaNO6gQuu/oExfbmvuqZc+AEwfp3SqaGUV4SkIhrRT6QO815xpyLl5SGprCyDgMjK0FBM60M+UhYJgDlHhR9OGkA+pRqb+ivDQx+y70wZxHBw4LVhRZf1/peAiTz6LlBbe5t0gUHp1zJRDFf8vH121qyZuuK39WNpWieOj9NGBet2hxEmhXNeGf8kRHoJk2kbXq/DzM17RigddlbCUpnpkHm9PxGPH3MuEMLMAE8AFyTdEHgFvyeTlMN1b5Axf4u+L8LaM7tiG2w7pgJXNeg0Xoeekc5WleWC99piAQ6OQSuCKU9d6jcFQzvylklj7pBMT26WR9M3yOG/fLNEsq0SrjafLeC9a/4gtEGfR/IQKOsvXC0L3vk6AWNC4VwAM1+bN4B81ALDtRgbCQgGJDXUm/3Hm3f+6iv3HtpVX4ExR27QGZJYAiQwT7haTiJZIiv+ZIDXdRQCKSwYMhKSVBZqcjgczqRA1NF4NDsaGs3Bn+ctvdu3b3cq9AJpILz7Kr0+7UFhfAMdmkeA74H4PKGQHyp/7qbV0+uaFzW+xF8WDWAkQC0gAFW3aJCNaiSOXyUpbD5k57YX/bQjURl45ClJJxKS7umVcQiCeGe3xE/D7u6WGP3HWiVd3iTT6+IyCOFBRlFAf3ClhEzxV5ADhw5JIpmA5ueT1StXYkXaqG8pa3+AWnSM7ECQetQNQoJtDOtppLuz2ChCCccVqMB8zQrGrM4M0zY2/aW0ZlXHcIOvaRxcrm4sHt+sVTfDYEw6B1/TM6yU39SG+LYOWkgxjG4TDjw1dNs6Owa4DEOoY2iZfIqmSCZG2DpYxsEojH9ReDiRJop+TCbHXcxukq1ueLjnPzaWhElAG0nIKGx+vZGa5uEj3TI83CUXX7xE6uvLpbdvRONHiefgGsPtJbOfPTIa0y0x2zdsL7+FwlsL9GNcWqwJpyYywpUkyrO46DA9Bs4PTfFIeWmMjGFaNlvHGMxA0zk4pTKtQR+wrbYr2eazuR1g3kzHOOZJ6h9FX/CKCr6bwnDSSUVFhRqjXbAQls+0sJFcy6dt3Y4x9KCI6iYG/VylKo7jZ5SxYUgvbKO6Xe109Y3ioGzWJV0ISn1ij1TmWsEQKxCHYmxjaanTK55cXFKeChn0zxVPPuH0aamv6efWWdHvMu4tuWJ9JhjTH2DH6CN2mmkzO0TbDTMhP/inSs+rVqiFNGQPSSDVLR3DYTnx0E4Z6U/LYE9ShvsSMtAZB2+LydL1i2TlB94INoNxyqDRllcq30QdaOvzXy4E6IZhZ+g8ogF/B88c7x6Kfe7He54cg3oZ9ns9BUpbaiB5T97r8+ZAd+hlXw5yC05vvhAo5PKwgmhIBhXn3hY1EYkKaDzF74UUIEQKXV1daJGBF0KATNi+qstmvZlQSB/AgDH4R0bynll1NbmNG6e9PFhZVaHqmBUY2mjYtoPYAdo5bj+qyP6orVUmcfSuR6RvYFiGe/thBtD5fTLU2Ss9x1slFIhK89I6STZeLKOhxaqRsJJsLR9+Dg2P6Bf6+JLYamge9cgTAk/jleB00pCoSBQwJGSEmO0jqvCoiick9f13SdJXA6IthwaU0cmnBApK4YNXpuPQmDBLWKQ1+mFbgiO+GoN3JvE5hom0lnDzF7j4KcZPJn78GFuxzwLgRsBSpx1IAw5DLxIjQPOyMDFP5uEUeRbDvrHtNPUqTm622/aF9pfpZ7PvT5tjYeLc7dM8nD4zppR3ySAc5fLlvkWLW+Q1r9kkDY2VMgpGr81iF2pbSml0RckQ9rdyaxNu81Z0B5C7k94A3WaJMgENYPqTYdqjtkvxx37QfBWc0ikpXGAYKrEdG9FFN+PwZ/qnRGOMK/a19iFvmoUAGaMA4YeQMLcA7DuePOSJRD430L520tqxMeUbtxkTJ0/Nn/jEMdtabI/WzskDDrUNLtNhXF1+t6EQ1TI0P4RxroE9tcSflYgXc9TH9yYIE/uHHcre9UHz6Ast17ogQ0S46zmpLMfGD2trbFe42+SwYPQV0jIjvUMGPLNM/Sbh4KdYKzO+ziADGG0gJ5mCHypAjSyVJ2T+hctl7ob5Mn1uo9TUlkvDtFqZt3aBXPyOa2XZO18u3lAQXDtt+CHzYEZsG/qJD9exmoFBv8RBzzFovRjb/OiwHvtNgy/6fTnZeaiv9Wt3H95VGfH6PR4flDt+EBmCgx+lLxRyPJAAxQ4ZZrP5nDcX8Eo+i0H18WPuGGhIkDz4eAG8Mw+FgN8KsQKEDdKWlVr6XwebVm/f5Td1eQKrKpn0xaJRfzCZ9PPIyXih4Dl1ql/G7nvbbeXzZm2UBOrLstnTbqM0DZvV0lFwBAjDFAdOEHvf5u1y8Ff3y0DPoK4UiZ7Ng9BmNcqFL10shXnrpG3aeyC5oVUUzFYFcUJQ4Y8cPSodpztlw7q1esNu2tmr5tQn0TqFO/ZEJx0ZX7U0Jp+V+o5fSNvMj0ky1ALC5SoV0cR1QFeLjntS1Bl+C4pfojYHHMxJGSjREhg+OQnAxmvb6IStqA5TpCm6zb8L4GOU4zRAfFg23AL7jCsiAOMdlyYz7NCk49CyOKdaJTAoZ4FSJHM0eWOcnIIcdmsAThNMfI00YL2OrUwNDhutQA+Cbb6axlrkYgSlQxOtZGKRAK4kZ0IxL2Dxa4foBH0XB14yYoLm7OSvoHUEaJjT7xOAAQ6+k5eiWDyrqiCumCvy4gKKV/v09/dB+9btDKzl+BnaZqmqqlbhbeiFqWxmE0F7Tv/JbNVpauOuvwNT5UKGfjYo0bTpo7wH7MOTldVjPxfwLTQpQCQYR0AovknD7a5COib7yl8no94m8Rc4901dbU2c3M8E5mMaPgUOt9FCUls4LYsSD8m26Bt03Ixe7GQPYN31FB7zYvUmLQJKUIAAqZBVyTuksQV8cM5qDALqmoAwoFDgTgsWyTI4IgVuqVNYwM+jvDR5uPW5FPgeDeONH8IfwptH1vPAy0EjnnHJBvnC93fe/4Wf7dw+vS7iRddzmyWFEhIQ03QnvHnPOGR0EuOXQKlJ9HAyXSikgoVCGnmn86FQGpCF0MiCt2ej0WjO2cJiB7CRSi3/XbBpJwiQaDzuT1ZU+PyJRMCLpX7C4wm1tbWNHPrhWz+5+MJFH0O1kYJlIzlzUMHBMMfW8GLW+LdxdMMqj0omnpDRYx0SGxgVLwRDdFqjlEOC+9t3y6na10k8PFf8eZ68MsAVF0+D7N27T+bNnSt19XV6tbuuDIHkpn+nZvrLFZbx5SXjiUqFt1eadn9JZGRYBjZ9UkagMlOAGMZUAqZwkyMnnplw+DH/JhyI6tZhIIOhBwCv5uHyF4HpbYQiGecEQMYmva1/CVgvE2LY7ZQZTJWnhTPKNCs3gmEwZAAItZOIljYUjglVMRkxjfaVTnhF1lgbZ1z4YxTR+NIW6ETlloPK/mBTSSraumJ9TH7GZ36tpWlNtIKueq3XycKg2AQOwMtj1iYZ62XjDXYxwzPA4NmUFtwpbF66clZXKVZzZzvhcOdRcjklaMUnlwLehKXm4OCQ9Pb2Yj6YjQcKDd7EC8YwJXO39bECQmujYVqJCeCEKtDNtBNQXAjFOCffIgBH4xDMjfiqfJesTtwhhWiVGV+DAOP0j7rVJd7MiHT618jh4KUSpABh1k4cf21bLGibNMiOMPoM9GcFu4GC7jIsyj0js5Ob5fnyt8l4vgI8l++Umbq7haeWoeUaP8G2lUG0s56glHvGZE3iV6DiMhWUfM8tnwFbz6SlwKPsFAqOcCgU3TxNRrfR9PSmAYyZnlTje3IcP9Q9MTImDcvmS3j58rFXffA3vz7UMTJcHvFnUXgS3Zb0+jwJ2Am0No5c+SwkjnVEIgDlCPVLor6oRDBVyMVVgPAZSFlZWWZsbIzPQHJz5szJPvFE6SuFL9gWVrwhrke9gpmMN+X3+7zhsM/Du1WgO42MpL3LF01Lrl1U9wpvWZlZ/lA1U+FAoeFyc0DIHYpH0+h2wmmns3p6qmxms1QvniNVc6ZJpKFOfG07ZVBWyED1heLLjenAsYPtqpPHJ3llNT8QReFh4g0DoG0NGYlxc2BoY5DyUGN9eZk98DM58d07te7BdRfJcLYOA4n+Bo5Ru2nIALgdgN6Fn4PKfAgsS0+w8I/hCCaTV+PgEDStximmg2P9bM3vBsMMmM6ksao5wwhcZZowk68TfIZd8loXAE5lT/hnuJbFaBjT1wxl3jTw4ae4LaFhjnH6zNZDx0oN8zSTQ93ORKHR+rIEpOEWocF18uMfcWDMfr5xG3sSrjWucARomLX5Z9xq4cexAaU6Ib5oWD/gOOVqWuI6flQdQShrktEwrQNwgK9lw0wGDdE49RqAm36WNDmFDbOGPzxOqt9V5wg648c5wS1dU3+EuIwF9bNNjlupC35bfxuvfpvPVPnpv3Gb/nMZMkalR8bn9flHbe6E1HvbxBM2V9KwRkXRaCeB2myPTwKZAekLLNKtIn7YieEsj6Dlu4BlMspUS38czBJwocKOmpfdKuHCoIz6psuIp1G3tEqLCAPF/Gm5MrL5E5vBfBYymq+SEJb75QM7pOfEoCSGhiXWNyhjg7CHRtUeHxyV8WG4eTwcJjY8pmYcAiLO4+CwY8Mx9ceG43qaaxQL6vHBmKx47XXyxPbTR26+ZffhqvIgT19xyLKc9mhRFvOfAiWLemUgQLI+LwQMRgA4jvGBgflzBT8PXvGyEx/kWoafvi1UV1fnoRAAzcD/RIAQ2IcqQIarhvng3OvPVPkygQzK9Hm9uRAESNYXCITCh/f29F531bx11TMa5wqvg1CBYIUEDLPSM80cNDNwRaPChjbiabgMwySGwgU3RqLvpCQHx6W96bVQ4aB5QCLrOXYlRkOsVOEjkTA0ReeeGhr8WeZGW/80HYmZsQDYGV9UZmYfl+SDt0jXtlNSv7BGAovXyZDMUIKYCA71oIoEk4fDSJwyjc2sHVxn9a3hFkcxGMcwEB+8xrgmJueAuhHGP7hZjgopV/tNNiaD4p9Tn2JfaB/YcKf9RRtrFdg60RFmz9EXy9H8iOfYzIu4Nk/mUwyDIbOwbidfk1YbpLZhzo4fBg6E0WvK1FNw+LPxxfwco3kgWvN3cNQ4faHttG4YtgsO/pfK13BiGTzNh+1gHTTUSa9/1g1bY0p+OBx6gJ9h9FtcrWcp3BjWX7GNn3WFfQaeU0c1zI1+5OnuAzcOx2s8FmNFMJ1QIdBVRXm5Higx+CijmM7kUTS2HBjFUbdTDt3uurD+2kR3GGtmwrSSLB5udouJcQBhLIsrdb54V+kfEQlUaJTWWY0X6ZiSgsOEF7x+CWRHJSlRGfDMEH8hhbqZsWIB7nrYOiDWlI0fHVMnzo59BuvrUD4m8zPbxRsf129sdMpcIIPfOm3PQjPQZ3eWpp181K194/hpazxpNyODnmaZEe2R2IlD0nNqUNKJuCMYYqpFjMMe50GO4XGJjY7Djkl8LC6J0QTGEHYsKYk4j49nJJNKC+/kSkD4LHzRhRJatjD5mX+4b/Op4XgiQkmFZa5HvDAqVTmVcx6fJ4N68egdjBfr/EIWXQnhwrsWIFCAk9Pn7LkCFhj6DOSPKkBSzSmewvIGs0FvNpj1GgHiVQFSId7gge729I0XLPXOmF55lTcQ5mu7qDeNIzCsEKHb2hQWRSHDqiKcQkYfssMOhKDrxiXftk/aGl4rcV+1PkxThjwFkDAmAHrSEpC6HY+uF3SCYSXkCUtNoV3qD/1Eup7dB20nKGU1IQnMWSKDgYXAITGRQJDYsUkwSmDqptNZFRfjLL5DtEpotB1Co9vBMX5j6NZJoXgGR8Ph5wN7g2fbYHDo1gmhdbBaFWzN23Hr6o9u5mWMMgQaJ08zGUwYA2wd3e7in4abLRLNL2fCzmbwU3Tbek32F8NYJ/wV62jDtdn6a9y06bceB7SvadNofsaPAor5aJ0dN8NMWY5Bf+BHjeI49TFxsDWKtmOK4eh/t+C0xo3rGAJcRf8EnCnTAN8J17o64RxrzYl+Zoq42Pi4usmASePlFeVqK50ZrCJYvzJrLcTkVUKj33ECOOtcXgV3XdhXps2lOpo4l1//+JTBI7Oye6UsAp7nD+uCQV8+tnuXzqLSvFPGIL6YLBLO9MtpzyJJg6Hqi8bIW+keZU5YuLiMLduMj6FZvpGfyvul1tcn9aM7pPdoj9TUe6XfP1diaT/60uRdrDcN/9z+KQzHyAs+nsr5JBlslDmVp+XYMwdkBAvgxDiEAoQDX0BNwfAUn361F/gcIy6CuRUZDAUlFAlJWTlMRViiFVH9BHPTwjmy7B0vl4d+s/3oP/50+8GGyiBUMS86kAIEWocyKwgMyEb0oxUgGQiXogBhYVaA8B11aiD/TwQINRBIY49bgAg/yZ3N+j0Bry8QDoe3bx/oePlVC8+LNNW0QEd1BASyIBGoIWHQz3AnTLUOhFFwkGhoVECQVGFObpHT4Qulr2yNrkAwPg6BIpa2ZQzO4BljCEe1FBK1K97gmnjqfFRV54/cIbEtT+p1KdH6Sglj0PwNLdIbWqpEiUw0T3O01pSpH7BxJgzzxE/R2Ppo3RwcNZreSQNTZMCO0bT8YxuL8fSX8rVtUCSXX42DOyGMaOxJt98EGD//nHTWwFuKLxrW3Z2PMWcFpxzFceGr0fgpwq3BH9sAjyvM5KUGfQNL3VoO/2wcDXFtv+t40SbdmDAmLqZV+8zyCBpGW8uzcUQzeTBPdzh8iu8GS8luUHz2Of9MQoaa8MkpNG/jp62xTjQ3TTQNAzSsIPwWiq03v/0SjZYpPh+oEyx+0Wg/weafutFXqqnTGBxtP9xW6zdxxtDPxRNplYzc0Ill1iUcEw6D8CyPy0Kzn1c4IMFoGHM/aHgA+QPqQWZqjeETbDfcvoAEc4OSyEelr9AsfnFe3CQ4fVICkxfBlE+jPhMGky0EZEaoS8Knt8vxfaelLJSX8mmNcioFDced94S83PmdafDDf6ydoYWkKqW6LiItgU7pOzUkkfKwvs/EO9zKKiMSrYxKtIqmXCqqy6W8ukKitGsq4K+EuwJhsBkPM/81L5XB4UT8Q5+659mxVDodCfOGcRUcKkDQu7waJI3ys44A4RZWBrWB8Mjn4DZCRLewJAf+jWHLUXD88QXIWO3YGQIEFfKleU1wxuOPBH3h3Sd74staKgZWrmy51usPmUurrOCwAoNVclYXE4QGi+IYgRAlZ94AltN7ZDAzXU5UXSve9AiI0Vk96CAZAlem4JjSICJOLfj554pzM5+0hKU5d0BqT/5WssmcVExvkbK6OgnV1IgXEr8vtAQrCT4E48QwjMSUiTxYAGBC3pMN42FKdZ7a4EeN4utEgxtpNJzp6Z/CnJGvYpsyFRCmRt3GUlB8m69TPw2n0MV6xeOe+MZY4ec2+DFu4J6tjqY9RDX1tfmW3DC0nfCi7eDAKuKQZvBr4lz1sXmeYZxGl36ZmeNX2/7B7UrHAJs/3QbDgB0fxsOhbvWzfg6mpnPSGLex3UZvj3UWEMq4GQa30pcTpriObduoOChb02o+xth+5ofTiMPiuXqPRMqKeRNH0xeNXcAwPfNzleGE02ZYSbu1cSUcLZjz1QHiG4djwW+MQc1h4RaUpMzxHxF/RSXaCFHIa2ISCfFGy9n5OtbFTHWRSZ5h7oUqy3RJZ2GB5qNbnX+AKbXFtAf/ECA+mR0+LbHdm+XkoV4Z6hqWRYvDMhheKLFMEJqE2Q43YPJB5Zz07rw59pxHjHfwYLDol650syyem5M6P185CEhFXRWEA4QGhUNNJUyVmsr6Gimvq5HKulrg1EhFQy3CHHdttdRtOlfyjTX5f/n7u7be+sTxzobqMj/qBmHg4dYVbX3mgV7iMxDeS5KhnwIEbDrLyiCMqwgwWCNA+AwEdc2Bl/9RnoFYkjirAPGlfBBtWZ837/XlAx5fRThYdtt9J1tfe/2S2bVzGhcVn4Xo4MOowIBfbcfNPucqn/uOFBwwBcR5Bk/K+GheDla/EosVhOtgkrbQLSTcIiGcacyEKhn8TBHOFU5e5ozeJ4HxIQlDcAQbGsRXP008VfXiz6dkyDtLYh4IE/2gvzutQygkSrpIQE54qQzUT4nW+s802nbrd/Ip2k6Yxmt7jV2MY95OHxCH8Uyg5WoeZmXIcJ3oCC9OesV38nHCmS8PE/Ak+8zcPqzwpiETqPFO3gZ3ktHqIR4uG4afoluNdo2pkxsscTEJV5jGDXzjcPIxYbZ8najsT6c8IhOfedl+ZiKTxowJ05ayZBzTlHBMGIz2l1lF60N0xrOvuJJmIgDov4g/IS39wOWqW697RxzdajTOMuqSKfa7k5d1a1+dEWb8Nk79HH8nL2sYnk6ZUz7sFJ5O5O0M7F+Tjm0vQcnPOLAh+vmjPaprfgUTpi7HuAFp+YufYhnW4M/dBmvI+EMSl1m+o1A+ynS+5dM8kg8Timieyjf4D1trolXCjzcsIc8wC5ZTmRkS8JhbuN35G1pgue5wzlQL8OOX76HMjnTK+P7tMjiYwFgX9ITX9IUN0pqajdjMGQLKVKREbxqGetHmKS9mbMLJfAuSwZwazDXKopZBifo8EoHArKh1BAfsaC0ECgRElAYCowyCI9JQL2G4Q3X1EsRiNjBzpnjmtchd//nUsb/9xpN766tDPqNNwFBKYeqiomCQEB7QPLDMSmMZmEZVwbiofOYzfh8FiYecNMsLnsBPc+L3qwbCLSzQdj4cDudJM86LhDQvnADhMxAU4gllQ95MMEMB4rPPQDx5LA0KoIWQNziSSvqGukYOXHDOrPPKGtALIAzz1rlZQZhnHQAOKNVqR2gU3SSYkdOSHByWA1Wvk1QhLP4Cb9s11dFW0S4OlGOcQLrpMXYpXgfcRCiD4CmQuuwJmZ7YLt6Z82XH7q6h7Xu6hhe/+IIKT8NckdSIxBI+GfLN1gd2nGBusBMYP5jczNZMlKmYLX5MIsdNZsW/yUxoKqPMwe13ufFTdKufRcBovRwPYoyboEncfkXQruV2SErKZW7healGv3T5V0FwcsFi4hUUvZTeMgcNcoLV6dRHjRPBPjdh9Jg4U08TZowJLxr8sY94RFuFqMswXrcUi2Emje0fhGi4WeWzrFIeZjVt0zkGedEulu0yrKMd76niGUccAnIx41uMnzoNjRvIKEthiBdz+695v2QiLmGqMIJ+rxuCTi8vRQ78OiOHr4gPy7SDYWevmzVna/NURrNX29CfDSOU8FDHglfK/WDU8X0y2jEkWQg9z2Cv+Jtb7FqCHTLBMJzt4JUnyUQ2H82czg355nhj2RB6igtq03/uMrWxagiTw1EPsMcWf49ER1uRzi81jVWSSeZlek1CMuUN0pOs1a0spSk0if2ltKKGZdm+ga2sAP2l5Tv0gkBvIS0j6YgkvNUyr6ZHyqpqJFRbI8HqSglUV8NUia+qSrw0EC4eaGC8oddTXilCbayiWqS5WrY8tKvz7R+97XlfEIuCgI/siNtWOSzCs7zsxcstK9jopwxqk0F8BrEZj8+T9vk82RyEB6ROFguaHDgwJyM0ECNA7BbWpDfRtZNeMAFSOsY74oWo8njGx6GC5H05iCxvnnXDyErOW11VFnlka3tsVnnw1Kp1My7xV1YE9XV9ZsdexoQWELlkHaGRh5s2iF5LjPdLBsR0oPxVMuqBBM7HMBAgjiIhcyD1h8NkJiv/4NeVI/E4eGqXBtzgmjgCWiIzE89JRXOZZKN18qVvPnHkH+9sPfGyNbVNdauXB2VsRDKjMenxL9Q6KrN35WnqAsOynPLPZgjGrdV26mvyMHkRwdjFdDZPJuYc0nR00mPcBOLQo3mpIaXT76qjNTaVJmHZTjgYajwXkGr/iCxJPpCP58OFbt8SDzUYHuyw7daWIi1vDDArcxhrI94aw7SNm/mrJlSMIwOHG2l07xxlG5vxUzB2GBbKfGx9tfaT2qcT1+U3RoNgJuKezRggERKMHyslSaWS8vyWLTJv/jxtG1FLxqazjNmdp4mfbErAskrhNj26SN/OjnpjEstAg5ii/gaX+Tv9o9mZm6c5PhRIhGCQp3RK9bAMTtPQb5IX42kIRdowGSsfp1NrrIGm7m7QuYU4WjbOnacBo4FURbJS279dnvnNEzJ+6Ig0X3Su+LHeJL3pIpOLTZZBQag7GHBzF6M8LLt2dfV/5zd7j15/YWVTe3ymhw/T+fK11hl/lg+UjOkva0hrpOc0WHCNd1BaAr3iCZZLZT20gBowbCzOZ1QMSGduuoxkw3qs1zxPRVoMTomekB9tap2uvCeWg5U10nen0TZPQJrDHRAMcFMz9Ad5hQa4tNNWdqkC+ot8klATks2P7e1820d+vWU4nspURsNQirCyg6CA5IStGoezbcUjoxQeECgeTwpzLCMFHwVIBhIim/f5spCHOb+3kEugBGgeqCIve/ehaflcWVkZtRFqIKAKA38EAZLxZkMhbyCX8/j8fi830DCCECB5HwYZorHgrakLl//8nv0di5oqe5Ysb17vD6O34nEjKKy2wbbS5puZtAkUHsMDsi9yowx6WySYG3MGjisMEiONGTz86uDoQFrb5MIYx3aB42EcBRJX13MzWyW4cKF07Dge/9wPth07ncynR9r7kleeU98UbGj0evpPS5d3Ecoi22aJXKfjlwINfxOAXhvkuN2MlEYJztbVMexkJULHWPdkplyKJxFPzJdMWF84InGTobvipjLKtImrfmhjfO4BIl7mfyz3w9t3HZ8zvTkyVrYwmEqxHB5jZBqUbfNAHbQn0Ub2Ch1sF23+uUHrjTSm/iAmXWLSbWzjNnhTgzucvWXSmjTW8MfY7jDW1YSVyji7MSUwoyKNIT2/Kc4r3h995BFZs3at4pl8bd4l3DOhmOkEcJdJY/Gsm9rxPP8xvZ+pP9eAScz5YafjmXkW84HhWPE6eZ5mQgl6sSKfhaCGwEGIq090zDQ/GoJx23gbrmNux5d0gDbrl/qUJkrGzTyJ4y7LMl7avCu1ircpt22RfQ8clPVvfYlUr1/JBzgkEGOKD9UpPGDRTUYLnnvf/Yc6P/69vYdvOqesdvas2oqTI7XoK2heLI9zwymzZEr1sAaVg5zgceG8LKjqlbKG6RKtq5HyRixaa+sl4MtLvbRLW3q2JLN+aCIZtIu9Ydo6IT+nz/CjbuIYm8DKQ04UMtKRbpIQhEmDtKItaAj6wvBCCAs18NOm8Ih4JR/xyf337G17+1/eunUwlsjUVES86Nkst6LAObLoIrixFvZ40rTB1zIg2JQnDwEinnTBU0A4BErBB4FSyHjyfggZTxbNIUFlKUAA+Ugskkv5U5A7Hqmvr+czEFv5F16AlPHjI8Gg15fNen2BgDfr9ToCxKMvFaJAH6Sir7K6rPxHtz13YmZVReeiJXWrQmX+iIwnjaahwsMKEhh2frxXkljx7w2/TAY9M6B5jIEQWAlTDW0RBl0HSQfKCWRaW1MNLIHicbD5p0SO7sfgpPNeCKcRmRs8Kt76ern/F090/2JLd1dTVSi4tX18dGUoFVl2wZIq/3CvdGWaJV6IYhXhrJSRXlcWqEtxsjDcsTlpjNswXjcO63NWwcDGOm7aiuekZ9CENNoW0yYzoU0fWPXfyQI/xpgySuHWIDHy8UjaE5Hzq5+XB+99vO2Hd7d1vOGaxbN6A4v9/GiS7drfBcyfxGf7xIZZY2GqiWyitTJnhFtTagPbPVUeZxqDV8rDhLv9xmjRapkA4lmg21mRyXPPPivr1q/Xj5WRhkzHTO4d+t3ppzLO2J3RF3Z8gQOmucr/vIzlo9Kd4dUdjgY8Zf8ZU+oXs+Vn5w3fSrfxE8rFn9Ix6QfjbLcDLaMv1Yfu0oLFXQfmZ4SJMUxvmDds5uPQpinXCQcONRBeR7IwckqWbFwp1bOaJdN2SnJDg5IbGILtMhDe2UG6R4S7AsnO7vy/3X7syOHeseSR9vjoGy/wNKbKZgX740EJgH+S+lCUGp7mNG6WTb+No3DlaBVkLFcm0wOdUj6jXrxNs3ULyVtZJYXqJol4xqU5fUw687NkNB1A/uRV+HeGmTLN5svu1nLYVius1W/6DA6MakZa0zMg7DLSKG3IB9ohMwMOM/JQeATgrw5L50By/Jvf3bL/r75w7z5ylKqKCPNLY/GahWCg4KD2AfYLQQHBwS0sVILHd+HPp30enyNAPFC0fFkfBYhAAwHX9fi5uZDPB5PBHK9zD2aCeQoQPkSvrJx4nfsLIUDkXDnXE+uLeTINGc8wn4NAA4nzNRQ+CEmnPWmv11vgVhaaU/B7vOCd/gBaUFNVXv6TO7a1pccLx5YubZpfVRus4Tc9hB914iRkx7LTxrslnvTJDv9LZSjfAOExii4j4ZmBUCJU4jNu/OvAMMy9n20I1rgnGBtGG5Mhm/dLND8oM6OdIIKgfPcnm0/u7kqOVYahy0FkH2odHrthbcO0aH3ENzoalAFPEzQWvrhk8rETQevjCjN1tW6n81ygYay7bUPRPYVB3opMMtcwFy4zw6/BMD5adDs+gO0raxDi1It+qvw8cZX2ROWi2r1ydNtDPa/7x937F82IRF915fIZp2ShL8dtRp0MNq07H7bdyQvUHItBW8SYkuHSNni2bJvWpp/KfTZTKo9GW6ZhZzMWz9l2odPpFRNu42Fg63jxD/1t0yJI49l/fj8EyOnTsnPndlm3YYNEy6KS5pUUFlfrZo0JM3RBM5FelGYdv8GzboTDz7mQzAWkyjcoy8t3y2CmVjpSpD0IECc/ZfJT2ZPKJegEZiewLQg39SjV0XSBKdvWfSpDoDXZMJ0KCthqnH5jHAExGs4A9jPL4yqHRfuxlp5bdkq69oNBwwx2dMtAe5cMnOqSftiDp+CHe6CNdrf0d2CB2Xla9h0YHPnW9rFjFeFC4HhnLJlIpBOvuCjYcioxGwtcil5WggU5dVL3xDaaOco5UND3NVKFkMzyHhFP3Uww8DJNq31X1Syh4HihKXu4kPA3e/riiAP/8HjIu0zOtNUYX9HJhRkFFa83pMDkLj53Pthfx1KzJCchafZ18WSyeashDD0zHCwMjReStz58svVvvvDQ7l/fu7OrpirkjSC8kMMfX7/nG+YQHCiFGgjPGkMD0YfladRIbWggaXD+NOgg7fd6Mz5ILiTIBvStaGgAfr6ZLrlgIckn6PlwdiQPpSCPxVEhui1aaJMXWIAsl+WeIRnypGr1ZUJfWVkZv6OrJ7H8PMaLZQ7Ehw+aBV8O8aKDKVp8YFC+uppo+UNPHx6874FjW6e11GYbGsuay8p9Eb1cLJWSQqxX+nKNss1zncRyUQkWYuhwDrSdFM6kI/1pGGtUmggGx7GL+Ma28W7DRvH0RZUMyfTKHhnti+e++tPtx4czhWwQelQQAvD4QCq+qMobWr1uWk1+PCudhVkgNmf14RCKAbebMDnOGMPIbB3c9aJ7Yj1Nvaeu++8zBuBmufRjsrrDS7Y5HZKF5nFRwx5p2/lQ742f2bFnNJbIXbm+qeqKTcunHc/MAbU7bVbDvNy2zQu/qPPI0LBEy8sdvy3XGF3xGVQDcDspXcaAyd8YZaouv4ZxbOmGzXQmrNRnE2kDbmVwnND0T1xJm8WHyVPz0bxoO3gQhEEIkLa2Vtm7Z4+sXrtWKiorefW1kw75EA/pztwjp3Hy1fyJZ8Iml6kLHxrUM13wy4ryI/ne1lNDkXC5/3RuBjR8znfia3fQOaVty6OxYDQRM5VtsNpFfBOmKDZikjE41m3qrIHanmIUwPhNvo7AUDcDbbgG8UUFmRs6LZ1bd+unhFPxpCTG4zAJSfJNbNglk5Q04nhD7S+O+w9v6RgerAj4/JFwwPvozr6hJQ3iedHaSP3B4WYzT02x/NV/BWtPAh+EQT8ENc8ntaT3iZTVGCESDUqhzCc/+OX+Y1///lNHXrUhWT27JRgaSFXKaAo6BAQDx4zvtNCdzvt0S4xuHhJgh+qOm68g5aGC1EWy0hxNy4yKcZlfMSCRgJcaTqGQHc33ZSLJe7aMtP3HLfuOfuHbzx746e3bT42NxTJ1tVGszVBBnq7SY7h8SA7DE1cUGnD7oHFAMKWpeSAuDU6cAqWlfQWewjLbV5DWGaTK5P2eLKRPLpgNZvkSYRJuPkCHUqAnsMrLywvBriB0ozZKYYUXRIAckAOeRbJI7EksSCoPJg8Emd+bhCDxZyDnoIJkPHmfHw5wTH0WggawfB8frA+PjclPb9t15PCJsUOBsvLEvOnhWf7CoL81v0G25C7XiRcSc/U6iR6k5oz5JAogERoXwE6MSThFW2eFcTpu4vIFonLPsEyv6JHWE0Ox7917vD2HaAyGEh7/h4cSyas3NDSXVwb8bfHpYBBMz5W1yeO/YiwY50R/Cc/GE+iwdXe3wQ1nhrvLLK2oGW7iOPGpeaRzfOM1IBfUb5UDzz5y+g3/vGdfKkvNt1C48cLpDctXr248Po6Vb958qc8Yw/zwg1INw7Nx1DjGE3GJQv3XbTsH1xo3bpGRkvEi3GzzEYf2RHdxde34WY7mxTDkYfw2HYXExPTqRr/oCSzgEzS9rZfWA27+AV/LQTj71dY7EAzKiWPH5NCB/bJ6zRqpravD2ocLPwOKbZIY2/G7jYbpH23+GBfLcMdQqFeFMjK3sDP56R8eOHzFuY11/TI3kOY5G57GsrisN/NRNy3HBrDdJl8CaMQhE9vm/6rR/mDfusLw47hNKf914MrfL3PKBqU+nJZgtEqqG/kORBVMtVTV1xbdlfVVUlVbLXNm10l7tnLwX58ZOOTPZbli5bP1Qgis58FtA/3XLi9ULJ9fU3FwsF63skpg61waa45rDkEgPcmC6aN7pTXLRaJHpmUPiaciIAPjkvr2tx8//Ll/ue/4gY7x8Sd29vZOLxvKXjxrtGxugwTK/R4JgLtFgxAO4ZRMj8ZkXvmILKwckgUVfTIv1FmY52/LT5eTmar44URw5NBosvvAUG/rvoH2Q3t6D+zb13n3M6fabnuyq+3Hdx86+R+37mjbe7hzNJ1K5qorIt5wKMhBzmL8zPsbtCEwKEggOECA1DYgNGCjORlqI6g+JnEh44UGAs6bzmUlE9BjZHxuApPzZ7l95S+kc9AEcpAe+UgslstAC+ED9Jo9NYVGaSyA39uRRZb/M7DpvZfIJZ7Sle5Vvlg05g8mg/5UKOX3pdMBj88XTGMBH/J6gxDmIfCncDYrYa+vwIPdYW+hUAYmHBocGffFYnn54OtWrnnTi2af3zxj7uxUZGZ5V3aG9CUiYApUQ7P60IrgKJN/ALDNk3HdYcZN0cSjwc3e07KxZYc8/khr76u/sHlbJMIbIs1TBEwWqJK5zO0fWrn+8msXT3ty4CIZzNVMIkw3lMpVYqWXlhOsYVqyZl/ENuEEhBTTWFz6HbfaGlIEU45ZX1oo5sdhd/JRgEX+yXP2iXxIKsM52VD9XP7hB587+b5/33ekLOTxlUX83t7BZPrnn9q4Yu7Gm2bt7m+SCBYxtlSbm/rxw7ZxInL7igx6cHBQGhoalNForWAT16b73VDCMoz+96c4O2gNHfjd+Zg+VEcpFYMQZroSq8eKSnn0wQflvvvvlTe95a2yfOUKGY+NC9/yZnqbzsmmCMyDoEFoEia++k3+E+vFGK5Z47mgnNdyWk4+f1/7+7+y69ADX3/RpvbwVRWdYyEJgmdMORdcZTqZ4xe2Ez65LDe4Wu0k1VZoOwxlFTMxtoKJdxIUUdxQpEMH3PVhtqxhPB+RVeXH5NzqY5L18fQV8yIScWFAW6bjCuIvD0pP/2jiDf+wefOuo6dj1ZGQH+iaI6swlshkouGQ5+4vbTo/W39Bw1PtzVIZSGiefIrHLSS7lUTqCvg8EvbnpCqYk2ow/2r/uJQXRvPeXDojyc706Nh4+ieP9p346i+2n5rWVBYKgjPEkpnc6Hg2vWp+ddlLz2mov2BFU2N9XWUUK39PNpnKDo0mEz2DcTV9o6l070gq09WfTvbAPTKeziZShVwsmc2l0mRwHG1qP0ZL8cMRCfk8/BQxmoUlAD/c6OGb4/qiH9CgOKgWoloHlLd0PldIIRsIEi8/0QhBwg9p5FI+8SVhJz3ix2o8k0Jrk35IDEiWVAgmlw1kc8GcfokQWkc2PDaWGy8r41Xu+YYDDfknRG/iZTcROCr/I7DpaXvWr1/vHRkZ8VaNQwhUVvoSiYQ/GIQQSaUCXggObyYT9Pp8AYxqCPhh1CQMdxidEEHDwLZy4YAPdj4f7h1OFIAWunZdxYwbL5m1bNPKmUujzfMbhjxzvR3JOhlKhYT34Pt0O8/1MJcOZGyI//c1T2kM4MIDg0pD16n39svFjZvlnnuOdL7+33Zsr60K8/EVMQs8Ldgby6Rev6625eZPbjhvb/ZCORSfDSnIvW+DZLIu1aIUbsssgVnVkkkYqreoTiZq63wBmHA3jgH148emUBcoq4gDrzJvJ0DxjdNJVJDxXFhmViVkReTp3Hd/sfXgF392or06KoFw0O9JZ7J5P6j58S9dubG15trKDjItr9kOsMBmFJkDM4eTjJRaggqQ+gYTr3GuvoFRcDxq8YfgRLLeNmvCBKbjwIS8zgoGo4hHBxLa4gjucgyYuirA4a4Lt6zuu+ceeeyRh+QVr36NrN9wjoyPxxwBYnDOBozXOvMg0e/E5fijH71BeVnT5sJHv/rk9u/fc6TvmX+7Yn104VWN2/obJOKjNuigTwmINP8K/MCUuhlWTGhs9bo707phs56q69g4RmiHWC/irJ/pLCgBG9xi/hZKmRWBWz7VYPI3Ttsq/pmLwU35wiO4Kd8XU+JAGmiYEg1JPJPMfvyvb9v+w9u3d05rwJofUf9fe28eZEly3/flq1fv6Nfd09MzPTu7O3tjsYCWuJcIkiAgGIKDAiRRJsNc0zKl8J/+w2GajJBCIThs07bIoBUhOyTLdNCmRIqmCDJAOiAIgAUeoEEEsDiJXWBPzB6zx1w73dPnu6ve8/fzy8x61W9ez/TMDhYA8b7d9fKszKyszN83f5lZVfr3Qk7F0aW6jb3h4I23Han/m1/5kfdebrzn2OdfXHMLtZGIYuwWa5lblWZ3rN5zRxtdtzDeGVf724Odne32q5fb7RfOXd49/crOzlMv7XSevZh1z1/uDvkO04KklWURK1CX1u3lIoI8q9erlVbNb8BltbqfjVgylJLDqMouI5Gs4+1IiQhC9yOp8DkQRgrlXiu7JJLOUQ6ys87BdeGWWeHJVRGHfdcc7YNVHnZUDdTl+phKkCcp+0q3pyL3JSy70jz6aep6w+G4Lw2EhtMXLQ3G9fpgOBxmjUZjyHdAFhYWsp2dnVwyfLT24lq+JBoVgfj8PV7T69xBcaVC5fbbb7fP2m6PRpWFvYUKDxTWerUkr+YJ01k83sJaOs/OSxhV8rwiPhFHjySSq+pzMjXCVBUmleVmVeV21Sde7nb+4HPnX/x/H3np9LmXXzp/a/Ji9sblC817lrZrS6004QuBe8OaVF4EFY0z1C8NuXTY1AR/hemnI2xumlukxmjxdGTyY+7z/vrz7luPnd34xKOXL2gEQJ+DqdTfxyOpfONLO+POw29fvjM5frz2YudWl/A8iKWrY9/ifTisLD5fO5SPHcG/OOiiig84B60rXkf50I/vzPGaon8A9rjnnV00ilLEmRw+z3bWdA8c3XRvST83+G/++Rce+2cfe+HsiZW03qhLFCradjsbfuCdJ1f+5ofe9YbHd+7WjUJrVgD5mE1mcY34+xD7Vfp8+XGh1bS62RdO4vvK4uN70/v7+sTDkyB/shThVx5K2mCJXBHGQZAdIPhZGyni6eDPIpeb+QTISbbDfu0rX7HvbDz44INOfcBeghdi2K9dj/68XA2ZhbTNbfZS3XHY7ZrUQydL3f1Ht1x3/Vtbv/yvHz/TlUR6853LjYfedtva6W3ehuDfCgBZ23Vwz7kf5mZnIPWoA1M5JupylIe65bkQ/0R8OMzO+aQT3OEeWP3rsHzMX0fOdKFMyyuYXE+YrrQ2KNPWLkkzmvHgSoupSh0KZz14c9B0K9Udd6K6roHysghD8pB5JQqOpF1uSSsb5r/6y5/85q/97pdfvvW4yMM3RV/hThKFJy11tJrVypmLe52vP7V9/uH3VG/5odvqC/c2Lo0eXDzTv338XLe6+fjliy88cfaRL33j+U989punf+NTTz/zf37qmed+69+/8OLHv3j24ldP7+y8sjHodqVpQBt1SV6qT3nxwJ7lI41gxPf0F5WXug0T2hJJifzHo6ZYotVM3LI0+SWFtxpV16wlrs6cfrUCyXG+pUWadg1MTcnEX5nZYZoHxFFxtuVWNzJjC66ueygusvUP23UlzhKZDERUA1UGc6o8eS6z2ldyUjjYupsPefajxgoIe8HT1DSaRr/B7it7dYnkOQ8PjtYur1Ee1j+o3wI3k0DcA+cfKJ5I3813bS2kL4JL+6nKN6gMxRbSRxE+uvv0PcZeaisiYNUYgzbJZuuWEis8epgkIvn0yGK11u7m4y8+vXn5dz979swfPfLC852Nc+vHk5fze2svJfet7DZOLI8qNautVJ2t6noy2U/OWxv8jq39nSs2VnooBgeLpjRoCIT34DwoAnns0Vcu/bsndy4sNlQuRVV5dYYbQYfndrLuu+9qrLz1zSdWT7fvUEDYfWEHVt1iM/XD6eYJ0fl8zE07t/gy8eNP9thR7VAs4ljcAhZzKtyjOM/yoC/h6X9iWLRzA/ekedy7vOHu7n927xf+2dce/f3Pnl2//XijodsVkhmPd3uj7CMP33fP2r0PHT+9taKGw9ZRpaPD6pSIuC1lQTUVsrR4vMSP9y5ZHAIwwuEjzkZMk3IqB5n+pOKU0AK9QahCinqclXTwIY3S4VM3w9unwsuHF6a5q9cb7sLFC+7PP/f/udbCgvvRH/txV282RSB+F5YJUoSrTC9g/RqN/+yxP0yoyu0FsopeCNIQ10xpxWrPP752xn3qjx4788mvnN2sSZa0xQs/8/47bj+ze0sy0HnFO9m455Y/R0wPkzyUlwQ6o6GqRsCsMQ0yBrJc2+RcDspE+4lpWBkpXykOBwUvu/cPAGJc3R0zpw8fzwNTfkpPiWJz64NVd3/tBQlsul6qTopMVT87UnObvf7gV/+nTz72v/6rz794y/HFmobwOiWQhhe4NBgTxkoxX26myXOv7LS/+ezO+TtaG9kXv/TYM//qE48+9RuffObpX/t3p5/9vc+fO/unj26sP/nS3t76dn8A7zWlSSy1ahL6tUq9VnEiCMncyggppsxI29LnUL7BbWSSs/LLp8glx0aqbyMYlSMeuuv+sHNUvTGdUGaWXUlLNY5deYXdVUonrHlAMGNbOJc50MWKGNh1FQiDR4ZY9zB78FMcVfBAqs9gNGRNH/80k8jM6wjuQT3v1Xp5fa8+2hnujKSN+N1XlxbRPpSUUi3htRIICF14//MganRGICpTUh/3K4NarZIORSRpZpuTpb5JA0mSaqo7oYYpbU93nXtggyPkLIbanBGKyLEirSRNW/UkvdzJhn/2zc2Nj/7pi2c+86UXX3j2uRfOua0Xdu+qveTuXTyf3N3aTE41dyrHFoaVpfrINTQqoLPYq5/ZDMZXwOAqnmhVo5S+oSwUh9cli+Pqaqe1Wt296ei6e/Sx0xc/9djWhaWGCmBc5xuCrKPOIBveutxwH3rn8btfGN1T6YkX2SboO4Q/6LA4rSNix0/Nh6uyGBYmCyHBTpzwbweeylhGSE/nTzrgQYfvxIZgFm7B25m2qrtTjXX3gZNfdl9+5PzG//DRbz9/66q6ihq+RRCG2Xh08mir+l//vbe86bns7c29ge6H+koRgd+YeNEadOClZBBAvMRvobUQhEMA1uIgHmn68uM2k8Bgp534IF8P5q/0fB0j5BRucUJ8qwPvPzl8eRRi9jgy55mWIk5JwFv8aNfhycAfzVbLvfTii+6Jxx5zR48dc+946N0Kz+05C9LxpECavjzeLwhiOwJJhDjmF/OifME+lPhYaeTuVPXJ3j/6F597emMny25ZW6svJWntp961stZtnaq/ukfbU3p2zVSNrwfOt7qgDKFuIwHU1cbBkK3zvjp9nYbDo7iRdr5ZpzAj6gSl+Hb+vkBBTnx9Hfm04ilMTW/3G25jcMTdk5xBeDvXTF3erI6ffPLi5f/qH/zh1z76b79+4eTaMlPkQQvQ5flpHr9OgF8gFKWbLzXTyisXO+3f+7NXXv78U9sbL13qdfb6eVaXWsG3l5Za1WRB2oHc42o1QUyw1kB6pDVJD+GuNBXmSWpyKFymkUEkFOxmxjSuOCT1dG48irQgCh5nZIcVcdhdFZ/xYK1DxCGtw6918OR5X+MC3nPVV/hAw/NhVXa1hYGuRppIZZBq5KeR+kAC2p5MZ8tuTZpIJavlQ41KeqMeW2RHC/ke83AQyJjdV4+cf4TbEm9Ngam7eUOIadinbffcXmX7/u2k1+slR44cqQ4GA+xpTUiHQ2lFadofJnUJqLqrDDWux6w0RKWI6IaqjfURHRoWV5j4HFm4+lZdcWu4ZaZq4DV1xnSYjZKdzlCd0lWOLNTr993eXPyhU60jb7n7yMp9p1aOHj+2vHik1WwuahjBhEw14QmUWlWtTPdERaf0VjW6x9K1df/Ur7NRlmfZcNQf//5nXjj9v3zs8WdXl+s138R9bB2u1x9lt6000z/8lR/9iRdaH1p9cWvRNatDxQrpgiuqXB6RPUqIxdgP7xP9VWAz6dyqA7OXQyMQHmX3NOjIjAZ5pmC50Xd/4+jnXGux6rb2Rtl/+ctf+vpnnrq4vtKUji7A5hc3u72f/+k33PYL//l/+O5/e+GhSmPclb9Px+eOg34kI2RrNSXgRDBubm25tePHzR7LT5QQXbBSqffj5082IRYS9ecQSz/qs6wXWRyOIBzNxyKZLw58QlnsR1BacKP+fShpe6EbPDyie3JaAbyWl5fcV77wRWmo33D9Qd+0K9ZAGo2mPel9EKazmQmLNMm8m6fuh09cdsubj1z+racfeOWDP3zniTvSM0vHk43mrQvd9GvtN1ceWb/bLSI37IwAS8LnViSna+daueZFEbq6o9vZ5SuF8vQVbHE4GZIsw9IwEI/4wSkLZ/hKLCHk6VsJFt1f3X/8/akhggCBxDKymM0ayEgUwvMgTQn0n7jzZXf/sXPule3W3m984vnTv/mxr7+kcmfHVhdS9QsIwgQ7VCziMDepKW8/4OMvFFPZaJwxHmsc64shKIDQwh0w7Z4FfwE0K9L1lSfQkn1e5oyAcMpQ0wu2CCST+ekCZDJo1WXpPK5CF0PCuZQtKa8iH5mqL2khYz+VNU7QKhBCfQ0pBuoo7LxC+2CtQ9pHKkKRtpKyTjIa8P3znI9uqNHW6/WMtQ+ZeWt3N79cq40kw3M0kPJ30ClbANf8mlFOw3Zj7T0kEiktpotAqo1BI+3X+xBJqkLaorp4tY6pMVBDFWREocGbEYm0czUb11ANYdZVc7z1raYKS1WVdbWSmipQUcc85S77uCq5X+kPdYjr1fjV9MaVxVqSLi9U0+VWWj3aqtePtJJ0dbnZUEF0K0TCqo8RWomkyu7m7qA3SvLecJRv7w2z3d5Yyj1qvu3c9r1JN9d3QWYexqPtvdHgU7/07vcvvfnDD3zp1dvdkbRrHcHX8qRqEIAmBLHbj3kXUcyrdGuIWyDGl4mVzuYRA/RLWPC2Dlu+tRbNd+Po6791UnV/88SX3cnGjuwtV2kl7n//l49++yMfffKZNb9pYCSSHneHLvv0r7znR7q3/rVbv/nqilvQYMeysnTLpQDeZuVXRUTS29hYd8dFIOZPFHkHYwJ/aqif4ABXRCx7WWSzRfhTy3774/hz/dnUylTSITwinjsxWfegj//B7/++u6zrqjcarllvup/5O/+ZS+saxvFYVjnRkLXlNWkcE8SkS0BzsIV4/XVF9B9cfdS9+cc+lGcLJyrNcx9P3N6GYqlnZF13dmfR/cEr73B1G4T6fHyiPuHo8ll4F5oa9tWVFbfX6bher89CrsWIcRD2FHfi42HNzxKzH/ud1Dn5SXQpMi7LV4G+PctFI9V/ka7sEEauHsbBSx6l1Lvblvru7qU9t9bYHo3b691nX965/OXT65t/8pXzF7/25PntY8uNaqNZJ10VRyQhYWrJee2DtQLMsjZiF8yPFc1XbSiFB8VSDZT8Yq8qd6Zp+F6nH5LmbOLjZ/7A8vPw5iTEyhMxFU+ls6Got6v8sog//PVF8tCV5xURhtxhF9Z4qPto23U5pHn0xwkPCDojDghE93VYE4GoDQyyajXLsppIIx82RR49WZrNZr65uTlaXFzMV55dGc1YPAdmv0rFXBdiOl4LCQRiWkhfWsiK10JUsKrYIx2kaS0ZJrVhMqyxrTcTkaQ1kUWeo1N7MsldU/RQVyuWX9JQC6grk5oqCOLgDXDSRMSjnkRSNVoRsMjFni1hghICSWx6TOTDO2IqzEOzZd5GVnxkgOZi8LexmqS2Y0Ptf8wzH9jFdP5JUCIpcf2Gm2utanxxa9D79Z9/57s+9Lc/+J4/fvFet9vjVRFKS+1ZqqFMxebkctWD6CYRtTeileH7m/34uBahsNg51rxChzQ//RXNPYbFlEkwWInPjqv3rz3p3rb6khulx9UkNVhZqLjf/J3Hn/v53/zmEyelWVE9G9u9wX/03ruP/dN/8MH3/T/Pv6XCgijfAzFAECG/It9QBsIwNF5wG+sIO+eOrq6i5Jl9FqyIsYzA0vHWMvDmh7g+yiQSaUTJ4E1fjiKGDzC/Miw8RCqqKsS1lKy+5aVG0Vxouj/+9Kfdt5952rbx9npdt7Jy1P30wz9rQpfR/f5EcMbSeLv52W8pG375l4cJb3MiXCvuP7nvKXfq/gd1Q55yYxHUOEEZJ47sIpHffv5t7kK74VppnFrUdZNPyMvA/ZJhPvJnINLStfA+rO09v3PMY1KiayKkGRHPKvtNgyKhYTCIIc+l+tidXB65u5a7bq26NW7mG93LO9udJ05f2viTr52/9OVvb+2c3ez2B4NxrsFgstyqI0bV/NnCqk5G55bJFanymMZSD59oHsqGfyMYlddG8nCVzOIiccuYFNs6lwHz6pWBXFCcmB5agnnvO29CuwX8eQVifESWuUO6+GDHn2sStWtcB4HYrqws8eQhU6QwTjTaNfIYJBNtZFCtVgfyHEhgQhx83GMoeTus5/Wh+CNr9BtZt9Y18ljaWcrX6+sQiG3dpSyvG4FwRC1kfX3dprBWsyxpt1rpcDisQiI8F8JkVtzWOxRhSBWp51mGFsIUVZ1nQsQGdWki5lbV+SmsyqguHa+mOg0aiA5IpYKYZ2ZjzNSLyCQ8rMjfmG5v90d1DW0wwW8NJJY7VAydXDmZ4W+eftTorBf6gyZqMsmGAuPuIBv+2NvuPPaLP3vfQ/efXD01bN66vJ0fq7zUWXavdpuuw5vmR5m9fI01Pn8qKYUShQ4+6dqxSITZvTsQ4dQSrvDYD+vs7Oipu9tbu+6nTn3NVReO2bAMjT9zw/Ev/fO/ePRf/PvTL60xZTfOR5d2x72P/3fvfujYgx+4989fOiEBxdpcQCguNRUup4CPU3HDQd9l6HHS8thWxwiTOfhJbPo0pneXr8n8SRu7twZzYvOjZF2VvIr4chCDw3sEIWcFxQxxLMhCfP82a4hg8HEK034qbmGx5R7588+5TrvtXnzxBdfv9dyH/tZPurvuuc/ezGu5Ke6su+eTs98ClB9QJrsW/IJ7KEF7pJ65v/vAk27pCK/RaBKieyZ5GN4EUMm23SPnbnN/cv5Ot1w7ePpsFsiD9UGv1e4v12uBlZ9DP0hwyIKNKSzeL2lIuNYauLuP9NyJZts188vD3Y31nSfPbGw+9uzG1pef3tx65my3u9UeaoDseCo7sXXMVCJyLD6lxap6Vc8IUPqr/EQk03ayNs3EBDC3Q+oKAnj2hcrTbgQCw9/EQ4E0LT3yM9NEg8GqAAvUhhmh8pTdV9hLadiSlTwgDpvC0p/IQyQiAonkoQvNRMYQh4jEE4fG0MNqNRDGqKqmJM1DBMIWqzyFPHIWFdi2m2mAz3bdYuqKnVcrK9I+vm7aB2UqN+eivIetpGuhnI5pIVjO3n+2yoI6JMJ6CM+FQCD9fp/nQyCXmhpvLZEOpQqtq3WJREQUCRpGZpqIKsuIIxdxYFakkagWFd9PZ+nmoXVAJlUxg72oUfK+qkqt6irRSGELiCXxbu5NoXrEcvsK8XKIf7WgUGG+ceCB2+IpWmEntb3uMBv28+yBu5aX3/+24yf/gx86fse9b7jt1NLS8WPt6mrr/HCtcm6n4Ta7qWknifShesILU3wStGiswShVZvTxMFuMQEmj8APlE+MppeAI5ARP+f7Hdz7qTt0urq0syaMruVR1r7y03v7pv//HXzi72ektNdNkc28weM+bb1n69f/+A3/10+ceanb7uVMfDtnqx8ogqwwqDCu7dACqHLy7vblp33DmS3GsD3BOLB6AJHFbkvpl6gbYr+zeH3e0YfeuGAepciUUY3KKj1+Oax4hjk+InwNBqNofidj7r3Z3tm394PL6uvXwu+69z2VDP7VHkjcLvbzq7lpqu//0/mddsnq7NEXVl22hFniwQHlX8p7b3Mncv5YWkknF5h5dD6gTu7YSYgpl36tdW6Q97j4fHuMVHozfIIDlhjSMpdzduthxa+n2uDne7bX3tnrPP3/h8le/LcJ4Zmv7mbPtzsaWKlDxFxs1XhlU8c9HqBUxIre+aVqFaRyWFdseK3xpT1LCtkDqVgSthHPUNQkPdiMSjRfY31NcXnGZYfauuDzVSbQfdMnxXOoOOxqCmeRhAeQX4ykOnlHwALl9WChPERcgpaAd0g3pReJQBgWJoHHIAWnIX0QhdyK3Jw5pI+PUprOSJM/KmketVlNzlfJRq+ULg0HWTlNIw6auJJsL7aO082pStpL9oMq5Xkyns28thKmsY8Nhsre4yPpHtZll1WGjUZVKUquqF2qcURMpsi5SS3JpHDJ1E0wbGTGtJVMVxMZrW/tQxYlIWPfw01e6TZCJml5SxW1kAomY9gFxKGVM3Cqrws2cupmAm0ZvooLMS63W3zwW6qziZHADsXPj6TlcvZp0W7em2880HHCVE4v15o88eOTYX3vHyTve8cYTd9x124lbh60TK1v5UffizpK72Gm69oD35cSpLkpJPmTvc/S7ZWLXnA38LZwCFbfVw5yFn7e0h4m7/8iW+1unHneVxi0uaYqr+VTLonP/x6995al/+H997akTq/aRiPGFy/3ub3/k3W978zve+1c+/u1bNbrtq0z+cifwJSDvYDNfwMj24vmzLq033NotJ92w31ccxYoJWIF1fWWvYBr2XVCMAfbF0rWXw2YjnnHtmNcGAhfyIE11QEtTbdzCbiZIty2yf2DpsvuZB887d9ebnNvdc7wnbtzecxX2OVBHHL1198kz97nHLh93S9JC9lVdCa+1HjiPNOzQD+2TKbbMupYGCRq28SaD25eH7tZWzx2r7bjacGuwdXlj+/nzezvfEGF85emNrSdf3utu7fWlQiVjHqloNdTp0YRMOIbkGYF48ar+hgA2TYJXdjAOonOEaRyn8SUvEzTNI1dXMi2FMIlgxbEwaId0jIyULkkHkwmKAGvetEgPRZhZVUQKNi8DIAvyEJSnlw+GGO5h8mU/zK0Tvb+XPQBdyacnzlN6XA8pKyMJDdmTUQXyyKV5sFSJBhI1ERHHeKgQEYnXPtKq7QuS5pEOJXdzNI86ax5papoHT5xvikQgD7Xp8VXWPkDhnlk5N4DpdEw2xyfTsbOg3s1Wk95yD83DprJk2qK61BQjkUQkkkEinkhqEEmee41E9QWp8IWTuiqOqavaiHf7QiSVUaqxSlW6ZKq4TF1BJJKKap2Qibd7ES0PFdZzh38OxYMbR5Oc3EjdNLvZdtBo4032DaUIKyB/to7wTEtFtypp93IHoSw0KtUH7lg58tD9y2vvfXDt9ne8+eQdS8fWjg4rRxfW89Xq2faSu7BbcW1eQqyUq9JQIBSedjXZqIPxSGzWCLBCQMgsrDbG8e7yDSkKKcvA1d3PPfCM63/pz9zFl7Zca2XJ3XXHijvdWbj08K9/+wushTRq1UpbWtVdJ5eqn/jVD3zw06++c/ni9tg10iKlAjGvWXmyKNvvdG14hxZi5ZZ/Od5hcaPnRXA+mE7joHQPn59iWuTXUrrZIMUOBHJ01/3ULY+7rU7iFm896arLR12ys+GS5WVpH2HBfrDjXlnP3e8+/xaXVvxiesRB1w6udp1lf1q7SWodbClh7YIXAbLgvbaYu1uaXZHFrluq7A2ywU7/1fMbO0+c2dj66jOb209Ju3juXLuz285yDePGzVqaSMkQ/0lD0dCO9GEHZUgL8QJLf5CGZe0H7xo7qk8qe3VT7CqKEYhG1p4kZLfFZUWdLDL786Sy+SmtEkEJUVjTs7ArRS4bkY/EEBAg3rYfSsjv/qfcPh04yjqg5cE1RFh+Pq99/kC5KYno500V3OKFcircyMMO0zxgEFVlIu1DI1AjDkzcOe+uzeWuZlWZebWaSePI0jy1aSsNfHLJXUijmLaSDB41trZG01NX5C0CQbObRnENMyvnBlFOC7tfC3F7le6D3QrvyFKBq0ePHjVTF5XUh/U0a6B+qCmlw5oUkxRNpMo7F5McItFV5+zU4qW+PJsQtI9RTbUpDQTC4HsjsiciDbl1F6u66Tz0nlo7R4+GXOQhOaYgc9NquUcVWazcuuNWKSVNgxFFVEutYXDj8McuKEWLa1CiyiqkLVOF4dXviFzxwDjpDkciCPb9u8qx5drCW+5ePPK+t66dfPsb126965aVYyurx4/160cbG/1lx2tCXm3X3N6g6npS0Mk+FZmwIM98HFxnFWw569cssVizQZR2lrq7j3Tcz939hNt4pe0Ge7suHfXcY09sXP5vP7f71Wcvd3aPLmg8KNXnwmav+/f/zpvu+Xs/+8Ef/71v3eEWqoMbkpGQiF1BDhkePgHOibHL9h80dPOqu+/EyP1E/ifuD//nT7q733Kbe9dPvs8df9+P8ICOTWPZ+jAydvec+8On7nJPba7aWkgxyBAOW4ecgySnlTMVxVZa7ltDOuliLXfHFjJ3amnojjV6ruW2xqPOTndre3vvlVe39k6f2dp59MzOzrfO7HTOb/b7nf7YNuM2GkkF0rB3yekIAlyNWD3FFw3C8H1M/Q+Ban1N8ZQ1XUbdHTlrARl2paSegbbBGoCRBa8x96YIRWmbRuIFblh0tnRsBY68yHcaSHmrJrjBfGbCnrjB4gU9hzK2EgsyVORAAjEfuc0MEM1FN9e6LwyNQ4b5WT3wCKHcuhhIxAhkxJUlXvvQIFuk4Z9BqI6kaUh4JhrBQh7qf+IN6R48cZ5l2aBazWv9Wt5Lr04eB0xdgX3uq1TSDaGcXuVh93DlVfeqvWRRrFeJU1l9kchQZr3XSwfSRHRd1aiJSMOosrCuWjASUWXUklEijcMTipg2kIm0DhEHWohpJCIQSEP3QibbqcYQCcIcd1XUgfiS22auOLhvsbyYVjEKt0Yg0GiLSlSTtRGShcitE6wDYNdh6VjanrQoSzGdpgg81G1fZBSZsI+uwmee232eyB9VTyyltbfeu7ryzjcdW3voDUePv/HUyrHWsdWVSnW5tpMv1C4PFisbgwW32UtFQhWRikaDGlt5Kgtkop9CPsdSClh9PJ03brifufsp97a3t5y77U2us7E+/KOPf/3MR/63Lzy+vrU7XGmlKq8bZ/ko7/Qrgz/9J+99/8XlH73zK68suMU0Kyd7TRC3XJxon+NKHFQ/+PN6nlaz4n7urkfds5/5C1drpu7WB++BmW03FrJKPzJ4r1PmBqfe4H7r6R/SgGMgTcSnAXz6Pid+abloE7Qe0yyUjwZovJvJsYH7aJMXCQ7d8VrXrdY648VqZ6hWkXd3djovnb28/czZvd1vPLu5++y5vc6ZC+3ebs/2Hrq6Mq2nGumpJ/JQrgQcWZloDZoEsCLwVwzYjLPUW4xITKBK5hMvaBukAXGYxiHxKYGg2BDG0Nv9O6GUG2+nLTQQdTU/QvfTPibklacoF36xqbCi6qt+D2ZE2T4LCHQvB4Kb9HSMI7soT8LKcTyIAyARmIpJtxLEdEZ02HVuQUa6Ryq7L7cRxyiBM0aQhCgimHyGSS7ZpYPk1WQo9SPNa8Nh1hPLsGDe6XSYqirI45LGvGzZld+4tOvKyh6OiH3lBNeqpOvFdHomqKWJuLgewqK6aSKZSGRlCLFUm1mzOqgP0ro4M6uxLCJ9q8PrstC7kprEmvQw3lQi0hCJiH9FHCIJkUllXEvHtUxauwR1TaSRJVXVrjSRvJrmlSqKntKTEB+rdtU99JfQtmwYETekIvl1E7lpiHR5qAHKMIdGUdxgBj/+pirAuq2wr0JTnSCyStQubNpMaQRCq4gM1T6NVCqpkvPbj8caMLiKrm1UHfRy1xmioSTJynJav/1orfnWe44sv/0NK0ffdPfx1bXVhcVjK0utar214KqLjUHSrHRECAMd7X4iUkkcz7+w28XfBrQWCYO6c0saObaqQ7dU7bi7mhdGF1bv3fvm4xfXf+vffPG5P37k2Y2lhWrSatQgW0jSdXv54E13rjT/73/8wb/x6Zff0truOlfnqRou8gAQVr75Zfd02M3ArDRvJJ9Z5Syb4KDwaZT9D4ozC1eLi/Ttj2ru4Tc/75ae+6o78/Qlv3ieeUJHxto4Xg2yVUvcHe9/cHh66T21z5w+HtaskMzhUHtWI5ZQ99+haNXG7khj5I42ctsVxTNMLberztbpdzu73cu7vd7L5zZ3nzqzsfvM2U776bOdzqXt4WBzb5DRA3h6W8M+m46KU1FAycfBlvmFdiVyMDXCC1l5a2BIN1PJIRmZ+CPgVVS1NuLxYjxWjSVTbUAXNAmmqKoIT2kdEpPMZ0h0qEOpVka5Ro9ZJsKojlIJz6HEc5JJBIyyhLevqj9LqwuCXrViZaEWJ7dAwbPmbQpo9JY6P587MG4DKqUkE7bUBH11LJVgnNnD5MqjiDeBMvR+KovZ6bACBrc3z+39LQpmYjvjuQWY0969Lh1j1JBE68ounUx1w+wVmoeIQ9fJqjnTVUm/P0LrwN7tdlnfwD5q7jbzzXTTvneO5kE+p549lQfiAOZXwhXlB5NKu3kop4nd3ExnHaSJGIlIE5G9CokwUVeTJqIrpW2kYtNUqplqQ1qJTNmraCYjtR4xcSpTAtqmqaR1iEAqI3tFmdon3+uURsA7S6SNiCXUZBWPLiT3jOsnQL+QhVUgkwPmx02OqndodIwGMIGGEkSjjzCVRh5RK2JHGA8/Ro2EgaFNbymeiI74EJ43lRRjBtcXE/CdB5qO4lcW0qR658lW47aVWvPU8YWFU2sLCydXmwvLi7XGylKj1qqntVarWWPOyDR8JudUIXvtznB7t9ffag8HL11sd565kLWffrm9++yZi6LoilvhM4uVqqrQRoeMBMdbnWH/b//w2to//sUPf+ijp99Y50NlVmOKIOO6caPnzUKs8Fnp3cx8wNXyej0Qr4d1kLcf23Qfvv1pN0jWnKvxsgaFsJU3173RzamvNNyXvvT8+q/8y7944n/8hXc9+OrSe0489kpL5JC5pXruFuuZNAmRhI6Fam9cH3fzylAaRWevu765u3fu1d32y5fa3ecvdNsvv9rpvSD7xcvDbMgytMCbmFO1Wo3idLDiyNjQuMvCaWxmmLUQzD7Max4WpoZpfgKcJj81VuIpRA6RiHcrEJN+FwiDUZ+lY9qGCAA/nr5m6oppLYbmxSKyNDIIyHYnoX0Qn2kfVZv8/TWF9CmXbBMCkUdhnwU7zyy6mmCHLLygx9uu0fyNqDDl1iDYnxcQyctjGM8rgJvzuTg+DyVOsHTxgyzMT5cq8s4lRiEDDYkHo4E0jXQoykxEHmgfvZr898Ydv0ie17frI8hDdlswP4TmAabdhqtW1A2inGa0syvLLAeRSFMkkrVa2Kv1LKvyPmRe8cW2ATSIXLyRiFL4PtWoqrryU11ya8DBW2tUfyMRhQZCBZFAGdh1a9kxi8sTCMJeEp5JJStUCcXcJDcvEAQtVxFj47CRC3adPanUkH4pb4hEg5FIFLYzjMV/lVdhfg1HZYk7xyZE4nlOw0XZSVp6D01exJK7gcZg+VBFUBdDH9I/2x2Z70vqzDPbFdH3aJ3JuDfIxwOptxSUBis5IDKqJE1xDZWlLglpKNx3cp043twd9v7uXz1x2z/8L37yw799+g21eqVvBEJuSqN00XN8p2DVLSCNmV7KNOb9ufufcHfcc9S5xZMikabzCxO87Sdzn/3s06/84j/6g289fvp8931vPbn8T3/xR99+67ETq1m322t3Ov29fn+4vdXpvnyx3X7h/Hb7xYvt3nMXO90Lm4NBuzfK2l3loiavnlSpa0jBFFStxt1OmNnilnPz461X85wQhvUJm6QSFEdnmb2sVeBPM6Y108YUy9qbHDLpXxaXBQqEJkRiWocicI4RgOx0RbblenPM22dHNnWlljzUiTJtW2th6pK4MOYaSIOFApyTcr8G2HVgsi9fQGswUrA6oFjYJ3nE+GVADkU5/CM8k/gs7+AOcdA8eGkJdrSMgUx1+1Ei8oA4hpKKSV+CMBAH8dA2JGtN62DKCo0jbtUtyOOEyONzPk8RiN0X7ypwRbkjVL7vCKbTxW2L6jjih6ewi0yS1bA7i9UgCARtRPYEbSQPRMLaiHRVVQMfW9R4SDQCeahCGD7LT3SC2EYQM70FQdjhSYX8cathIejJm7vmyxlHH6pwMwV5oIhGt4ZFftQSYP7xxitdu76qiEnxJpoQ6zMiBSWDKc1oXNPtjxoJ01uRTDClD0AgUqDFc0oQOqKcVlZr7thpP+rU6oGyW6CUMnoaSn+4DpWMX66PhCQPgj9Xqg6pqH7Ah80aPQRjnZwoO+2s9+GHbl37Jx/5iZ/++HN/pSHhYlSqYR0ZWTRfGN8/vN0KGXLGvh9k9oOOWXXCXcAMw3FuTJS2ctt8q6ur9eYudW9b23R//a5nnDt60g0by5KgtdEzL+5u/t7Hv3HmN3/n869UJPyPLNarm+1hdny5WX3LPUsLl7b6g7Prvf5uRyNTDXzY38nySa1SSTTesGctdEAcFIl8ydkaB87wa0Uz4ehB+4n9wYcFTURX6cc1UetAt1Cbk0Nm8NOhBCAI2U1T4DlG0aSRhXcHItE5RhhqWNIwWHbAHGXq46yFmCaiLkEY2oZ/JmIkMwlah9+lhGiRCZdATjpDedvIvgTbu84NuAZM6PMu3Al0bYEwBMtDYHtD4SfB73jPhrQGagc/6zBmaEQYEOMD7LxaV1ZLB6LArFQG5haBmLs6kKgRafQZRUscckAaIheLB3FErQMhGaes4lZd7IE4QJF/wLR7H65ZWTeIWenit49E0EREGPag4erqahIIxGsjeSvJFrKkxsJ6oyEhKYbIpHEwmSl7KhIRvYhH0DzgETUZr5UgwM2OHA+k4g8/5i4IhG5AWa6AKl2/xc33c6Usmk1u7jRoeCWiMlKwqTWvediT8iXTNBOVhZc6BiIJJpMDVkbWU3i6nik4X3dKOUy7GS+YvDZ/H0bhsAMz5RndimoywcovT2jDOrMuTKZVBF3d4gyyPFtoLrjf+aX3/vU7jh852R81aqNKvd51zbQ9brpuXnc73aprD6uukyWuO6y4vnoLb41l7jj2EH9g1yEHhONJR/4cFndivt6IeZL/zUA5HatI/WBGcuD9GaE2iGJ+3MiaWiNrVa105BZ1LDPtxJEO1L07EmydzOWDgRSJYb+zPXz6wmDz809vr798frv3F4+/sr2728tWV1spi9fKC4JwvIy816ejSJMQSdDy8Vd+3GSyhvQjC5gb+GZUuH1xgz22IRWZ9uPjmfZKHJ+U2r0NUHR/PWkEzVYBNsbBtPP3aRicXyYOm45iwgk/SX1PHATLX6LbwuN0FWG8vkPEIT80DeZ6GIGamcjt7STA2ZxqZfAF9mYZ1h0OQCl+lA8QBWZCCcyPHYvKJ+Yh4ObLTtEerIYr3Hy9PPj5dPrm7uuIpGBHD02kP+rKjgBEy0g7ndGe4mAnLppGurExZqG8rHXwgsTSVl3MeExjll+Bgyvq5mA6fdzmB5GUF9YjebC4nq/mkEq1lWUaSrSSfIFdaVm1ntelkeRGJrZGIhKRSE6kiogsaslIdSZJzOyWmGPE+odaLVNaVY2w1MSMRJBhav3MFAUozMqkIvjKCp3GprB0c8xPUCTsE3cIgzxwMoWG6kGeMlhLi2sxtlOsrJHo9od1D5ve8tNcIoxisZ01GtNGIDt1E69xkCF5QS5Wfl2M7PIzfcQOEE0VTqcq8eiyX+uY9OyiM+NvdvVQFi5FBqN8caHu7r+l1rz1eLNx78nlpdtOLK0cW2ksHWnVm8ePLBxpterLaVprVpNGc9RYYGGfe+Lag5prZ3z6rGbbUPk+C99w62YV/40W5YZQNQlD1nYB/qDkFN7s5ic7P5hTdg/iTfwBPiXnVVGOa3b9hBSD6WHFDKa5OUv/3HqTnDK9n6dt29GkxCAHFqwXahwjt1TLXKuaueWUtYlMo/+hq+WdUXXYHQ4G3WG/Pxxc3m53Lu/0+hs73cG5S+32s+fbnQuXu71LO8PhuY3BUDyiIU1ur2ZoLtaTeqqc1Oho1VY0DxoO0hs+V8mKdlyOAw+U3cQ1O5em38Jf8ewysXMoRG7zVAuzMO+vgzbkz/ekIJtuNYIwuIlT0jAsDWgHMlBaBYkwdFMcdQTFETFIw1DEQCbSOkQaUAKkwVPXYVurFOUEbQPWEH148mBV3fLjExgaqYeRPYhmhIp+Tdg5Ss+bEvjRHbWD6BZp7Es/hgHs3LXoh8C3AAFyMLPSK9JDw/B+njCwp90uO7JsfcPcYarKra+7huwQB2NqDp4uJ84h1jvALL8rcJjKei2Ylb75iUBMAEIi3a5/TgQ3RMILGPNjnlAykUgrkzbSyqwtNHTk7D+oS/sQqYzG9YQ9WSIU+dv0VgKpsNdXfUrCNU2qPBGiG4Ubs5oy+KfH096tpszUj6803ZB405jXND+BwVCwTmBp1BQJ6Y82RJ4ikETEQeaYoxFbkDE1HgzTVQVpsAZi7/WyV7EQJruiew2EtJSBTV0pNxWKCQgVDz9IwwiGghuhUGriRZTt9O5Yfi4eO8UOI0iS8J082vv9LB9m43ygsd5QXZSVSYLVSJOjy2l9sV6rtequfvJoY+HEsYWl48u11smV2sKpE4vLJ4+2lpYW663lxcZCvdHg7ce1er2h+qhVc4nNTFXQyyU+K7UkV/3ZB8ByDsZb7ChLZK/y1JjIzB+QjsqhwiXeRPbpsjFNknFlVnj/491ciicDKiPGifZYQT6GTCMAxG1uC8VVEQFPQ0hGiwxECPJT6zFS4HU0TfXjhq7IjiTTlYgUxv1xIxnkdbWX6mgwUi3mHHxnemd7r7/dHvbWt4e9c+vb3XMbvf6rO/ng/Favd2mzL3KwT6LyRgPbDKpWYRqEqlzty7b3sZDNtCTDd2qAgkugm2AG8RJpCRZGTXkv7nsIhwI8LI7ZQiX42rwirh00HPMptR/iWfXH9oOgFm3ILxAGioNpFwh+c8uDOEYQnONJR4fIgB/9MVXlCcTWMfwahgZkQ7MHP3WUDPIwwgjEIT85JsSRiFmm1wxUdiXNt5ZuDEXdCCpXoR1EN4fZAxFEJCKEYDXEeBFoE5gxLUAc3Oa3SxrJeC/ZMzdhkIORhlC9XJXQ2RhvN5tMBhggjrLGAa5BHuAg/32I/ec7jVn54LdvSgsTImFKCztrI7zJFyJRV6lEjWTU0rAD8hBJNDyZmFZSlzBFVkMoim8kwnloJ0weIa2925sS/Fe5fj8vWW4MwqxKtTRID80HstIYSuRRLOxLaEoLYjJhPLLnU9T4MeWOWogUJ56mx7QXAVM+EQvnyaLk5fYE4YmFslsL00DXwimg+rQnE5oYv+ZXghzygi/U7dUZJaDYK+k7UyAO8xfksnhMe5Rg6SkCPZTZZpVGvTfLE9MsNMBUlUvGSYNWVahsqYRf2moktdXlRv1oq9pYaaW1pYVqffVIo358SceRRgN3c6FWW9RZS4saN0l/bCyIb9IqvFNt1OuqV/3Bq3KLQFRbMpPUSqShqL2S30+Q6bBLjNJQF8CFm7zzNeCvAnnnrdxef4t1toijyiuUJHMTXlYowY8aOMqGElDZaNAfZpLx+bA/yPJ8nPVk8tT+Xm8wbHezvNMbZhu7w/6rm9IYtnvD3U6e7bSH+U53lF3eG2adAdsfxuNcOoTKKWFrd4uv3dmrPNgFYSMGr2CqcAh/BDPRKbQVU+5QYB20aLPbFBFh+Ptw/WCGdHx8c/v7Sx1QCPP356meQhswvxDPhLoPp7I8aUzWLfz58qfdhDZk/iqcX+tQ45e/Lt7yIUtOYnLY0qDl4K8rRduwuJCEpQlRRBIRKehX5CBeDg/QMY3FuNJ4Qz9sZRWv5DwLYQvM4hy2tSot68smeCXYGd1zbdcL0ghWQy+4y+lHNyZIOhNCAEmlvc9dxl44L6ZTTg+yiH7VTWkWyWVz8xoSTMI5orYBpjQOgBnt0zjIfyZ0z143TOcV3QWJRG1EBFKsjZxQ88mOHze7Wqd94XBJJg8g4qbJLNBKRSSjhoYgctdN+6h7sqgj2I1cTAMRmUAgvH6RPCGVfeUqLayZaYtfAdMNB1ha9AleKaX0lZeEvrSeKtqQX5ORGTWRYkorkojKZINKpVNVs2aBHUJRKzEiobUgEnSa2pzi0HTIU1krScRCIJAwpYUdkSnffdeFINCQBJlpIxNdCo2K6/GXYB3eOr/sJhBANCN0OsUYozWz3uOn2yhzRWWXmzJqNCnC1D1AeiOHR463uqnnW5k0CNCVI30kEiRBbDeqQhhpV+o6RCD2euaGzFpaSY4eWagtL6TpkYVKdXXlaL0+7iRra2IfPtjebydNxV1eXkwRl6nTDVO7qGuYzo4zRNw+cEWl2zjQ+JXJdBVZpU3Hg95gtNsdDEdpa7zX7uWb23uDrNIab2xsDXaySr651REpZBm74Xh0jq819uSwNHShMDwNhcVpEZ45IQRuiipNbrZAyK5CoEVEUOO65xSsfCiWFdYfnhMVycfT2TS9GI5HEBoWbnadH+8zP6RRxLHzgRf4nMGJ+Jl/aCNYfJtRuDwQ7grXxZJISF9+BJFm0CaUGqRRuAlnI5UnBaUCJ5m2ATmILYhLOhCHHKZxTIjDR5Y2oWGL2XneYSQFQ34l8mBnTZk4iBt3J0EYNFxG+UqvEPQ3As4P1omgbwezsicNYZI24cSnsoLXvvMR+Cp2JZJDREw3+qNdYKZqp7Xk0vhcCIvhcX0DeySNiJLGAaI5jYP8D0RxQa8jZuWJ34FEQuWihRyHMEbHKqyRRK0kg1AwFxasCUEW+DfMbFbQTsKNq0Ai2NFSyMd6nyeSAvsIoyRprqbujnQ7MctTZ14Z8esxat+pJK3s0ImZEovSRiANlm3kFwiFskI2mJFITNYglpSsWhRUYlJcwhnxZBIEP5qoXWc4BK+JBCjahBioBkxFkJ+SUK0QYG6lFFpfcc3kj8whMvmqpCqfn2JTKTyRMP1WkAnPo4hkVLIQFuwKN3EqoC54KF1LG7FjbpUUYaZC6gzuuxmOtqCzqhUeUPCRq7oqAjnbLre45nANV4VdVwlR0COrqVIWoSmJ9B/lpDBTgziJzq0CWVzO88UXQoMqyiJ3vLRJ/fMTyCECu+rd0jS7HVyESqCE5Lb7ImEUb4+Fy4005xwT4Hb/LEyHiq64Ph+fhr/PxDG3XJLc5qdsYrqBJOSh9PGQWyRi5dftVBgUwO3RnVI6JdLg1lke3FIEuGkU+DNaiGSAO5ADcWVAGvoN4WgZPHzH+eQNw7CLCtVCHZ3yjdTdRSYQxZXahm7SqDoY2M4ks4tEdM4YTaCt0b/Zg4C+EZTPJS3MKMhjGBoCZkTUFsq4pOOEjo2pspTTj+lGxF1UIBLGwpMLZpZ2VcVzps1pHOR/KOiev+44KM/oP5NIcPPsCC3JtJKRtJIVr5XgB3mgmfAsSfAz4QShNBF8IhM0lOAnt0hGB+6DwLwmZmwgBwGNB9PWYyAQ1mQYcec8DJuigtjeOjP91JZ4xnaJTaa5KiIU2g0aSmkrsJGK91cestPu5S7IROKCQMXhWhA1dk2FuwQ5ioanS7JRpTyso5ufnRYEzBVguEw9Wtu2Mhkx+B1kmKaRKApP2kMosJdpVPLjZMpOHEU1AuF6kGIKKsoZTVlMhhduwdsl1c0x894xvA/WCWbEuwasCkjIqkKXOsG+ylHNBZshEoVQ9p/YjYrgRUNhqoCllCwNOxQgs4jv75HF9OQfw3W+hRVC3EO1V4TR3Cf+OnQTzCwdpGRxOcrhSH3KbmmFNBXR2o3sikOPQvhDA8ZH5tYt9NqFNA8f5uPIoO3hl+MwLyWihszuKZ+OjkAaRigKE6l4u2kdPHEtdYMHQSAO3hnItlZ6WXVQzftJnzRYG8jRDDrVDkRi14n/tLC/XpSF+kQz2DCThWtMUI5XxkH+AE0iWAtEogCsZ2DOWNOIiPay3yxcK/ya0H37ruGgvPG3sGkiwQ6ZQCTYT6o9dcP2Xw6abRamuHbcETXjLfyS1rilZj+uLCyotcocjxcsrVGTdqtatD7hQeMKVue6iCRmW3w8MO0G4yZpdirjTrPSaDCsQgupS+/oVNNRjU1i1VTaCaQBMPuyNmjrsjfMbygiqbGFV6SRVZPM1m0kiPnQmJq5mrpkWpLJraQSHkV1NbpzJBSuwTQOK5u6v7dLbKtrFg3KxDLdF7EeRrI2Mq74XR3A5pVKkKPCl2sk/ZErZEd+RhrKVpoTU1emjbAVGT+0Eh8Hf4UrNxWOMMqkP+4D3VcBpB8y8mZ0B7IgrhnRX1AShR0gzYI1Ytp9s7CvbkqkQT1imFuZT+LFNhVG8wJXSoFL5xInaBCAc3x8u2cmsBVHN1PnejJAWOOPUOVc/MP5pjmo2iQ0vdbg2/VozAMSdB4LI65+FGTnj2gs5Bny1uDe52M7pRQRYU8IOjZ5kp/NQUqop6wVabyAn/7snzi5nTUapTznlxIfFUNkMBilNQiiZkRRqZjAl11umfWknyeVum1RbXSz3NX9g3Ts3U8qpmXwYJjsgxGjsIF6UjpY1qndcR8S6XZHnaNHR0f39sZt3BLYkAUmB9eVbvjXkRwGTBkF6z5cLBFBTBcCYOakPKV0NURCmMbS0tJ4b2+vgimGcLe4Wywe7xfExP0x97F47jXzKeF64l4VVpDvMq5WBsL2aSSYYHqKiyNqJuzgioSCaT3JmvSosjResjRGi95tiR2Aw4xOSIP0sSuvsB6jXtrgTTW5bTeOC/s8s5KrKaOP+PUSNTlcErQ6hfZH10zZa+M1E0bvyGLTQxDIiTqpmfojz0AgRDEJBGEgH2gh/tpC2ZACspSvh/GjCQjFlPAwQQOuuGYekDQBTR42dSXNSGWjP0rk+ak4pq0gkDidpUicGu1K1EhEJnNbmJQL8WV5iFh0EcFBXgGyYS/cQrQHMxiIPW8rY4bXa8K+ujEHtWIogqJlEhdhXMQDYSoqxrEwP+Iv/GiyFmTuOPK3OPzhITdRlDbJecKwcDt0ZxDUhHOfff4xLiBDz3mK59OmCeUaHmH680K5aR8m4KO/epflb4TBgZ/XNKADiyfDhyme2rdNSYVzbGqKV3ugYdA2IQ3e6YQSwjmQBW623aJqkF7UNHSuva4jPkAn97h48rqbjtA2rGOpQ0mIj9y6c410y667vK0VdxmzRv5XQzF9FAgAmWRTSQ/h2q8hTGNKY7DB8rRfwLTfgWleBTdyzqGg+/k9gauVI4YVRAIimUTNpLwNGM1kODph/tnxrCCYSBjYMelxmK8VaDyj0VKFrcaRUOJ248nCvjSSWl4tthunKavqpo3Ysofau4aNIhA1bSauIAlmsSCIwm0EYqTBn7JW92Y+yOLx1AjXUxBa2U7nklE0JDqpX07f37hCPEM5HdK2fCkPpaVwft2GAkEUXvtwnlyUjpmwG6bCvZ20ZCdRSws3dq9t2PXgDlBhoqbh/Yv4IgzMAOwcvuxRcyljf7rXh1KdGLwIxi/mWYRPtIUJvJfB+4f0dAeiP1LV7EpQYSUtQ26xgAldOS3M7p33L+xh2ggKsbsqf5lyex5C/OMvb/JUXO+wc5W64vmyQBSUj3wtXBoGZjENRTnQKmQq0GshxPeahc7bNwWlc/SLv3fLX+GkLQKACLL4YB92zhsyvWQdlM/oWdpoGmzu9pqGXxBnO2wkDQZ6aUfEkXZ8/EAcmAubm3Zd6/W6maC8Q+mg0f+1MIscooYgrcDcwvWkfUPlmIGblc6hoPv0PYmDylX2P5BQ4ppJ1E6wY6KhYEdLMT81ebc2IZQyZo1QZoFzIzFlmScQjlZ4ABLykKCssN04q/mtx2w35i0sYYcYT9MrTi3h4VGvjYgQJJoldU1gI/xELFJRPGngh2xGK2CnkcXx/pRD8spv72F6CDOCUWuwKhbPaZlwmL5O3MV5lmbMC9pCg1DRdJU4bRcZJCKFiAckZUIW9voYym522aR0GGlYOenjmL68pWk3mVZmyIGYHhRQfuVrmZwDLLyE6etW6H73jYBxf8C+egxQBvgF/0KbUwBCtRxGqAnufecoWhRqRhhYwr0Jdgsf61em/JmYDERjRCI6iuTAeVgs7xCfVmnpBDd5Rz/SsLIEsuB8EYaPH8N0c5Wg/j2RKMhMVJGyZoEfz05J1hsJeLf3R7vgPIiDB/lM4/DkwSs7bC3DpzGwb7B6uxpL6VUduCEMTB6i63hNw8gCf17ZwVpE1DTKC8586wJzWvgfMPI/CLPi4qfLnRn2WnCz07vp4KK/V3GYshHH4hVk8n7nmDfEGrUTUCYVzFmkgebC1jhQJpDoH/1wY4KDNB3MRZFHeVHftJLwWhYegkSASgAno1rN/Fh4Z6dveKLeyINZIczyw5CQR8pStdw+jheY+MvwdvVdvlSrAptbP7bttDxnL8iemYUOaR6FoOalwR5QQMgbQqCfUnaRhNc2VHbbpoxd3TsQCuUqEwk7s1jwN41E5WSTlhEfIC/CijwnYcVaRyAcSCYgxI/XSBnNvBIH+R8W5TqbINSZErc1A/MTJKVMwAVnMMtrEQbTIKJd/jrNEw/pSVKasNOvN8OmB1mQ+roZE8LAWwkwvkfGm8AP51s8JQjvBOHs041aBHEKciEMEpGfEovl9QTCufh7rcLShgjQJCCMQrNQvLC1VnGG5iaNqF2onYg0hiMe6iMMN09ys5aBmy235h+0DOysaWDa6zn2knFZ07DGKLOx1RixTsGaBO7y+sMBD9GBwq+EWX43C9/JtL8r0D3/vsLVylsOi/bKQ+6hStzaxtcRMflCImYklWuBhjgr7jQZyW2yje3Gg5WVSBxGHrZDLGgl+CMMeVlk3GoMgfgHIaWFiFAI94Qi7YTrGdcqEEtNdoQr4ZFc2Dxrj9QFAerjl+yCfnzjVcczUyj8QPSfOg+oCKYx0F8hkUgWY/kn4xHPtaCNeD/ZIRHWYnCzPoNmonSZrpIfhl84h0wsA67F8gtkIXElAix4AqKQIxIICOaEXIKppIo4EYW7TFABk+v32BdeFvA6CCviI8CCNUJuL3S908eRFC3IRQnI1Hm6O96tHEI6snkhHuJI3ppbPxZHol1W/D0ZyC9qBhKmaiXY8YvTS/58E95mykMMVKRrfj6MuScjGV7dE/0Es5MWYyIGGuRn4fj5V4PI7TUI/OPLA+PaBfZMt9/SgjxEHCHu5EWAkEMPIumPeCAvhuPPllseuOPBukAUVjabngoP0bH9NZJImThYi5ixpRVgL7tvFDcjje970Cm+H3GYcs+Kw1cSi10M14PyAn7EtIZTJhReVT9rQR+t5GrrJbhrcmPatmD/VL3FKz8MCZkoK1awjSzUmi1v4qmLFXY647R9gslbQK+Ef+AS2z7tZ1S194wpjKfk+KiXrYfQnUUvnjwgClzmz5DTCISnIaWFyA6FqLywCekLyqs8laWTlJAkDBcb/CCeINtY9uFaFKZ0SCNeB1NfFj8ing/IM1gNcuy7/muFUx5vKfyjyXlkZCN1RTB/3LIgEb32gAZoWkNxHxRUEEUxypcJEVgcL/eDjwl5eehOKJ4XxopANBnmR0w7T/EtvDQVRfqj3GsP0jDltPWKmCekIJM8sqIs1mZ8WEgnEIbCIjkk9hLBoG3IHdcuTLPgzSMhnahd2AFpSMPgK3kQAH6YrGUkyd54RwlDGJAC/uRtJBFe1RFfDoj/QdrGDE0jmgfhWuFzTEH39i8NrudaDop7XfWxbw0mfPs9OG1RP2gfRh7xIUi+wkh4NrVewtbgvBmIQ0N+nl0ZeVIxtyWq8rEIT5zxuK6eLTM8UR+FPS/Vinb1hqI8QI6ig9Bhg3Uf4rnAzt9PVl4jihsA0DC8NkKZ5GYnmWQ2izgs7I+kkaCTKJxxolEH5fNCH5aRGcqKNlLKWwGWJ3ZPLnaeD4ckJnHL5/j40c+T0s2DhHSwkYHXLiYwQVsiF4ujXwlHf55pAAh5C5R/0DqIw102m0/H26cWsOXlhW9pwdrSCWGl9YjCj+bHOdh5EM/KKBCeEc+vT8ivmG6yuFkwLRzCgyBwy9/WL0K4X7fwD9mqLdjUlJ0nk7ULTLSLbgj3bhFGBwKZPNTH9BRpRLO2Hd7tNKVl4Fe8jnxlZRR3Ph3wAF20H4Rrhc9xDahN/KXE63FdMQ8zr7agHxfzOcoPQRIHAskCmSxJM4FI4hZjxTey4Kl64pYfhiSsyfmSrj5MhBKEamHWvRlhnT6+U1rAHeOWEc8jjKOuqJhhfca2IMst6lCP9oRmu8ckHzyZqNujj3i7n7bix/QSpeWJw0A+vtx+M4C5CSCeuKfkVpiIA3/chhBfiZX8JqSxLy7n3zBMKJKYmUGVCHZjBOyeQAJMg/AaQ/SzdYWQRiGACZCIt0VrnnXnzhf5yOGFd7FO4c/XuTpfyoRPP6xJuARNR2Fek7DvUxSj//A2Wtl5FzLF92HE5ztGFjb0caRPe7eOQTjfjvCacX8MrCw8bItbTcHKgGbBK8axo11gBuE/4oG+JLzmAz/CImFEgihrGJEwMKe1DMyrrGsU/gfgWuFzHBJqA3McEoepqxjHTEjF1l0eco7X1uNXJhNI4qT8+tlRTwqr3i8ToeBmmstJl7dXtYwWErfoiQNBG4Sti+QCvL+RzKHua9L3nRiUz4lpR4FefgXMqBZ3jck9TtXbeYMUYfDKuMJ0F9rJgCktkQaL/er/yXDoyQMyaYSXQA0Tf52CBtOWn9w+TKJEkkz529ZkScrw3EuMC8gPk63NiKbgHWHnAfJVpP3w6c2GBHqwGYwMDJZIEYZLgt3cQUsQd+IyeIFqacnTtImRzUfJQeZje9+7x7imhIjXzwmTf0mTUB3qvtfiYjXHiG8fE1apuXEPwmDnU0W3J649KAwtgvUIMrCpJ5+e5Rmmn4CtT0SigxgkzC0sahPe3xMFbcbbe+PymgVxIAmL0+moLJXx3orse54s8IcIInFMr2GE8y0OZIG7IIyrr2eUzVm4WtgcrxEHd6I5roZr1VsMv2KrcXndpPzsCkfcZsxnfjFZlMcfuwlshdszJ2NpKqUHIaMgnXbfCHgQMlg1Jm5YOdB6SJtXtqg3RiKxV+ijAdk7Ive9Ql9HyivfrMwmUtFQMJEhsXzEk+HtEIfEpsKDW/6KZ+YEgTg9yQCNURUnlNk/B7MfpeuRFNTpXmO7FnTSfsHjhSTHJL1ALAhf3aVS/EAmIY2YlvxMMOuWqtQU2rZSgyiIo1AnThD8fneTt3sNwaaXpr6RTRwjBfl7rWQyJYUWEUmBKSeflp92iudGTQI/iMDCwqvIyy8h9O6JxoHwj5oFbrSLGAYZEI45/bqPy/H14wrDLJPGVXZNgWgv+83CtcLnuAmYdIY5bgSHqT+L87B7uFJevJ9+ELK8CL8WXmfPFmG2B2OPJIMgL5MKhOLstS2ePMBoaWK/HsQ0oumFtbQcaT2YbEFW3lVpPSIxNJDJIn/Ke7/Ca/N1vm1DRnhLSzGSYAaDNNSrK0x7eXtqpAEBMMoWJvnqIG7hNjsv3PVlwh3OMb8Ydx8mcQ0z41wDOmEiiIIALSOGI1TREMxTQFOQUYSZiVv26I4L0woI4ZPvaBPX0sQNKUx9H7vY8WRbY/lqioS5CCZoDbbeYCZrFOGLdpBAP4z27dxwWLweWkLX2+XXLcUzP4iCQxqFd++xADbeCeFlsoju+KqQ8vZac09rGHFKKryyA4TXdGC1sICy/SAcJs4cNwlqk3PcRBymPolTxLvW2gnuSBiYVzwMeWwShlkmkutBPB8gkGM6UePBzieGsyyroqUYgYTXtRCfLcj+PL8FGWLRKZU43cWDkqQBwUAuCEAjGQ9L38ez50+KskTiAZIM3p94pThlojBSCiA9TKbREO6YFnBIlAkBRGEKbKdSxD5/nTPlDlNJ0c/MoD1EmCCPpIBHMfUUpqSwF1tiSY+jWJPwX8Hj63cxroS1J5C+X4/AP045RTcCP7qNHNr+GxU2/SR39MckXiSA6Ic7rllcnPKP5nWsXYBoL/vNwrXC53idcF0dao7rwrXqdjp85pP1IBJKcF7x/MmsBxsjogYDZr08rhwOykSCHSLBRBjbIr/ccQsy5NEUQdhU14KRl/nzlmM/lVUvvsfC+Q2laSQRrt0L+Lr3C6/V934apSpOtMvThxXnFSQRTQPPw2AydWYeMxDTOAwU8UBBZZqBME0MoNAWImJcmZBEtKM9RLs3/U4n7GyF9X4TovBuv3iNe9Y3suMX73Az5RTDo3DH9OsSfsoJQBbEwV4miWgH2MsaBWZZqwAHaRagTBpTLwGMmHbPwmHizPE64tCdaY7XjMPUdYwzHdceiDTbQ1c+fxKsBcoEU+7gZXK4Glh7QYCUtZ34ieFIJhlvPZY5Gi9W+EIkZEJcyMK/Pp+jWeFNxZCKd3vBLiIp7N6/XtgxAcRTcpvJFmXM8rmYEbpQuUU9EdIFgq2ArZeUoswE25KEuLBcYN86B87JczRRAEez9M1tUIRBBoW9tA4RzfgNbR/u/bkXkEP8gl70L38j2+Jghi/flR/AM3cILxMEJojfrWBRm89nok2AGKfchsqvBgGRLED8JsXX3dfHGgxNaxcguqf9Z+Ewceb4LuOKDjbH64bD1P10HHPvexjy/fbr9j7nd3vdKKZJKZIQgDR4MFK6jusf7RcL+xBKFOL2pH3eStyyn0YrEUqFKa8YbxRIBXuZCIhX/j5LERauOZIMKMJK25SjXxmz/AC7yoJ1JuI6wjSi4I64wl0iB28GglBRvNv7x+/MlIU4YXaEhetZmkR0Y4/uqE3w4B1+MQ+EfoyD3UjgEovYaBEXpUX4sPIreqIZNQkwS5sAtl4BwmvGSy8QBOW4+867Cg4bb47vIVy1I83xXcFh78l0vBu6l+Vps4jphyIjoZSJA/Po1PZjwqPQxs2BloLbiVnsGRdpK2XBTpyCEEr+aDHBOiEMkY95CJGEAGkEq6GcThkH+R+EKIynMe0fBTXfj4lh5e9tR7/47WyAXzmdmEb0i6/xwI4mYX4hTjnuPqIoaRKY01tky2aZJMAsTSJunQVX0SbAdNhBOGy8Ob5PcF0dao7XHd/J+zOdduGeJpW4/ThOl5XJJJrxAcnyon4kFdwIbwQeZhT45QX6qLmYXYj2aaFfjhPDWua6Mu5BQAsK1gMRNYBrIQr8TskehXYZEtwqOu8eDCQQvp8N2AKLP1qEuUOcmF4U+leQQVjAxh6/glcmivKaBPfuWmsTYAZRgOiHSd3NinMQrifuHN9nOFSHm+P7Gjdyj8vnmD2Sij0YKaChlNdfZpFKFPa8xgWTV7lgArQWzDIhxPNAJINyOCi7y4Qh/uGp/H1xGUPPwvQXJafBKzaCdQp7wZygHYQ8uBqBHEQKoCCG0je0y1oEZjnN8rnTRGGeQnz4jvuFKWLAuwgPuJb7arieuHP8JcVVO9IcPxA4TBuIccyctVssrqFMk0qw7iOHaI+L9BFxazKImkxE+XxwEPFcC4fVUkAU9tfCNBlQtgMFfnigDkTtAUxrEKBsn7UuAdAmprUIcMD2WHBF3GvgeuPP8QOEQ3emOf7S43ragsUtPxzJQip2CCV+yxn/8uJ8xGFIBpS3J9ckTDvDY7bmUkbchnxJxwksAaRVrfpRfG4Pc4M1Heveeh2oVr1wz/Nj+3a1lfOc3iI96xvas76fXQYkUSYHsG+6KX4jW4QRv34XMbUt9oq0D0CMF+v5sOfNMYdhX4edY44SrrdtlONfce7Mxfr4rMvXdUztIJsmnoNIZxqRhBDQnkS8oL4eLaWM8vkxzbL/NK62OA0iIXB9tlhduu7rXI8As8KvhRs5Z445ZuKGOtUcP5C40bZytfMsjG3JEdPbk/3UfYlsrgOztJ/XgumtrNdC+dUcdj2l13R4277vZ4OD0p8TxRzfk7ipHWyOOYSb3aZmpXfNPGZpPDcDB2gF05gV52YK9Dk5zPE9gTmBzPF64jvd3l7v9vydFORzkpjjex6TrxfMMcccN4K5oJ9jjjnmmGOOOeaYY4455phjjjnmmGOOOeaYY4455phjjjnmmGOOOeaYY4455phjjjnmmGOOOeaYY4455phjjjnmmGOOOeaY4y8bnPv/AdTvYQQnQwVA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data:image/png;base64,%20iVBORw0KGgoAAAANSUhEUgAAAZAAAAFLCAYAAAD4RtogAAAAAXNSR0IArs4c6QAAAARnQU1BAACxjwv8YQUAAAAJcEhZcwAADsMAAA7DAcdvqGQAAP+lSURBVHhe7H0HgF1F1f/vvt7f9p6+6Y0khBJqCBJ6kaKgiP4t2MWKBbuiH9g7KCgIgtJrIIGQ3je9ly3Z3svb19v/d+beu/uyBARUPvXL2T1v5s6dPmdOmZl7L07ACTgBJ+AEnIC3AprhnoAT8H8N/p1oP2u4J+AE/EfBCQFyAv6b4T+dvk8IlhPwbw0nBMgJ+E+Et0K3ZhphysekvxbXao/gEeNKXSu3Ax3/8PwoQcmQEMgp43iCIbdeb1VwvNV0J+AEvCX4hyfICTgBbxO8GVo14x6T5hyco63Eyqy4RtAQDM4bfFVYNBp9M2UeF9xu96uYuq/G96ows17iGkECpl9cqcur0r0OvJm4J+AEvCX4hyfICTgB/yJ4I7Q5Ms4x10OC4hwKiEFdQJhCIZFIjEyrIJlMvio8nU4fN+7rgdVqfRUDt9vtx4Q5HI5jrt17h4WND7qQGSFQTDDDjnfvteDNxD0BJ+ANwZueGCfgBPwL4I3QoRlnKK4pIEZaDyOFhCkUvF5vZu/eveIVZprJcf8ZYCNagGqWldTKyxOWTKZYK8ykNJul+xjm3WmxqOuRQib32hQ2ppAZacmYVsxrWCwCx8R/DXgjcU7ACXhNOGbinYAT8DbBG6E7M45yjeUdzMM8dR2ddqyQOHxYGK0w2RoRCKZQGMkgJa79ptljPBdfO987sSLjGVUyLuAINzhC1uDoZDxSYIl1pylxyM0pC9KMbSUarnLSGaQ1m6Y5/RZ4/FFvvO9IOn9soqu1Z2BfN8JPLNkYWXEwFGltbU0weopogpTNTMWtZm5hazFSFhQXoyAjFk4Xi7Rkuw3hYjFcAREsI4VLrvViWi41qFEu+ypXsIx0Xw/eSJwTcAKGQE2+E3AC3iL8s+gnNx9taOmJYFoXplWxVzTxGsUohZ/nMjzrp6phu/k9xfbNsYqieNxSNGfSuMLKIk+F05Iu9bldBdZAQUXaimDaai+yanY/2bLTYnF4oFltFqvDr8HigqZlybFZCzEopEizKllk6dUylAnZNC8yGjKZVDqTHMhmM+l0Jh7NZFOxdDYZtqbj3ZZkqjcTCXeFwuGueDrb0TUQ69jZ0NnR097XXZUX6d64tCH01E6kDutCRtoiBbHQKmJamzYt32IunVl7dOFhWjIjLRhxXyVUDIvFtFRkM/84m/hD8V8H3kicE/B/FMzZcQJOgAn/aprIzf8Yv2jOAoMY1EwLY+/evaZFMbTU9J7qgsBV14wvuvzcqqLOhKU6Bf84p9U5HlZXZVF+QTG5ZwVcwULNlmez2L0a7H7A4SUH9pDbEu2CbubkIpqCQvjkm226mUZckQExOjQ8koMUC1HWOK77EyFQriCbCGUQ7xlALNLR29PbEUuGO7LpeHMkFm7wpKN1mcF4w99eaez6w4sdPQe6u5lQgdhAxEJHQUG+VlBgBPYawsPSo6wWsVhyrRRTqIhfBMvI/ZXX2ax/Pfh790/A/zF4szPmBPxnwT8yvv8obQylN4/FCuQejX2VdXEcYfHKObA1nn7a2DGVpRPmjwlMh8tancwrmw6Lv9jnDBZp/uICLa/CCmchZYGPLE6EAlGEhSa8998MMiJkiBYKlyyFTKIPCHcCfa2xZKSrdyAW6rGl+tuyvZ2HIoORPdsb+o7Ut4bra1443HTvge4IcxBJJVLPWVhYaMnPz9cymYxmChBTiLh7e1UfththuRv4SqDk7Kkcx0rJFRS5/rcD3u7yTsA/AP8okzgB/17wVsYzN80x6XOXknJBLATD+5pgniISUPHn6YJCGJe4sncRDAYzNT7GW7nSXI6yPfmJOSVzF1RURSzOmZWFZXM9/sDsbH7xlKyjJGhzltgQrCR3rCADDqq89W2F/xYwZGeqm53Vhmx/UzaV6klr4fb+dFfH4f7B/j1tvX270qH+3Yf2th55cFm86+kDB8JMJJLSPn78eHsqlVIdYrPZMkqo0FKxWqy0UrqHrJTXEigyLsV7i4eE93FOgP29638VvF3lnIA3CW+F4ZyA/314o+M2Mp66Fotg5ENyx3sOQsC0DgRe6+jrGwXzNFRDQ4NsMCtG9fNPVTvnjZs485STSk6NWRynwVk0zeOtGGstmVAA3yjKhzyyxnxyRK9E/78JKcqIFC2VDDHainTb4dDAQEtjOtrb6Ij31dTX9258et2hXV9/4GCzxCaKQHFRQFuJGkEJjVwBYuu2Ze2WTsWYuxyOIaGRu5cy8uSXwDHPsOgrjsfCSsPNgdyHKQVyH9okvKoMwvHCXg/ebPwT8E+Cf4ghnIC3Dd7oOJnxhuIfb0MaNUTDIhh51NWE3PVz/eTrXrmWOOK+1oSVcEt5ebldvxwGWWYpJO7t7IxGdv264vD+1aeXuLxnFpUUn5kJVlXbHBU+rXSaBs9oxpbkskpzAo4PYrAlKSq6yP0PIBlqTFCwdMdam7Y3dPdvikW6NyXa+vd8+slEZ01NDSPqGz2FhYUiUNTm/DECpYcCJWeD3hQycm1CLj2ogNeB4wkeUxFRezGkPRNGPlT5OlbP3y13BLzZ+CfgLcAxTOME/FvAmxkTFVdexSEWhWh64uZaE6aQUIJAAvQf0Thlgpnu64Fos7IsYi8gI5oZhCV/UoX1tIUL3a5Y+zHrR7biEq2pzTp4z99eiAfTweF7TNhr7c12H+gO7frpB6dOme9+0DZ2/hzkzSJHqmRCRvh33K/4T4JshCZiO+VKK9CxPx5pP1If6u/eHh2Irahp8e7tdM3r+sMfnuioqXk2xNhipTirqqpcAXrCVmvGFBi5Vkp3t77sJeHW1mMFihXWbLrqjT9geTyBJEpLrsUjYAofnyxtEuQB0PE144csJAFaMGb8Y/J8g/BW0pyA14ATAuTfB/7eWJj3lXuMZZFzamlIWBQXZ3L2FoZg3jzYb5lS7S4saHNOnjDaHcsvKoxlXKWptL3QafcW5Lk9wdKgM89mt+VbtLQvbXXnM5kdDrc/Y7HYaUpYNIvNCrffnc0kDSFhVMWScFgiqedOP/X5jx0OHvbK8olYHnKrqalp4NBPL716bLz1e5YCT7Xl0m8D5QtVshPwT4asDLsIlE6kDj6XSoQbwpbxl8TQcrAj0tl2YPvmHasO7+5ZdvNDKw9XVFQEPRmPxWaJZDLZrHawNRWjHUI85pi0jKFI+JHMV+IcD4QuiNMsVRiwJksLLPJAJfPV7xJsFEzHe6DS9JsWj4ApYES4/B2L5bX8rwVvJM4JeB0wZv4J+F+E1xsD855yRWjkbmCL0Ni7Vy0tiYZ2zGSurq52/uymSWXVFZZRowK2wmheYHw4aRtrdXgK/Q5PeRLOUr83kGd3+wJw+byaL9+ijrtmbUQ7p7+Ds9jNknltddEl/7CIn+HCGzIsUpOqEMWVeLFmpHf/oekbv1x+2m+fOTCYl5cnR6JQV1fXf+i37758bPjgn7SBuDvhcsJ1wbuhzfmMXs7bCOl0Gq1t7SgvKxVmZYT+l4I8s7LtlzQxDgkX1sfMynGyaOjvDLW2Ho39eurH1v9yXMmAO+lw2Cjk++/69KUFCyYnJlSUBkqyXmdZImspSabhy9i8VBgyHPgsMpolq2lZUkl80GZB1J5J9bm1TFeyd7C/sy8VCifT/Z3RTO9Dr3T1/fGF7QOsiSyjCY0aCodu0QKllsLCPEuRhMhPVxd6KFTE6jEtHwERKiMFiwiV3KPJAieOJ7/9MMSMTsDbBq/X5+Y95ZpWRu4pJkNgyBKESfTW9l9Nc++P+orTzvxpFcHgxAljiiZnPP7pFAjlsOblW11Br9Vb5EJ+BeAqZEqnzrizwryFiZKpKGHwj0Pq0F3pzUueu2HBZ555rrqyOr+luT/1tU9fnv34uCOP5EV7zwrHNcqaLJxnXQDrgq+SI+QZKd8eGAyHsXzlWpx39hnw+f67N+az7VuR3fZzWIpGIZtKEaljyHMqHGqL14FMOoV9Gzu/MePTD/5c4j/3y6snnX3yqD/YAhPH2ez5bps7YIMnT4Pbp9OLKBBCdmLhZOmm4qAMIUaRjYUzmXQ0mUpF4khGYplkOJLNxMJaZKDNnkwc7Q6F63bWtrZZnfbmnra+BstgtGfdntTAj5ftZCZDG/82lJdbi1Mpi+zV8FqBEiBqn4aEg/ZjHqTMFSwjl8Je4yFKARFmQvBD8V8D/t79//Pwz+EaJ+CNwOv1tXlPuaaloSwMWROuUa/nMC0M288/NLPsinnBMe7qcXPTKe+cEn/BDKsvf3y2qKpAc5drsOQDlB2wylHXt1fDR18N+jf+5qm8a3Z8qMzX7G1rC0WXfP6kaecXxp7OpDL+VIpNIR9ynr3YECDmcdy3B442NePp55fhnZdfhApaIf+9QEth668pMffBEihDNh5TFklWrBJ5VQvB4neiryvc/NADbReWTBiIXHzehGfc8z42Dd6T1P1/DDjOsi+TogES62WZ/bwe5H97NjvQNYBIf0d/eLC2N9Rbb09FDqV7O/fs3t/ZdO+y9o4ndrb3MQOppAgVK4qL7cGEx1ZYaGz8j3iIUvy5ezdyPdJSyT1WnmOljHSPB6937/88nBAg/3p4rT4eEhojT0rV6K/qEK1MwZP/M9lfGRg/q7oi/wxnSeHpKXvBRIezrNxZOK4AheNI4gEyZT9nkTw89789pHEkan7Yv37NzhvOveXx7UCl5cmPls+9bHTmr8lU1pVKpmD12uFc9C59CctKa+hthG079+CVVWtx2vw5WHDqfCP0vxASg0iv/TqFhxea1UXrg5aHCBBaHaA1QvOD4aQV+l9e0XzzjLmeC8pOe//VKHmHkcG/CLIiWCjMUvJMZJT+MNBdl40PtEYS0e6uTLy3xxrvPhJt7915tDuyf19j554tew+0/PypfnneReaEmEF2UJqM8fkoL4YEhihZcPY56bajx7iW+7nWydAmfc5eygiBMhR+HHi9e/8n4X+b2/w3wRvtS4mn4uYuUdUoDUnf9P7sNae5v3BV0Zi03zvX7ixcWFpSekbGW1pt9Y61IzgB8I5lNJlH/6bQtxqHl/32oYnXvXArHBbvd2+YV/DpyQMPedPR0bFoGtayAJyXfgna2CuMBG8fLHtlFQ7X1iMY8OOdl10El0tt0/z3Qd8RpLf9BFqgghZACBavlzp9ggIkqZazQEEiukYikcwkuttbffOvq9DGX8sQRZL/i0DBEm7kpGhBJtKSzYbbBjHQe6Cus3NPOBY54I30bm3vtNZ/62/NbS/V1IgUkgpb8/PHO/z+lMV85kUJlC7dSum12TK5T+tzzDNDAiXHOjkhSN48/G9Ty78T/LP7YmR+6npIaChLQwkN09Kw/OkLC8ZdclbFBe6S8nfYbaXz7GWTq7Si6RagkKpVEXMYWhb+94ZEDxI7fhb68k9euO5Xjx1uTAaK00c+P/rW8dbO94dDGThnToRt8Q+B4EQjwdsDsv/xzJKXEI1Ekc6mcemF56O89L9zGSvbXoNMza+glU2A5nJAo/BAisIjTR0lYwgR2ceIdMNSQKVk3pdJgW/zcucbAXn1S6qftB/iADYi03IgEh3saIkneuqz/d1bjhxp3/TMxqbddz20r7VTmTQKnPn5+fZAIDD0vAsFhrJI5AHKTkvn0HKXaZ2MPOH1JoSJwGvdfzv569+r478E3s4G/jvBP9Lu10tr3pPBHIo3colKXHnA65vfhOWjc98xJoni8wqDBVc6C0edBv+kQmvpLA2uUYwlVsbrFfdvDG3PYtfT9/5+1s1rfl3gd7gXnlLt+t3CyG+KnMmp2XOuhTb/q0bEtw9aWtvw/LLlsNvsiMXjOO/sBZg4Ybxx978Lsh1bkdrwM2RLx8NRmK+WqpAgM07GdSFCCyQbjyDLMMvp34DmF3r794CsCDYFpH39P2dCiRxg/ZPy/rDDSA42pjDQ2JfsadvZ2Nm1LRaPbBls7dv2pXt3tqw70B0dEwz63F6vNWq3p01hor/eRbdM3qAgMfE/Bd62uv6Hcqc3BG+mbceLqx3vlR8KjvcKB4L51btcGPkqkMOHD6sdzM613zzX6Rh8j0vzn2uvnDUOgekanKNpc/+XLKmkOtCz6jt17/7q2k/srO+Mt/cnYrddMrXqC9fk/yJ4wZdLUXCaEfHtg5179mL9pq1wu1yIRGNYcMo8zJox1bj7nwfDjFYHLXf/K9qE0LNfwIFVu1E6eQKKp4yHq7SY9MU4cVojFCDprjpo46+CNunqf4wRsB5mTY6pQw7o97Msx7zPEAk8bvQRgUY75Tej0uj3LUY0LUPDI9nBCdbOiXUgG++qr+sNdxxE0rp8Va3lL+/62E+7ynxlgUBFIGuL2DJha1hZI7LMJZaJ+VoX85UuIkyCwaDy557kEvc4L5vMBVU73XssyMO+uSfBXusFo7lwnFfAHK/c16rLSHij8d4UHLfi/+HwRtpkxhmKm2slCIx8mtvwKjBf/yEgWkvudS7kvh5EXh/R1NSU2PKReb6C02fcPHq09jXrlMsCqLiUQ2tnTY6bxX80JHb9PPm3+5/47vt/uW+DjcbUZy4fXfWtz1/1U/fcW4LQPEastwcymQxeWr4KDU0tcLmcCEcimD1zKk6ff7IR458HiouoH3X5vwPpMNKrv44jqzehvbYdNpsVhaPLUDp1HIJjypBNxrKZGKnuzG9DcwRY6bfOX6RvzeYKGaus5CInS+X9B8oQEPEjQsPMX6NHwqRQzWKBPBdvyWYoIxPQ0l3Ibv5JtnPj9nvW1SZ/95t97v2bNm1y5OXlOZ0JZ8qiDWYjtEBkz0QJkn4KEku3erhxpFUiZee+ZPK1QKyVkXwkF3J5ypuFXKvIhJxlNgHT/6p4OfB6994SvOUG/ZvC32uP3D/uB4sETEGRKxBoMeQOjKC5Z3EsVFc7Z3k8ts5O/QV1AuZT2OIyPLrtBzeNmjDFfq+/yr8QAyFkXKNgOe0rpPpXvTrqvwP6N2D9wz96bsEnVv7a6nRqe+864yuTLv30mdm8M952wuOY4slnlyAUjsBhdyAai2HCuDFYdM6ZRox/PWTI8N5qu4WoJK3pvh4Ig83Id7F2/hZatB7hUBbdO3ajv7kZrkwSMV9JR8nUyljp6deMTk+4Wi1vKaLlj3KNAsxyVJgAPaaAMPUdnZmTgcu1iqh/eEv5hcHrEVSApvbwVCQCw4bSHAeG7km8nEhmdgIj/fyRMsj9gfBRWJZ8HtYDB5C0Oft6HYG/3X8k7/Yv/ublgcmjAu6EzZa2RqMUGpZMriAxl7fkSXk5yWUKEsndFCYCIx9iNJ/TMq4UHE+xPDz8Y6ZnnGqMGfPqb/ELmGULjCz/3+Fo8nEr/R8Ir9UOM/wYoSFLULLcZByXFRDt4rU63nrTGNjPP7PAcc65ZbaQVurvSaBoIO4qCbodgYllgdFJizW77uiY3133yW8nx48f75J1ViOtEh6hUCjd2XluovfJkkfzxrguywyyuHQa2VAnLHM+Ca1ygRH7Xw8yoQVZRyPkXwipFtQv+e6Rcz72/FeuOa1o4ne/ctltnnlf48yjwFSMRYfXWvb4Z4IIjMeeeg6JZAp2mkPxeALlZSVYfP65el+wPiPrMXKJKBfMO2+m5iPzG3ltlp8brvzCoMVPFF6a5Y+EqGsj3Lww65NlG7Xm9bAefgCYdUYmGe3P9G/Z3bP8hd27/1IzsOr2W+dfO/2yb01PWCpIi8nhtFIHo8zcPIeqpC4Mx/DLc+VDPJ7uUFTmYS5u6VH5K/8Sx0xgOGZWqliZjRIgkMkqwTsUceiGwKvDJH2GCoK98Tlknr0d8ZYBOJw2IjBoD6x698v+GzZu3JUJOuyUEfFMwmqVvZGMLWrLRKwRERhKaLhCLuO5q07IXon4JFwFEXL9JpjMnkqnxM9UV1fbwuGwNT8/37J37155PczQgRkDBSSNUZYCaYx6qHJWaam4x/0Cpbi5FtJx9m5UnQ0YCh8BrxX+hiF3NP5T4XhtMMPEFVQDKgEjQLv2nGnesyc4Aw5bMjBtXLH35GmFwXgsVRpOa0WWgrwym9VbYoFWaLV7C71uT4HN48nL2J0FFl+RB3Z5Qpfmf+wIeg6u/s2jq+xfvPnbT2lTpuS7KKDU4KTTaUtra2to6e3vX7TwbN+TNtjsmSTphRM8Gx2AVjAL2lwKkbfphFUoNIjWtjZUTxj/KiGSy7j+KUw9HUKq5ifxa774yDe+8u7xF5/63q+fk/XPf8NEJ/XJkIEcryqqpjn1NUGijgzlhENvbx+efO5FaZh8exzyPEow6MfFFyyC0+Uk05JlGJYliZmJZJ3L0HP7RkUYYoDDq/pSclbSqFsqAxUqMOzLATOuedMoQ9b59SCd/aoSJEC/rYOKoMfS2TT9qtIMUIlItfIg39YfZl/Y3LX62S2tezZtb+zYtqu59ZPvHDvpp1+54jPaSbdYMxkX43NqGOmGqi+gd4KRn1yqUlSw3h9mTCOx4Rqx1K8e9lpgphkJ0t90VDaGR7niFb8eNASm34xqs8Kx69dILv0zSTABzW5T3NrpyuKoc+y3xt7y8q9Gj84PkP4ztmQyHacrfnvcnrZo4axFC2b3t+zvZxJh+OYkyS3FBNOfG6Z9/JxzvGecW1hS0+ocuO+xpfHu7u7Y2gc/OWG0r+cqu9uXZ7P7ghQJ5PwZDRZbOpMYHIhHYv2OZKgRifSRJ1+pbf3+sv6jDQ0NInTshYWTXfKmF7GMVAmEXKEmaAqTN3ks+Xhhbwpyh+E/EY5XfwnTLQ5aGitXrkw/nznoyHvhz6cVZRNF4/2WEku8qyirpcpSdnd5xhUoTtscBRm7z23TPC6HxeOxOj0eeIJ2+DhsdnlIz8scRWu26ahe6+Ags9BpS0tHkan7c6b3wMt3f+PO9i/+ZuVubcwYn5cDS+Upq9XV1fW2/+WjXysZY/9GNkUTm1XUZFMgk0AmZYV22tdgkVeMvEXQ59YwLbyWJi3hHR1d2LhpE95x/nnqGYghxpjLOczkQ/lKwLBrpjFDTBjKSwHbKBu2u+7O/u2hvz553qLTzilZdFtBOuNhxFyF6/VAymI+zGYoa/rNMmXt/dhKDHl0r5HGZreitaUdz6kTWKKNOpFKpWBlxnKU1x/wIZOmADHyMnMZbo3ho6Oi5PRvTjEK1D0Vj6NMf5bSQP7UPfU7HP/V5RDUhd5mIxczcDi+qfobAWYMacNwJHrZTmfHMiy55851F39t61PlpQ5/dygT+cnHpi34xC03Xxorv44skgzWSKIyUQXr5Zmg6FXcoUFQEXVvLjBoONSwPswkvHEMfeRkIU7OHQXHCxsJI+lcWTYWKu3ZQdg3fB/x1UuRFePKeOeZx6GhxRJYcdGD6f/X2lpvCTgdms2aSiU5Ty1xSyZOiySZdCbb2jKJ8Jrr35doO+TYdrR7f19vtCeZivR78gLMTY46hxALxRw2ZyCY73IFR1UWFlYWOEsdmUxJyhMYlfIWjIs5kpYdm5MfXPihH+/+wQ0z8z9186mPeCdfughueYZL+AbrJApchnNBKimfPe7vyCTj3f2xbKjXHu07FOocWL7icPezd3zmwUNdY8Z4Axz4sCE4KPD0vRrjVfzmg5PmMy65Fsm/UpAcOwL/eTCy/nKthIf+nEVNMpztqsKWX9/uaNh9o+b3wFo8ARh1AQUDhYK8LNBBK8JKVJu6b707spk4tOZH0L1nyQO7jvo+u/Dmv6bHj/f4tZgne6TlSG/bX26+rXSc89ZskoJDGKtV3/fIDHRDO+Wr0IIkrNwJ9iZAJubxmLoEaZxVZrY2Ms8jtXVY/soKXHXl5SgqLERKjnQSJI3J6ATUZGSgsA4VKj+Gem44OeH6rYxae8gBO9t4+Oksdt2bsp78KXt61CJost5upqFzrD/nwgDTa7bhGFCJDNeE3PzEyx8bNdAjdfV46ZXV8Pv96OpoVxHyC4uweNE5ej/QIlFgJpQfQxgIqGD5ETBuGd7hJAI5FRUGpzaYh4MMMFOZwOucso6BoTLNNMNpVX8ZQYrFS2NzKibM1GGLI7z+W7FbfrD6kcdWN7RSqCf/+o1TL1r8gS/NjfpOh5aUV1G9GZDyBYxyRoIK1kWOvvSkCx8JU9cjk+tRjgUzzIwrMPJ6CIzIRh5ZKnaWVDscK7+B+KYNvGunMabfdJMcO+DdcevGwPsfX749mp9vIw+2pizJZCZpsaQ5P9K1HR2Rb95wrufWj520wl1x2rhEJAQt1pdEOjaoZeT1KkYlLDZ71u4KwOaxahYvL33UKclHvBVAfDf6Di99OP/Un19f9/j1pxd4LD8ITHnnOYNV75RJorLQSEzDzZEA/lLAWbMpOKItsDUsBTq3IGV3DfQi8OfnDli+8IEP/NJRXeZwRsRyMgSJ+eVJR3+/7Oe8SpCI3zwAYAgSE0fC8cL+Luii+T8TDJIZArke2utY37o+tbd+SXnR3gcfda176ZLY/jpkWrsAWgsWfwBa+TnIOEuZgoP+Ou+LMrWcY7Sn44G8aM4/DR5PdlYgtmdKgTf48iMvHYnnB2ze3lAocdlpk0sqxgYvs2o2TePE1hhfs7Pc2ACyRTOR8ZbryyiisbIs9Ue/TLrha50ZmX4BWeLRqzZcP6W1qjRsriJYiZOluWtBQ0Mj6huOIhjMU2+kTYvWKmlUxpJOXehLMeIlik9uK8iJpsfQQd1WaQykX07GaIONmq3/oDU99SZSm4cTJ6P6VGcr/BVHCR49Y8lbAS/NKSZNUFmqYF0nF9DvGsCEhs6r36dH+kYuyCTQ2dWNxtZWBPPy8NKS5xGLxTB2fDWqykvh93qUIFX9PITMgj92Ch8RvJJVWl4DIvcke9Xvr0ajdONa71szbBj0a9UPZG56fwwDU8qPHk0VJqEjQO4dP9vh+Cw/xT73eTSbM7Tb+uDylsMuu9Xxicsmzi2bfUFeUqOFLe/GykknZau657rmn9FG/uf4iTn3TCEh/mHXjDcMepH6iJl+E8yYxzRHfigg9XzkQvziGNdGGaLda+lB2OqWId3USuuD89LIyEEB0g33vlufb3zebc063FaN/NoiBgo5N+UApUhvV3v4tx+uPjm/cvL7E9XvdyQ9M5AOnmTNFsx1ZwpO8qbz53jThfO9qcJT3KngXEsqcBJS/ilIesch7hkFLRNB/9aHtz36SM2XfnnrvE9VjZ92p2v6+6YN5p+jXjopL7PUZM+JCqf45dUyWakjrRBb21bY9z0E65HnkE30QHMXwOIJOL0FwbmjSzyW9nBmwytra9KjCgqccDjkWyqaIxbTopmMlnG7tazXC/egW8vTWAeGpVLyCn0WWxbXsqOzmNQ6CQ38M2C4w3UYef2G4L9FgIh/SHhQ0vL3m/j5R3rvsW9bvTgWoZadFyRtWZEmI8l27oYl245syRxkLE4OZloxCJMQRWuUiaAY7tEm7N9/CKOqKmU/QxHpEAoTMRmJpGF3ZgPT4c1zTZ5V2j7Po2VffH5XayLPV+gfjFs6Lj2z6jKbzy1rYoCT5bpoAYX7kcmfznSjhNtL9YdbJvNB/OIafvPSqOpwwNANA+Ra4pM5WYRBicv21zc0oK29E06HA9UTxjGSmUgSDDsqb6OdQ1EUn2eY/Ikrbc/xyz09su7PyivgB0iwFJbpqnOhnoTmLV0rN4Ul+83sQ5VMDxv261XiZFHZpiWtCM+h+7k4nC7DMbVyYlrZ5sGBTqxdtxYHD9fBaU1h/do1SMSTmDx9BipKi5Gfn6fGdghUv7FMmx1tbU2orz9M5mOBR95KyxuqrSZI5aRM/omgsttEORBGKsxR6ml0qIARdyjNMXXPuc8fdSlxctMIqPuGa6IJudcqnZ5v1lWIsdbD+Vv3NDW2dcUSn7lm5lzf5PM9iay+nKjKlz9VCUmno9CMXq6ez2vBUHpJNOTT/4avjwUl3CWdZCwoZR03poQOg1nH3F+jsfoVac6SjcB2dAXSzS3qWvKWRaOMLZPePFD4x7tfPnq4xGfxpDMUGpa0JZW2aJZMyiIk0D+I8Jf+34xPFU677LSYfQyQkFdwyThKXS2KpmVs2QCGpSgMiLL6kEmIOQBH/fMYrNuyZMqU0ssqT7n6g8nRN3kjNgqWpGxn6PVVqg7zy3BeZBxO2Lp3w7XnbjiaX4LVzvzyiqjX5sumDTk0lcwMLO5C19lnnjp+1phA2cv3PbMi4vF4XLK/SrPJIoJEToDJgZ2MO6OlPR7NPTiohaUMhsk4SnneTm92LMZqOUJkJKjRfjPwnyhApJG5DVXX5rJVf36/pbOzM9l74PqrHI27v5JNWW1aMJ8jQO2XEtri85ORkYEPNpKuBoGy+RxWai1qtuoZCo0KOQpD2LN7D1atWoWTT54HKwkkl3noeiNRTTReKcbIwfJNgttrHTMl72h1T4d9+ca9bbatB+oHrzl3mq1sTPAs2TvLJlJIDoQoQPpoDZ2CrL9KJ0rJkhVQeZt1EgLgnxCC3BZQk/YYZNnHDR9GGuxooRbe1dmt8ho3drRqo1ghcl8xdmHm5p+eoZGeXqUBSpiJ8iPAWsl9iccrFVf8WU7mTJhtG4W0s4Tc3zguqn7NlghIW4daRtT90gtSP1YKTUcPUwBmKHf1V7Dr+Rigouv1VC7/3G43YtEBbNy4Gs8uOYKtNRp6OwPYvSeCzvaNzDKBiVNmoqqyHIUF+UjKk9oqVyLzEeHTP9CBRx5djr/9tZfVs+Okk8oU41PMLxd4Kctk4fAA1q5ZhyNH2lBW5qOS6FV1kqU9VSvpk1x35N9Q3w9lOwQy8mKtkNUZ7dVpYiiS2X0jgQIiZQ3C681YC8N7rEu397Z/+tpZJ9nHLHIk03aWKWvwej6qXlIHcVlnlVz5VUkqzqsgt3zx05X4ZnUMSn41SKDQM12Nipr0kdChHHBgBiorPevhnFReSqJKIj1ccs+tghJ6FOA2jnG6uUFIR1nCbk8WdQn/2ivub/ljgSPttVrtHOKsHG/SYJNetVvqmnvCv71l5vgzTpv+jdTYq72ZtC0nd6NGrJsO4g63TURUlgqHtXVDJhDZP8M95/9NGSy5WMskyf1TFDAqohk/i7TNw2om4D5wP1y1j8DqpuJRSIHlyVOCSJRdEiFdKk5ioaSowBT5Jo6bVDCrUvMu+duy3fGKfK9LloltclyYQkQEiZ2CJCZ19NDy9PngHfRqoWxI9vy0ZCUVOMMS+TuC5A3Df5oAMcfLBLkeEh4ihffu3Zt58n/+xzupsv+HTrdjSpYMR6PwsLiobYkQ8fh0IaK5oPUfUi+bywSpiSsNVLIzCUOYlwV9ff1Yt2EjGYRdnVxSbNqkIeUxUP5JrRnmk0mTQPyTEfRnJs4oaiv71TMdr/jcWnBXfXLvud7IlNT+3WMPrt+F+vXbECj1wzXrEqTsxVRoREPnRBEmZbj6teQtftHWhcnrDP8YMKsukOtXoF9YqR23trajo7NL5VNRUU7G4qVWTy2U90d27rHw6rtq+UVc/ZLEbrgGZOTtrw5qUp4ycLpyXgi5yb6A3hb+Dv+p9olPQPfLpLNxDDZsWI3779+PuvoETppNs55ameofPeZwOj2xOlXVfPQQnnp6FVavccDvbcEVlzyGKy97glaEFctXnIRRY9KYOXsG/Jxk5eWlalNdz09HqWtdbQt2bm/CZRffjRdezCISKyQD70FhYb6uhTImi2aTyLAYfyPp5OWXm7B5UxuNywJMnxZkvtK3uX1npBGfeHJQ/ck9dSk/umsjY5L8M+kkjThdk7WR9Vll2ZSdpASUEdfEIRAv71u8lfBl9roOH2wJLT572mhb1UJ7ivfkYTx9FPVaSp8rJqz+9XDdp+dp5qyHmFcMN710lcarYpg56DfFP/yr35O4chrw0KFadSpOlgslLz3Wq9NIXpKbed/0GLnp921e2GJHgaZdsMTIpL1WHIy4tn7yxcTPjrZ2w+ewcfJTU5eva2q0F9OaNZFIZAfC1tBvvjDzG4Wzr5kfcU0j047qFq/qX+Y7hOa1vlIhfll/SGtOOPp2URdNW0MT369lYzHK76SKo8eT+BnOdQ+sg/XwbL0T9lg9tLKJgLeA84cTaEho0PKQfVIRJjbDn6AVUewfN6E6b3rb0diStTvrsi6X1Z612aQBlgS116zDAVciAQoRZZFkvVn4IxGExDphW+ThZkuPBQ7+vcZyVq7/78K/qwDRqeHVmAsWeT2Ae57bkqhIaP39/RY5cz0wMJD4wdfOmFtUkvctzVdks3j8nDwBmoQ6WkSAeEWIBJgjByzUiHTV2ZxjJD5hpAZBmBgIBHDw0CHs2bMPlWS4pSWlMgjG/ZGEZZA2wwUyFCKFjrZpi8ZG+3/zRNPurv4+Z32Hdeu0/PTUMaPzywPlJQhWFgFjF1MjCSoNXc2OV4EZKHnrXaEmuZjWCnK7RmYf26JHM+7Ir87kWtvbQQuNdQWKCgpQXFysbyDnTAa5afpHIn+MeyzdSCMoAXoc8Q77LSR+mdb1dftxmEwCiMPn9zFkWNPUf4bBvLSJFdDfheefP4IJYzdj354NsDvPxNQp+ZzYKTLUY/tfmikny44c3I6H/roLTU0BXH3Vfbjqnb/C6LG7ab2EOH6tKCrMYv+hKzFzlgYnrYQxo6p0Rm+Mp1RAurezO4G6I5vxzqv/iETEggceLEFffwhnnT2F3cW2E5lAabjynY3Vq7tQPe5pXHLJb/DQQxPQ1U0+le2noC5QQytx0+oQAVtvnOAzQR+nHGAdRIERS6q7swU1u3Zi7c7D2HGgGXsPN6KutQvx5CC8Lgv7ieUwSW4eqhn8kT8REim7F36kHTMc+wN5xeO8GH0OTc+MGpvhlGYuujAZvhbQ/Rax1o0wccUn5SjLgP+S2/GBcRTNCuiu9KHd6VBfiDx06DAmT5qkaErlpzKWmDqNyKVQuyxNqnYdB1Va3k9rNvJgG5ydGxDvCsU3h7yvvP/J8N176juSRQGHV22qZ7McNatFuoCWrdbQEu5e+fO510499cyPhUuvsaQTcamg1FqvyEhgEIvMKZ/0QAFii8qymQWxwnkAhb0eZxjTTj+cHZvg2/ULWINUakspPMTCkAZTUdCFBXHITxYt9ySxWIuxNLxlgQnzxvtsP/rDC8sKvAV+i91iscrSR9KmJbIJLU2B4nA4NGc8DnN/RKwR8kc1BsliCpFxltw9EWZ+DEij3xD8OwkQqbSJrwXmfYtYHWGE1ZJVJBKxxGIxCxm7CJHkx66e/96iyaMuRIaDIGvnspZIC0SWsDS3j24QmmykF5QCXWRq/tHIemUJiQNkUK4acFKsx+sG88fhI7Xo7e0l05muNCYVIbfK5qWAGnAhKGqOedXIy+yalIlGt6zb35c40t2X2h31rzrtgvmZsRecOs6ZiDsTJWcxjZwCEyuIMHI4DVAMTt00mbaEGXXl9FKu8pse8cl9PY5od+3tnWjv6FBtIJFh9KhKnRG+UTDyN5f81AQbWmozIijgHZZht1mwZuUreOKJo6ipiWL9hj6MG+tCaVkAKVpqKr7qc/pYySEmw2BZvmoho9y+9Sjedd3PMXbMNry49DQUFGYQGexFXkE+u9koj8mE2R4+uAMPPXwElmwKH/3IdzB95iuwxuSYJLO0WPHs0wsxYXwzurvSGIhMpt+FqgpdgBgNYB3IJjnEtYcbWOc+nHbqGrjsGRTlNaK7+xD8eVegstKiLE2pr3quJJXA1m2dKAg+izPP3YWGg/nYsDGJlrYQTp4/nWQoY8f5H9NPPYkw1xmw/if3pHRh0dKdsiRmI6PbtmMTHl++B0e398NZcxSJzQ3o39qMrh1tOHigBw29YcycQQvP7lLjqHIjL5HxHgLJmJwy4y3TKmObvRZX0JooPYf0nlS3hqPyyqAZAUU38pcbZvwNAymP5apQiSdoWs4jwuRAh7I+GV9p9vyTY9Vr129QbwcYN24MElTOJD+FMoeY1rwW+jfpQ2pg1t0UMnq59HAeZ9zlcGeP4vk9nU8vvuPQwxZr0p3vtXmM/NhJmpW5arJjVdvY2/3Q108+64LzZn8zPuHj7kSGAlk2uFUJw3BsX+nXw8Ar2X+RtwenY0j6p9CfUnFMzDp9cLWtgnf/H6CVT4D6QqjkKJakCAw5VCOWhggUU78QJsS2syMMl5jMwuO3nnTulKoDP394+cECn8+bTtuYLKWJxWJP2ZUgkX1WN/tTLWkRfNEoYhYLDRZbNh6Pa4GegLknoqqnIr1JOFYN+t8Bs39fC8z7UldZrrLMwzxL57ROS3N1s1gcVrE8vNGorTBTqOKNyXOdiThVPjn1IMcUadLJtxDUl9hkQNSgMTsRJmKJdNfJtgRDhbgNIuS1ImBejxo1Ch6PG23tHeoUkzA2tRYuk1KQgyoTwiR0/Zr3WXZEK0ZgyhWlN15YcZNs6Zb4nAX765odJ7/rT3fdeccjdyadgZSNVpFsyJmTzagJXb0eQyiQM8x6TKEpTi7WQ2nFqs46Km2MqLQj5RqJ6Ugbevv6EI3GjPrKBNXLV/GGXImfEyYBdFX7VZgQtfQV70jf0S+u3JellzpaHitW9mPm9F347Gdvw8ypP8Mdd+xEKJRW7zVisap8QclHLc/JtdSZAjUW1SjouijIu1E5OkGr4jD+8IcjePKZJnaJ7F1JdbK0JFxob63D408chN0Sx8c+9jVUVe6UI/uMoKONUuTSq5Zh+/bpWHzeSuzd1cV+5WQ120XQ2Tn7h+Qhddh/0IXOLj8KSnvUE82lJUfQUNdJhjese8mpukQ8jJaWKOrq9bf7Vo5twRUXPwyH9W84UpuGi2kFRFDJWEhxZrsFzT6Te/L8jLzT6cUVL+PJZfWYsK4eM55dAufKNRi9bQVO2vkyJmxfg+CyVVh/xwo8/lIzdSR2HvtD6iyvqs8oNPpRyqCAS1oLEKfgEIYry1dSF9n7SRHFTaaSyp9muNwTmpDDBUJD4upxRqKUI43Rx1+1gflLbehV7VQ0JV5xTWTeIjTq6hrUsqpfWaXkvULHQ+kM1C/Vj+Sv05lell4u79E1p4gm9c1wTMZfhVknVc0cX+koZsYeKZK35W2lbjEXOAXcR1rCsTs+evL8KxdP+2Z6yicDsWwBLKkwLXghLJXdEJh1MMvJvS1hInTSjiJk5M3Gsnyr32Ib2I8UHs62lfAe+BO0sTOBPPmMAFPZWB27U0fZ95CMhD5kSV1Q2sg+UY2U56cEYzHYPT7n7NPHfekj588va+8NZzVL0pG00BZJJh0Ja8JuT6VsiUTCFnM4bLLZLsp1Ih1UrijbUi/hoeIah4/MZr0pUBm8zWBW9niVNsOkXrJEJZaGQhEa06ZNs4rQ6K9Wy1WqIwLxgDUQCFjJCrC3c2/ie9ecVm4LuGbpEoGdb5jWQyUJsclgyBfa5DOfYibGO/VJJigTTpB+cyoIsxWNXXD3rj16vpK9bCoL8k89byFZKzR8kl8ihqhvLiZPnXbe+xaXz+oNJ5MBV9ZvsYXnvbisZ+L6XZqttz/E9DJxWJrsn8gkIvEIM1ETWPyGoJL6HDuJ2BZVF12L1YvmPYWijcqlec2ohgYnbpQaSYRoIbdUWpxEUOlVFupHmIMIQ7mXVn1Dv8rB7FL51UPMcIkhSzQZamLbt/ciP9iKa679EcaN2ocPf/Rlur/Gw3/tpsVAbYtgMm1JJ+UKyrVgPE5BZA1TGFH4w4dI2Iobb/gaOpoeolUom+pWChgn29KLZ5/fgUhIw4c++D0U5tM0l69DmNWToojBvEFMnnKEZeTTothA5uWk9q7347ASQAZL5hiJJhD0hlF/uJR1pSLCNgW8EQyG5IurMr915ipp4lRSErEodu2UE10aKsq6EY0XYUxVM5oae5lWlA61Bq2Pp0lnx6DOjKU31mxehw2b+nH+6s1wrVmBkq6DuCi6CWelD+E0NOH8+Ha8O7walwxuwQO3L8MTG5rIzPsVTSj6GaIPHZX1mowgVrwAWd8oWFmWWDlihbqIbocdDgp8sRqHQMZaoe43x0TgGD/vy7RSfvkx4xOVcJH/EellLsnR6UO1tBZJf1IPswwTdL9KrFDPS6+TGabXbxhVmKRNDiLkmIrx88+f+IMPTFjUHqKGhozTomlOttAJK1wNrfHERy8fV/2hayd8xTLtI0WDWiUsSfahsB/Jiz5ToeGPnrfMc6Mcua9QwlUY6cHmRcIzTgkTuZeVMIcfjp7tFB73Qxs3m2Qsz5WzDHm/iuxx6FoQq0fhQLrjAOpCg0JIoQgNqb6KY9RlMIbCQv/0D9x48g2Dg6kEx83JPnVY1OkAqz1JM4NgtyftNvatzZ10WxO+hNXv91sLDCEi7+rKeReguK/u/r8DOdTytsDrVWqoIaZEfAQdmhzIlWO5NahJ7927NyWvQycm5DH/pqamKIXG4IEDB0LyugBGtRTkWUdlor0BhNqB/hag5ygtjHqK21qg4wjQRRzgPQUcGJkwmTjHRDR0GSOdGHQUBpZAUVER8oJBNeF2792DgwcPkenYFEMw4wpxmziUnk3SSAApLQj72LMcN75j1HkDsQF/Z3fgzIsv+PLNV/2/91/32NZi/PLnB2gghaj1Mr5qOX8MRq+DaaTrNKRc41qBKk8PM8P11OJXGRL1obaTUZjPHggzGxxkuRSQekyJZ+YwnI+el37f9AuIgDLLNkGl5r8cGY6EQ2ioT2Pe3Jdgs3BCyffj6HzkI9Sc1y5BS5uVwkFPo7IwCyNK/WTiRiIpCqMo+zuJ0KAHAX8bZs06hAnjdmHv3g59Qz2TxKpVm7F/rwPvu+knKC09MCw8BGjgdYUKsGP3ZM5HDVOm1aGltRynztmCxroEmYLO3JXlQxShIFzRYnVT2MlS0Vi2JwO/O4ZAMI6e3i6kqKAohk/mLIwwntCQn9dDktLQ2VyAktIu6idOeH19FFId5AkW1U8pavkiQEz6YnLlKj/5gp1aeUtLHVZT8J6+eQeiu3dhSqIWVVof1vjnYbl/PjZ6pqHGNxtbvVNxmqMZ99beiW2fvRtPbuiknBq5LKWD5G9lP9kDVciMWYxUpBsDfR3YtmUj1m1aj5r9+9Ha1UoqSZKn6UxN6jg85mZn6iD5m2XoY66PovIPhebGMkP0PxEasiTc19unjpQ7nU7VlyaoPuHfSBjOQf9TcGzVDODdZBTh4ktw0eK5C284s6i6oz8hCVxsm3NgMJ6dP6mg4Js3z/icb/aHKwfsk2FJDDAvzhPJz8jTnCtmgAjLIRA/UTnSflEC2INpzcUwjjHpSJ7DsYYb4dtzF4UHLY9guUrKDuCA05VBF4GhBIcIB8mQ18Kb5J6gIbz4o9+TMNm3TFsxe1rZe644c8KY/gjHVh6jT2kOSyplt6YoSGiFJClKOM9tCVeCl/LMZNIST+Upl6gOHskbO17DChl5/Sp4OwXI8SpjVnrI0rj22mtFYLB35D008onXczPXstsOfgr2p785qeChb55Z/eTtF5+y9753XVr/wLUfbvzztV/ue+qmO8MrP3Ffz+pPP/eemxbcZUnYveleanupPCS0MiSsY5FwTkXCPR1J+ziku6ll1G5nCZxsaoBkGUNn0ibz16lCxjatTupMnFTNcZRADTt27uavsZk4FFc0Lt41/EoDNPLKysmZ/JNRWR6c69dGLf74pz52xW9/d2jaLZ+/w/XV276Bno4/4/d/6KCWqw+H1ETvFv1Xx+E/M1x3hZFJkepHL3vYSzTrIcJOlg10rV8YhFgWA6FB1RKJrOfBe0Np9PRye6hsXprWkG4hieZsMF72lamVs2PR3NqPcLgLU6dv0fOVSlORr6xIYfzop7B+XbtaFlLLJWZaA1PMN6UYNJU0a0IJGlm6Fldkvt0WQf9AWFk6DQ2HsHZtChcsepbjtPFY4eECXlx6Br7w2U/j9u++H8uWnY5RY1vhciVQUhJDd9de9PXpy0vDfUVFgE0QxpafH+WclX2ONJyuKNyuLIVaNxJxfQ9D4srLaWKxDDzuAVSPb8HufeNQkM9+ZR+7KHQGBsQyUEUY/aYzZkkrWjo9CkUrl9fbrN/fiJI9rZi940VMSzWgy5FPwXEqJoSPYFzjOqQbdsDbuANVfYexwzUFR/Mm4ot7f4OWL/0aq/dH4PHqx82HNfYMlR9aGFR6Ghv248nVO3DvM+tx37PbablE8Mhj3Vj1xy147MEtWLr5IAYiPbDJmLNvc/vERP4MuTrqbdNpR9AIM1DFVR4jjCDP57S1t3Ps1S62LkCMTlLxDU6tyhTXGE+TmeuuZGfUS/l1FFBFpuIIp/zwTLjSe8t14893O93OZCJti6fTNk1zWH/72UnvL5199fhex2xocbE82P1MaI6RytdwdeVQn0O6kmi6BkqZ8ku/DLY4Gc0BC4W2f+/vYCmtIg+oJOMncSpjiARGOtcPzkhk+pWlQRSiV/nkoISpcBMZj1avK99T8onLpy7u6opQN3LoVogsZblT9pTVaqMg4dDTCkmlrC6Xy+pOJq3JYNKSl5cnFoiyQjo73/pSFqfjvxxeq1IqXISGbOSIldGAhtTNTz7peOiD48758rtnvPNzH1xw9Revj9x47UcWv7d0/gUfr542+9NTZ83+bPWs2R/Jr5p2Q2DcKZcHJi043zX2rAX28jNmOqsWjbNXnV8aK19kSZafhWT5qUiXzUe6eB7SRbORLJqFZMlcpKrOhtZ1EJZQg9IwUs5RSBWeRA1N1i1lcpugWKayNrq7e3HkSK3SrGU/ZMaMaWpgSV/HxB9y+S9EpvKQS2rKryzZ6J0xf9akL33zibyCwFJNi4bhC0Rw6oKd+N2vizBtxhnUXGkZcFJJPZg1M5F8TAIVNP+Ma7mnUIjW9L8ahfhlog6GI2hsaiIjFq07pdpSXlFOWjz2uCGdoWtzQilX7rNc+Rmug47yo7s6k9+xowXhwRqcMvcVWCkQLFbpD4KDfN3dhccfn4FFi2Yx3zjzNfMQVzz6PkRdfT/6ezZj/unr0dUZxMb103HhRZuwbWs+7K53YepUN55/fheZeAOuvfaXsKcprCW5DIXLgiVLFqFm01R8+KOP453XLseSp87G7NkHOXdtiAz6aIn0Y+yEi1FcKFtkHHsZNya2WjVqyHE0Ne5ERckRTJtZh86uYgqOFGobpmL+KacxbkwVIzQUjSawby8Z/Lg11OzzcfL8PTi0p5oWSzMO1Z6HM8+cQl4RR99AiH1vUwxTp49hkIclWzqasWpNEy556QlUt29Hg7cKna5KTD76Eu7xjUXNOz+EgavfjZ0zF2DTgB1jajfiIa0K+5wl+HDtE3ixqxST33kW3FkZT70v1bu/4hEsW7UCz61tQnxbD6as3YQp69Zgyt5tqNxVg8DBWvh216JrVwu2xx0oHRdAvluYuq5Y6SCtNTt3pPt6oKfPFWrSZ/v2HVDLqHLabMyYMVSgXEp5UHH1aOJT17pj0Jf4hu6ZZRs3JI7hqsGkQI65R6E62F0S62nseqGmo30wnk7++mNTz3rHpRdf0F38LmiJQWPcJX8jH7q5f3r+utDX7+ltV/dUmEokP0NOxumD/8Af4cy2AmNPYkiStE9lhXNPpVHCQ4QGb6k8RDCIS5TBU3lLmNCJ6UqYpKGf81HzuOC2JIPLVtWuHKDWZbdmrGmLhXoxaVgUMWtWU31K2qIFAs3lkg10WXXI5sXj2RDLEmEsp7IcrUNHe6XwNwRK8vwL4XiUJWGmxaHW4Cg8hGpS7Q33nfnBpj/+cWDlS0/Gt237UbC37XMlQe093gmnXpmc9v8WxKd8YmJy7IcD8cr32ZNj3muJl1+GSMFCDPrmYNA1ERFLMaJpeUEgC0knYUkmqFnESSBkKoKxMLXTMNJZJ+ITr9E31+VJcE+ZImzReIVAJL2OQvAyTsJQZfAE9AcM5b6+8SxMVWesuiuoL22YYSKADh6sx8HwDMuNH1xBJXaLBnnAlXnIsk5RUQbvWPQ01qxtYN6OYY2c+StkfrpmnjLcY6+lDL3er41SlrRDJqt5hNThdGFwMKI2TUVbluro8YV+c9Ob4cOYe58/up/p1eCyfxLs++amMKrH7cXGtVPRHQkOqytUwk47rY9WxLPYsnWQ1oBdpVesSuXHOEa+iUQKNpusJ0udLKy/PolSSZtiOF1dbTh0KIXzFz1K66CPg6KiqorEB12YPLYRX/jqvbSCalFa1oMx41pp+czCtOkHEYsWoqJ0D2pqWpmv1MHsR3E1Why0jrIOjB7TgXjUA7uTdbHK/kg/60WBSC1ZxWeVbDYLBZAbVZU9tFxYCRstCrqiyafifSo/qZQc45VxI/8cAtVvioOlcailB8UHmjCheSc6XMXocpUjr24lvj3veix+8i/4ye8+g69/8Qrc/j/vx8ee+QWO/vRuTPzUu1H445/iyeAsFK+8m4y5Uy1DyXjL/lA8PIDHXlqOjZuTuGzVenzqidsxd8szSDc2INtyFJPijTgrvhunhGnVHNqB0p//CU/9Zj2ORiLkd9JGGQqjrUM4HGY24tj7uX0p91QjVTulbrFYTH2jXuaSKDZiHZl5SVeYqOfLPNRcM/Ib8o+8Ntyc+6LZp5Ia4qWL8N7zxi6wUT0/bWJh0eULp7xjsOQypOMxRpEx4bxVlrWkH6ZvnRZVtVR/6nNa9pk4/ySehKlwzkOVh8z9JJIWH1ztW+CO7ARmnkUGTiWjJ4S+I00YqG1Cim1HUN7HR22KaVQhOrNRdVbIPFmJ4Wt1jyj1kWkg/mgS+UHn+JsXT5ze2hvVbHbNaad5xX52sF8d7F954ZfNmkzaHGkHZUra4kl79KUsWiHmfogsZY3YDzEh1/8q+FcLkJEgldEf/MOgqrC88DDa98KEzmVfvDf2tweWND791PV9hxv8rY09OLR6PxpX7UZ45b2w7PwjsoNtSNg97FcOUizEwQ8hGxtENh5GNhGhshFFJiUP7yTYtzKQ+nq2oPiHiIraWJpCI+0sRTYygJS/ikSTUIQn8URSywmTFAlL/MLEc7tRvCpvISKT2YtroiJECiP+yYRJpaJkWs2YMWc7yqvWUJAZmQiIS9qYNbuOGux2MjXhsqyj/JuELESt6q7Tk4mKkKQU4566NjA3nrovwcxHJq9MWoE9u3apb4PLcoHdoanXcMjSgglqsJRvODO15JJTUO4SjKCUJQKqv78fPT1dKCpsoAZegYK8HOYuxE+4aDE14qd3qHV/YRaShYDh8JpjkZajwLKiKX0uzzxIJhkkaUG43aDwCNF6OIjZs1bp/WoCozltEYyfdRAH9o3CFz9zIxoOl+HU03ei+WgpXJ440qxnWWk/ag/tUQJEMXGC2W45aDUY9qJqdBtcjiRslhQZMplgthfx2PCDh2KV+rxu0owfbk8IY6p6kElSUDON1SljSBpLyxgIwzFoUdIa/SUNl+WiGOmylkJ3+sFtcCZCqPeMRkHnHtw16zJ87aE7cOG0fIS7u5U1PNDTjUpnFDe//yx84dbr8bF3z4b9p7/AK3Muxpg8DQll8VlIj3E8t2oNGnZm8bEl92Dq+r/it67TcX/hQrT7KpBw56HOXYlVvtlocJZjeqYepehF5R/vw5KfraCPslBJO2EVIuT1PjLpX06g2dV6F9sl7WG43FOMVvlzwhRKGqGPEIUwFTzmLTQnb3kwGbjMHzWn1DX7yqB/lZd0l9REyqKHQUNzRCltghJX0ko+EokWxoBlIopnnFxx8zvKJ3ziksqTvVMXBwez8mVG8g6VXh8TtXQmaXilyjRRCpIYKhKjGbRiXA6DKBUWJ2ypXviO/hlZdxCDL7+EpZ++Hc988vtY+qU7sfTLP8KyL/wP9vzyASRCIVrKdtKraY2IgJBcxRU0w40w1pMMadiVByULg54JE/NOQSxpSaU1B/vOYUmn7ZQVdrUfQnM7lbbZkvyTpayUO2XxGiezUplCsVA0WcqS6r/ZZax/lQA5XiVUmFFB2RTPKuFx6A8Lk8seejyy8uUP9DW2+LRAEN6SIgSJeWVF1Frt6O9MIrp/Ezwbbof7yOPqJf3JrBXpZFJtYA5p6kRZOxfCk3BBRUQKDetCERnTZF3IUMPLOvKQdlWSkMgQDAIcAnpl3CSdqrRJNHTNcZbYpmuCXKsAxpFz7k2Nneju6sTpJz+r9gBeBbRsKys5oWIHEE/IqSNZVR8Gc9Lqv4bLQlR7dK/6URPJQBU4hMP3ZbLKiRfZPN+7ZzfqavdiyfPL8dijm7B79z62P6KXx7jD+UiBOogibQZLuOEMR5HKEVtb+uFxN2JgIA1/vmyCc9TYHwokDvth4XnNtCCew649adbp1aQok1TGRNN0C0QKkc1s5eX4ywmXjg5g0sSNjMxwM38BKcMPPPPkSbj62kvw8tp3YNlL8zB6bAvCETc6OvNRWd4Kl9OLwdA29PSJdSbzUmdaaTJ8p0uEaYCDmIArOMg2JGUlgEyvG/F4Wi3/2SllYrEB9PU2kf58iMQDmEXrRkuz7mk5vSeb/B2IxuQZBlojVDBUGUb/mgxK7vUMDiLe3IcxzQcQtnngIvN/Pm7HhT/8CmYV29DTT2VJ+pzILEgraYT6Qujv7UNfdw+uv2E+fvLEj1BU4FLPm8hS2c59u7DnQBY3vPQg7LW78ZOy6zAbLbi15ymcJO+Lqt+Movr1WNS6EuXJbuz2TMYE1rfMm4TrDw9g6d+2w6L2VHQtXWfsOkOTY9q9HW3467PLsP1gHWQIFWNVFTTaZ/SnoBIkzEPc/oF+NV+F1kTQMba6NuMpoSEu8zD7SVmo5n1OQDOuKs+IJ6j8QiwCdDQSRkriBU+zfv7ayZcuPn3q6f2OeRTyFB5qzjMvplHCXdqo/Cbq5ejIa6NcQbOeQ3FVOo6x1Ydg69Po70ngYH0+ji5bgeQglalRfpROLUcJ0V3mQ+uePdj/q/t4b1AYBfuM/SooHM70S4byvFRKXAMlXDEgQfrZfxWF7omleS5vRjZedOvDTuFMtNhTRKstbbNnMtakneoYhUjC5VKb6olgwlKcKdbECpGHsUWxfzNC5O2yQFSFcpaspNxU5/5fvDe0bunjHVt2zIxxwgSrKuDJCxID8OYH4M4PIq+UwqS8GLZAGbvVBycFiH/HnbBk+sn8AxT4Qkwm4egFGaQzBEO9ccwNamfOQqQLJiFj8zEfEUtGPAMkuswH8Tgc8lQxvSxHjj3KUpAQqhlfRRuqh+4KQQljO3iwF+Wle1FYVKeExTGFCJAOZBnLbW9AV3eCtMQJJYSTk9erXBOkCMMjE0zByPxNYF/JRq3L6UIiHiWTb8SqFX3Yv3cQXe01uPeePXh5uTxTINq1mauOuSB3XqsIOVwgR63q68MoLz+EhoYCzJ6tvuF5LLC73bTgF571HF584aB6jkNNTKN9ajISZZlAo3ZrgvoYGwdCNNdkKotoJIpR5fuNuzngB558fAa+8KVz8J3v3oCHH74Y6zfNwUC/i1ZRHwV6HirHtFIQFFPQbeMYxakFsweNhrEWLCbN/rKzDk4VZndTgNBKs1lDtBZiOHhgF154fhX++Kf1uOfeBoTDFgQ8DjgK+tkPacyZfYDjPsA6xihApA3CYHSFxmRCJiOSsWnrG4SrpROF4U421AFL10F0XXodLji9Gn206GTYj2Wyw5gmgwlTmNhplcfiCWVpDvR3Yf3BPpy1eTMqazfj3tKL8d7oGoxp3YRPYAp+cs2tWPP13+Lpz/4M35n3HqzvjWNWx0YccY/FaK0PozwJtP/Pn7B1XzccTgpTGRuhBqkIQRjzztp6ND2+D9v/vBUxG8fLeGGmTqN6PNOn5oNyMwiRaZo0pOiJHa/axTjm2OeihKslIzOMfgkz4wvTz73mv6qrfk1/MoIB9zSUlhcWOcqneqPWIvIQKiZqggtK3Uz/3wdZ8lVIOhQUwSmGmrxGxRfZjXTbZqwr+zRSsSj8o4owdeEpmHDSFIydPhFjp03ChNnTMPUdZ8BXVYy+l1ZIhtIJzECEhtSFKK4IDGmMMAn2DwN0v6DElzAqEqMKPaOnj8krjsWSVtaFVogsY9EKyWRsVqJ8dlE21cUs4U21lCUChH2upQr1t/YqmGe4bxD+FQJk5AjI9dCylTo2xib3HPzVe7QNK38frmvKc5SWwV+UTy3PB09+nkKfYGEBzTNB3isMwppfiGzpNNjTXQhu/QEs4aNIO4KqH81ilZc/ZiXk2iSsY7QWeejHW4lEwcm8TnGsdOI1kT9DKBqXPOUsTEvSKz//lJZkxFHuCJAnlKPROJqbBjB9ygam5+Cb0aSC+uEfRQseMlO/t5MadZzxcobFbMhrgFmszvCNyLlVyUkvFpls3kJLYuPGbfD7L8ZHPujFLZ/5Bj78we/jox/6Dh76y3Ls2BWH22UwK6NfhieuHqZfm67efrmWPhoM9aO5eQDFBXXo7fXTuiJDFCMity3ipxVy5jmHsW/PUgpODTa7nPqRNqkfFY1ZMu5QI8nkDWEim4TUsOXhN4+rX2+z5CmuG3h56VR893sX4Id33Ijr330q52cfwrFyWho+VE9uRFtjCbzeKDV1ESjNaGnuJtOlVUNtT9ojbZf6yCMDSflcNYstp2AYM6YNToYfOVKPhx6qx969XRhbtRFXX/UHfPGzn8DEcXsAKpTS3rETalFc1qfoKxZNkckwb6ki8zeFvdkl0ncDkSR8be1wpGJwUKHZoQVw6rsvQ8BOa1oOVjCOSsX0qu9lLAyUjpKwhFg4jCTMra69C9lDFCA7n8b9eedgceoABlsP4ovz3ofFT/8Fd973Vdz25avx9e+/F1945sdIP/goflV5AcY0bESLvRgT7CEU9rSg5pdPI2EVIcpyRfip8mVeJBCxFWJRwzaMevoh/PSBg4gmYmSowtekXsPzSZisnAAU61es4EQsoSyPYdD7462DXsYQYydK7yrmzgpZxELVLIjkn4FocC6s8gZduSdxVTqJM5xWFwgjkPmY4XqJRKN9MiasgRQBX9MTOGQ9DVla+aNt9Sg/dyFGzZ2FyvknofKU2cQ5KJ83C+UzJ2Pcpe+AuyCIRGODELcQgm5tcBx14ZGLRh+JK2MulmCKmlgihYDfWTSuwF4eTUsVM7RAMvaMnMbSNJEZNlnG4phYZSkrk3FaRIB4Mhk5hSXCRC1jybFevQAFr+U/BnJH8J8BIwuS66FlK3kAcO/evYnkrh8vdO7e/LNkT8jlLq+gtRGkwMinECmAj4JEUISGnWHWYBAWP4VEoACWvAJowQJg/HxYiksQ3P5D2PoPIkUhIh1sDqQwnCG/oAkceCEAhekYUoFJSAanQ+OElbBXdRlRUksWTqeDmqf+vITHK68dEWYgE1ovaxglvu4XgguHYwgP9qK4gtaHGDmSL3s9Evehq6NSFyKSKcOcnkEMDMgalxzN1SepmojKrzOIkahqIa4ZfwglnO5QetnncJIBxLBm1Q5O5tPw4x/V45LLvw2f/zBqD49BzeZTcPMHf4G779pMxmxTS2lSF5W3MAPFEIR2xc986Ur+5nKDXAvzaG6WZ1paqI2GUVDYj/y8AcWAXwW0xsZNiGHyxKfx4osttIxE29eFueQlgjuZTJHRSAdJv1JoiADh+KYzev04J5BIsBOlX/VonIjA7t15mDH7Elx80XT09fWqjXp/wI/2pmIE8/vR2FLM60FaW0m4bCl0tDcwuU31p7RX8hJmQLuDZVGacr4G/V0oKJU38wIbNsRw/sKluOHd/4Oykhewcb0NP7z9YmzfNRnQXxishIjIa7t1UC15SXvUEklmeH1fBJUpqJPyxtXOTvUUejIRR0PVZEyeNQHhATlxIe0nSh70GFU0UGpt3Nd/eJVGT1zDuJ01OBC1UdHyobSjBndMvhJf//MPcOlJJYh0dNAS60FvVze80V586OJxuOLRX+Le+e9HafMuCgcvZvqoudPK2r2tiXRCyazmjzgiwMl0WXaK/olaFMXf+z4O7GFfe4ffzSXLXB7RRqhZ94R6EYqF0T3Qg/7BPgpiG+lFNtFlqU9QmHQO8zauh/yvF07CU81modI/QyBeXktdrOkIwiULkfSOhyUdZZj85cDQxYjwIWA+LMsUPOKqepMvSPlw+OHr28Lx6kWjYx7yYw1weNn33jzISw7TTjeyLi+ygTxYSytgGTsRWuVYeE45HVmOARKcECI0ZDSNMRS+pqwSuZalKxEsdIUO1LXEIf1obputyOcoSsnabkazs34sMK2WsiyWtL6MlZYN9ZTNak/Jw4XWtNtt8dECicVi1vxUvggV9U7B19hMPy6oKfIvhCHhIY/NywOAW57+2Wi01v820xcucpeXI1AklkYRPMWFlMSFcIjQyMujoMiDhahRaCCvUMdAvrzwiLmxo0tIBFVjEdh1J+wDFCJ2H/vYZOgy1CP+GKiQqXUk4Vtc5OkUCmRaw/eNP8lDhcn6aUpp7vo3KbLweDzCZvT7wjzVn1mmUQf+Sff3dMkLzNqQF5CHzBhJgL2eZLkr1s5EXF4tb4yCZo0jRW1CHzbJUUAuxJ87luI3kRODmovUTa6UwFA4zNzlZIgQeCoZxpNPrkI8Ng5f/crTmDn7T0CIfUmNedacXSgp7cTg4ESMH/0rPPPcANtJWhSGJflI3xLFL2DWTvrAFGD6dRqHDvaTqe7Fkdogxk9q40QzYxPEK0JT2ix+MtkrrtiMNavXIJ6QTXy2guFyS/JUE1WxRx3kFJZo71KczSbvUvKguYM0oneF7kaAj39sMypL/opf//Yg49GiIhPLL3Bj/6HxyMsjQ486YbVn4QtGmcZFS+kw+0WvlC7AiGy7lJNJM1x1LgWkg+Xag9i65SjWr07jD3cton8myspD+MjHn8ack3brD0xKfKkjhZkc943HjbEgSqYGhSiQNvKH5bOeiYgsaWMglkRm8jSUlPnJM8R6UVHYbzpzOxaNMP4opF/KGVNWiKP2PPzacgrOjdTgr1olLrnzazipyoPObnk6XjawRQjIU+FZdHb047TRVlzx5+/gieoLUdm1HzMtXaiMdGL7gy+TAbrUxzTN8oRRJ2UjXCQtteY5fTvQ195OiclOYt7y0Go0EsLKDWvx8HOvYMlTa/D8X5fj6YdexvadDTjQ0q4/c2LRn1PRa27mLqBfq0Yp1whSYIZLl4hlwFYoxi4n9fSTXULzxyLjcwCVwGIciadwSAjo12IZqeuRyPtipQ6lU2FG3hSUNksa3tbnccRyMqe6Fa5kP6wBD2wuG6xuKjzsFgsJXqOwTnc2I914BJn2Fmh+8jr2WVZOiprCgzSoEwhdERRDm+x01RyUm4JsE+NLnUs8GUoqzcHbDo1CxEKkUJB9EE6VrCVjy1iprFhJ27J0payQVMZj4TzT0gXHtUL+LsiM+WdBbsHiV8d05UKEBy0P8WJySfe3bInYZHtRMQVHHpz5ebDnBfS34/r8+rupaG0gSIERpMDw+kH1UahE70D5mpdI4Si5XrASlopx8O/+BWzRVvUaAbUmbDA0HVX/6t2t/BKmx1EDwzzVgsLQvWNRmiInjcQCkSOREuKlBaIYqTlb1Y8eV8XnnyQVZtrTl4Db1QE3rQsVRYBJPc6w0q5jcWmbES4pOUNNRqPaItqG+BVTkzC5pzM30WhFeAwO9qOpsZaTOaqIXDQyqYDUX+LKJ9dk8/mFJWtx+BDw6U/+mULiaXIpFills4tFa190wUZ0tJbgrDMPYt3q5QhHSPFDlWZ+hl+Vr+omhEyQsujIRIqEI2ht7UNJUR21+iAmT25UQkKBdA818vbWCgpOtlv2qGlwTZsSg8/7PFavptDiRDO1c2XVqLFSqdndnCiyFEGgDcLysigqycfmmkmqT9VbjqQ9nGN2/nzh1j9hZ83DWL4ihkDAisJCF44eLacAGaDlEUefvOOKFlIm6UNksJb9KMJJZa7KZFfrkJH+pCs3OccvXbwWX/7iHbj63S/jK7c9gFtufQDXvOsl9YT7MYcFJA3baKOFo17DxnER4aDrw8LshlHRGv+tKVFpgHBKg3v0KPUdbwkXxih0lZvGRP7orh5D+ZPJNKqL8zD7ex/GpNMmwt96CC2X3YDLF05Fd2evYpoCis7Zr5JamFBvXwQn0zAe/6OvYj1GwR/twcm+QbSt2oKjTew3tyxlsQyOtSo3a4GdQiTD6wG7B06xPjhmcqpKLPb1W7Zg//I6BF+qB549hMiTe4Bn9qNw4yBSW2LYtz2EfS2dSKbDtEBlb5G0ahOGTOuE9VFWzhBKmIn6PaF/mTM6MxdkPPIKk7HrVoL0ifhFWAgNqapLM4ZQ78tcv359rF/6S+8zZQUa81L4Q5aKjKdvE/oGE+iwTIItE4OWScLC/rK6iFRgrFRCrbRCrFRAbeQhVlrcGOxBtpGTUviavFpJQAhP5hYVV2WR6IUS9bkg5au9X+ENwhOFjzG+3+/zytdt2VabZsvYRHCwD6ysq/JTclgzNoo5SkFbKmWVvZCMR75c6FHWh2ymS/GyzWDwbnX9ejDEuv5VIMJD3ltFb6Lr5W9e5YmH3w1fARwFBbqFQXNOPvik5RcQDUvDTyEiX+sTIpceI6NUa33muqDqMGKMTDmvEtaCPAR2/owmaghZqzygxdJkN9TobH1yGoxX4av9+gkT41q5+nKDMGo50uuk8PD7vSRADcFAQB1B1JdthuMKQ5f4stegymQFBgYyZI7yxLXBRSWYQJKEy6FPYhPScTtlpSzLiNAwlzeEWHW/EKy53CEELFpbX28HHnn4Zfzut7uw70A7BV2K6Vk3o+1C9S6HjRr+Bmzflsb7brwf48a/oGvJpN+4xYklz56FDWtnwx8Mo3pSPbXzMpQVP4Zde2SJx2To0k9635h9KnVQ7TdcmWhNTV2sZzOi8RDc3iQqqzoUQxeQL7qJSr5l10SsWjtPZ/jCbGmRXHnZK3jxhRp2j5MTXO87mfzC6PRvbwiQGZhdlpE34GqYMzeImq1nobHRg9ojEzGY9Kr8xEgtyEvgq7f9Cg/evwQtLVZUVTrQ3VMCuyuFgvwwmhtLMGZMC+vuoOXXjmgswT6VjwjpTEcYkN2RRKLfgf5e+dAP86XAmz7rIM6/cCsmTzmKfAog+RRAZ1s+ajZOR2tziXpQcgjYZItVXl/CPhNkkE4bMjR6u5RDlGs5cCNtT7DNTipWovHrQewP3hcxohIQX61l62HSb9KORCqJ1qNHsSi0H6u1PJxy4zXqZFfW0NJFqxZGr6wQgwFLusH+KM4/ezTqbrgZbQNZTLYOIL+1EftX7obTxzlABi/jovKQeshcFKBflqxksss+4VFq2AcOUqnZQia5ai0m73sJZx9ehnNrX8J5u5/GWRuXY8qqQ0g834ZnX9yH7kgfHCI8lLDUhZqAuDpKmIkm6H2pFELdwx/9rlraYl66hcJ6KpRrPVz3m3hs3OHrXL95T9pvCDD2g3w216ql1BcFay3zqNpIHM4TeVFndzfQ1QmauMBgiDyLFm+cvED6TPrd54PFQ8FSQr4nJ7GkHSI4hgQDUcLkWrVRvy/CgxND8USlyPFeMpWxZjWrPaNl7EjSEtFoc2Qysg8iri2dUUJE7YVwztIK0fdCsr5+9e0Q6TMRJOIaoHfu68A/S4DkFir+oRNXcr64oaEhvftX3/R53IlPUWi4RUDIcV3Zz9DyiygEaHHIR54onaVTOaPZEhEYIoEF9Q5SHas6Tq7pSvvi5ISF42Bzp+E7cI/6FoBMQsXUBRXz07V1k/EJkSlH0hvXKi8JMRii0vRVPDJt1kMmqLwTy+f1UZD4jddOGwzUQD3f4TxFmAyGEvB4IkgM2tA3QItKmBAhkbaRwEh0dnI6gnwieTAcIGOTdwKxrgyTukh+Uo5eH7nWBYmAPLuyZvVB+HydWLTwbjz//AE89dQeavL7OMklrjws6MC+fbuw4pUIrrriGUyd+iwLYmIqkm29RfjlT9+DPXsm4Nmnz8TBfWNw+oKd6Ooox7Spu7BpwxHWT+eGwxNQXSi/6epaHicDtbvaugFUlB9A7aF8zJt3WD91xq4RptrWXYQ//uFiTJjYgOXLZ1PT4XgzPNbjx+yZA0jFn8XBgxlaa7IcJ3nLhGXb06bUMPpXgBNUntgfVenGwkVn4rZvXISBkB1LnluIlAhmoWy2c9LkAVxw/u/w8ENHMWFCIQajfgz0eEmCA+jszkdhSa/6rHEiFuZcH6AFIftcOoOSMZUjxKGQD70DpE9ztsjwUnj1dBZhxfLTcf+9V+Hpxy7AoQPVSkAeMxsELPKWW5OedFoWZq8zIdGKrXDQdVMrzZIpSYdJM4VRqji8rzN46eNc1PtfFxziShyDwTF+iuWEOqPw1B5B/5hpOHl+NVKkWzV2BHFUPsIcVXrdldb7SZCTrz8Pm/OmwZvowyytD/vX7kGM/EUYKpOo9EP0rueoAkWIxCL92La3FrUHXZh+cCkuSW9HkYNj5qFy6PHTsrJgdvwILu5YgXl71iNyx9/w9F+2oyedgFMJERFORt3eKEobVH/q17njYNKu7hr9pgcov7gKCbLRL/mYYeZ9M5341bX80c3Ikev+nYiGB9FprYYzG1dFJ51+pNo6EG9sRKKpidiIVHMj0q3NyLRScelsp3ChgjXQr5awpOcVvxMSIB1khZaEHiQz3lN9LXxGGJzwROEPJj+kIBno7ktZslm7ltXsWQutDrpUKERYUG6wRdaslcaIhRLEkrHbLWlH2uKi393vViey4nlxZYkIz5YDT/K9JSn59UCq+k+HoU3z/n71wi56k96K0GXuwrxz4TL2NGQz3BskIyMH4YCTwxPJbZSlQVeuVYeJyzBj4klH8qbumPcTFCJlk+GMHIS3/jGkbX5OVgoP3hZmoGhcogsj5sUQKqYsDFom7HA8gVxXxkeskEIKkMrKCjXRhjVxxjHSqbxykL9E2WaM4MDhsdh/ZKzS+qXXu/qCiMddcLtk05yKChWUUGQUSkrJzBJG+4RQxVEofwIyZLrJLq8laWrScPaCp3DppavR1X6QuBurVmwlM7VQ0HnQ39OOJdTwzj6zBqef+ReoJ+BZh57+Aix99jycd/4mfOHLf8IVV6/A8mWncEgicLBO+cE0OlrXUVDK1/D0shWqiaP7VU3oEYNBJm00MkBLoB8lRUfQ3JKPOScfUBHVq7E5zFu2leNr3zyLaeQFlf1Yt26GOjEVo4DYsW0uzl24FM88sw8uUSQE2Icyj1MpXYhJYdSiVJ5ipajJm7Xhwx+eCpf3Fvz1sXKUl3dh9cpTVL4K2N4b37eT1safaX14aVHlofFoOYpK+hEe1He7PbSUUsko2tvlxX4u1beiicsYyzuwuml9JE3FzAfs3j8OV131Xsya8yE88cgcWjbNKCjah7qGHuzeXabqlwtWWiBx+byAomGdTvivmL60QehIejPgc6Kd8yNM6Z5npeVLgZZguLxWRfUzfwRNrVgVo1zDry7lMxAuKrNUQkm41kgM2YFuRKfPQIHLimRClCE9tplO5St/Zhn8S5EGJ03JR9PpFMiRFMbaooju2EeBFNKtNFpIElcaIsspMjMlM2G8DouNfdGAjbst+MCGezE12Ygn885G2upGeX8jtM56RPsGEEloqNTCWJTYg9P7dsH943vw6J1L0cO5K5aIqoteqSE83vVQmFTAABUk10P31IRS98SnI39lLNSVePVPIcszUuFwWM1zM6UJeg7DrghbeUWPq/Vl1GUmk7fLHZ1nxV2F6OuOoP1IPTqPtqCrvhlddc3ormtET91R9B9pQN/hegwcOIzBffsRoRs9Uos4+y7ZQgHT0YmMvEctKu9jE7tGmsI6yROuQhMyFcREFaFP67kjaolTcNipdNkyWastS5dtslmyFuogIjxodVgzImPUHgiv1VcZpR28Vnsg4jehAx2qSP3q+KAS/xNhqEBZuhLhQetD+t9aPibwAeTRvKfJRhGvxxKBod4qSRRBYAoNhSRJJTwMv7o2wwUlHe8rk04ED7F8Cnzty+Dq242UJcCoJpM3UP7o6hM4B4dIRFwTDeB9ISRKaBQXFWLy5MmKsagJfAyySabf6AbRgmQjMRYXq8KCrm4KTLnFXk+Gnep5BJ0LU6B0y4NxlfB75dSPrqEek78QixC0KkcUXQtCA7L534vyij3oDwXgpDVz0/u+A6/vBezbK/s2GlauolD19GDx4nsAMgKzabG+AC69ajkZag92bR+NeSfvI5OzqWWd6TMOUTiVU3BswuEjceYjp5MMUPXRXcOjHIfTTmHWD5vWRGs9iapRXQgGwmg8NAbROBk146xYVYrzLzofS188HWeeXYOXls5HKmpDMI/CZOMkjKrKoq35ObS2W2mM2sm8bWyLfHJXlcw+oWWWYkdwksoYxmNZtLc0o721Ht/61mTUN38Z23bydtKB/Xsn6ktkJBEOAc49+xls3dIFX4BMsbUYpcVdjKe3qqS0F62tRRTccTID/RXnos0LuVksMfT0OZBHi0WNFefuihUB+PKux50/uR6HjhbjS7fNwM9++y6sXPc57Ng1T8VRYHSaWGYZzk2xJAWE5vQuZN8ZrtBTQcCJrqJKHLCUoFBOmx2sRf+gnMuUcR9mqKbg0U8vMZwo9ZXlVbEYOzubMTDYozZ2rckEAqx3b20a61YdgsfnVmlE4EseOhiuMD9BxpeTpCVe5nnKbDRpfhRrEbg7WtHRE2L/iPVMGhStOcO6c26olrHdTreL49KLLtL7tMYGjOvahccLzsM5A5vQVL8Xv6qYjT9ecD3uO+Mi/L50Oh6ldZeKRDEfTTjZ2oK8ex7E8/dtRMqt07qUM9RuCTD9LE650hdGW/Tb8iM3jbS8b1Pt1S0ThRRysvwkD1qqJTxRGIgF+Xk4cGA/fnD7D8heUnDJ3gWtAHmmRkd9E11HSce8qHC4o02I9rei2zUDLtKojIuNvCvlLcagJQ+9DRQYrd3oaetCT3snuls70dXahe4W+k1s7kBXE/M4SgFTy/gH69C9/zB6dh9A76596N+9H6H9hxCurUO8uRmpnl6kI1ScxaIkfcUH46mGnkTUoVnkNSasYpoWiMVKQW8Va4S8kE0ndeub6WKFWB30Z10uLe1Kq9NYIkTy9Tf2atFp6nGLvwsyJf5RyC3omKUrIyx+4DcfWmDx++ZBzpKbS1O5+xkiCEQoKEEhTE5chilhYdxT9+mXtBKfhKFeNCQtEKKRD0dp1IzyyxGsvx82WeRneRJtSGMzXB3FzDX8QoSMx18VR6Fkq7Kmn2XIElgwGMSoUVXKGpEJMxRHYW4a3RWPz2sjow+irKgDqZhxg7JubFUzFp69Wd9gZre0tPjh80+A3U5GY6yVm/XT62Pkb9abxBselNM5vXD6YujoyFdvg80v6mR7aGTYLag9XIdDB0K48sr7qVl3su8kAyLdisn1WLvWi3e9+0Z8//b3UDO1YdyYNjTUVaC0shPhUDHKig9h/75uWkmcSDLpzEkjE0+5BqoTNBns29eL0aP3Yf/+Ilo71Fap4T/wt/OR4ISrPWhDw9FT8dMfz8GGzVeisvwI65nBppqp0BxZzJ6zD9u3z8WC0x+lxdTIfnOQAcgyDzW5RIBjz/5Q78FSvYDqCTZs2rgLf7h3E+66exseeGAjzjm7AE8/9zlaim0kIxvJixxNopNcFpxRi4E+eZhzPJpb/WrvIhZ3IxW3cyw6cLSpAnZO/HQqgZ5ups/GaH2FUFcfpGWSD7cnjbbaMaoeclrrmmun4Pp3zcJv7/oU7r//+3j++c/j+987g5YVi5N+zgGLVQR9htop6882KUuY4YqJGyhHlPOCpIFRRajN5iNLRly2bysaD7TC5ZblDTaEaQWHtH+C3hu6IuRyuVFXdxC/uWcZFQdq+eEB9PfFqLTl4dwDL6PpuZeQdHoU/SirUPJSrk7NKku5NP6of8A5thRd/jLQXoYv3I/WFtKb08myXIjR4oxxvmYp6JNZC9wOL9Ye6MPvHliF9dt6cXrbDmx1TcEZgzuxPOnEmp/ch0+u+jNuvvMTOP9LV2P6Tz6LHd/9Hr467mLs6EljdroJs6nQxO64GxvWtcDjd8NutauHN3W0KRRmL8+UeD1u0rwTXiobHtKonESUe0KfIhzEL2MqVpEervt1QaILXxG64hdhUVOzFV/96tdxwQWLUVlVyTkhy30mn5DuUj+GK17eczjhaHkJcd9UVIybhjGjylHFtFUVpSgbNR6OiWcg1NpORaeXgoPY0kNB0oteYldbD7pzsEfcVt3fRYHTrVAETRe6jlJ4H2lE+/5atO48iNate9C2eSfat+xG/5ZtaN/dkI56izJaNmknLVhpTIjgsIoVoiwQIsPF8hAhIn4RGMoKcYs/62OLBIp15w3CPypAjEIVyJqZ8sguvkgx0yQqqQ5cZPf5CzBIpi6CQwkFohIQguKXMBKysjLoF+GSK0RUGFFOLhTQiiGjVZxQXm3hp0VTRCYjr0MPllKuRBBofAJZh4cTS2pAGPYM4ZBPVBXzNps0FNUEXquGyMRnfYWAlOZHAjIZgO4ncSnU/dK9eXlWWhclcHjiCIXdiEYoLXhLGKN6SSCbJNd1hwoxacokWgTyDiNdQxJ3GPVrM1zcREKeiu/jxEmS4VOzlBNAhHQqj1q1AzVbezB16g5UV69TLzAcGi0/8OCfx+FrX38PbvvORdSiZmDXzgpMn30EDbVl8Hmi8HjC8PvjFGy1LEveE2WkVXBsB8lk7esbRH9/O1y2OsZN4+ST92PPrvHssjTy8vvx4tJSjB1/BgoLgLnz5uAvD5+JK69ehSceO0flccaZuynwKhknhD27l6KriwyBCkJenpv95keMfNBuT5MsNE5sOxaedRhXXPRDXHzBj3DD1b/E+WfdiTPnfho/veOnCEfdcHojOLR/LGmAFafAdjqTHLMjGF1Vgf6eMtidcjDBinDEhTxaID2hhFpw3LJ5A+763XYsW3oAB/Y1IhZ1YvFlm9DZkYd9tfIJUiAU8lILt1KXiaGowImJEwMcyyTqG5op7ORYq4o2BFYKEFmWVLTDa32JU6xjucsf/stBhYDHifxJFWixBhWjP6n7MGqe24Qk6VjxLEFJomhLv1ZZ0LXRalLP+OxtxtxN+9D364cxGCxCb7+VdaI2bafVEwsrctMFl06rwgGEscoLP0WrVgzaRI2WYJ4TkYJiOGjle1NRDPaEWaYFO3Zuxu+fXIPGo3HW24rCbAgzHXGc9/sfo/i+ZRj/1xdRRIuj1BbD6Ggntk27DieVVWLn6u3YumkdeuqOUCD1YuFMH874xWfw2I3fxpbOJGZlmzEu3ondP7wfXeEsBYWwKBGRSkyqP2H4ciry0JF9eOKllXj6lY3Yf5R0Sl4g81J1CZtm5Zw0B0PGVv5M2s29clEgdnV149Zbv4LzzluISy+9WH3GWu9sIxbzkXmt77XoKIqTNdEDrfsA/JMvwtiKAowZXYWxY0YRR2N8ZSFKTrsC/mAeBnv7ER4gD+iLor87jL6uEHo7iR0DtEr6iX0UHOL2o9tA8fd28n4H/Yyn0nQN0hW/hDGNWDYULBt3dzXuau7upzB1kp9ReLA7KCjECqFtIQtXVtVzNsoTRshSU81ycpBH89qtZbxyGitlSdNUNvdBpPV/D/Te/ieBrJmZ1odUoqmpKfubS2bmZx2W09UnG+UrgEpQiHAQFIYnLgdI0BQs5n0lXAy/qHU+B5JhMpjfPoXHP/Jz3Peen+C+G3+Kpz59D9b88hnUbjmMeLiHQrQSns5V8IT2kXMEOfYcfGHCauD1B5cUMXACybVujuoaiq5VG/6hcN1VxwuNeyovYeYGMR3jN1DjBCwudpGxlqNvwMvm29HeIe/3YrOFLmU2cwTiYWDv/glk9lVkNDF9cgvxD5G4oIyn6ReQE15Rauq9rE8Gg4MeOMgUhVlq6QAZUgLtbSGcesoShkkfqiTqIbfnnynHz3/+Ltzx48upKUURzM+S2U4loQ+ip6+AGqVGS2YAWWr+oYF9anNalgGGBadoZNJG9oO4vJbXijjsYezcXoo5846o6r60bD5OO2MvtXxgxSun4sqrTuJwxnDVO8tQs/1KeL1trJMFGzdMQ14BGdBJB3H4wAxMrv4rNm7spNbvgdcneyv5FJAeauiygWNFImVH2prG4cNltFam4omnqvHMs+Px2BNT8Nij07Fi+XySjIZx4xrZdr2/xEjKpLpQXupme6rR2+Mgg0kgwn6zWAcwfrzsy1BI7I9h3pxnaJ2txLJldvz4jk+zPQcoUE5BeVW7OmnZ0lqG8nIfBVBW7W2Ew3H2t7zDjHQlJ29GAFU+JSB0iSEKirBD2WwmXbEPhebogZt9WTWvGv15hWjMBDHFk4Tzvgew+UgfrV8P85f9KIO5k+ErjVwxfjv81Mb31NWid18/Lq1djkRDI174yx4EHbTF1dSxIXO0Bf3sQpWOdRVUmriiNVU11t9wSQO6gMsgRfoX2rFTiDisGvYd2Y0nltVj0tK9+OA930dlx0FUWqhwpCM4rXUTzj30Is7evwSuUC8mpjpgcXtwfesGuL7+Hez73lNUGgaxrzeLhs5WWryNqMr04TO//Aiev/7LOErmeqqPNL12LdY/uQk2WlV6f+kgtCbLpRu3bMATz9Sg4ynSzN0bsOR361FzsIl9rb/9Wua3NEafSyNQzXuhX6Fj/cSavFY+nohj4uSJenkMlzhDViKv1fwxK8KLjI2WeccWaK4C2PPHq81/Wf6UE5suN60jznNH2SSMu+BalAQ1BIu88Oe74Qu44KaF7XBQAMnYE1Kk02Q8jVg4iQgFzSDndn9vBD2dnJMKQ+juIHZSuBj+XoZ30rKJDiRwKOqo7+4fzJAGhQBZXdofWekEOaRNLiPLVTpScCghYqEI1UTaUJkZOoUFsqcRMNTi44FBOf88MK0PouSdXHBudWXQ45mFqAgPmUTCNY3JJKiEhCE4TItDxTGuxZX9DprxsZYOvPz5X+HpXz6P3dtqUXekBYf2NGPD8zvw5O1L8Lc71mLVwQre60E/Tb9A8+OcJNT6bLKmbTB1k/mTePTJK0TFYgwUvUTXzIQAGSatECKU66G+NAlaKCrXlVDG1S+UpllY6GaZFWoDt7ikH51d+boAEZBkZGw93SBTO5UMr0B9b0ImtE7s4gqD1pm0VZ1MkUmvX8diWZrw8jFfasVhMltPDBFaGqlsgK6FE6kRo0ft1QWVgJvMrykfX/jSB/DJz50Pt7tf7VuUlmg4cHgc/D4yAW9IWTMFxX1IZbyIRw+hu5vWkt0QnKyLWCTyYJ7bZWcZZGpqOQFobAyii+18x+Itai+lubkIp522F+vX04JInYcZ0wrQP0CNdJQLs+cuxNrVU3DhxWvx9BNnsy80XHH5GmzbNh2zZ+3HmtWr1AZ+QT6Vhkw5OjqDKCzqQyAwiG01k1BU1oMPfuRJfPaWR3H9e5fj6netwvXvexmf+cyj+Optf8CEcfVwWmkNSB9zQOQ5jO4eJ3y0VsORcejo8FPoUZgM+NimOObMprZYMpZtGMCZ5zyHT3/qF2g62oBHHjsPt37pIzSeXZgyo5bCw0ohOwVFhV6SrLwuXT7UJOjQGddxBIiFFpkidfkR4qArTEpXTnQU4SNzeNb0Cljnz8S2eCHSXi8ub12Fl7/1EI5GkqCBouLqc0SykcaBNOBGW1s9nt/QiLM2r6I1FcHEbAyee36BRNqCiM0Fu9sJ56ED6KprhZ3CRNEpaUjoSNXJIFo9R3WX+WdIY0l17kPd53xJZeLYdjCMs1etx1XLfonClgPsBzI/iw2Dmgu7vNXo9pUi7s5jfBtJj7TK+T423IgzB3bjptpH8YV192DGi7vRuDlG4TiIA00tyMtGcd0dn8Jzc66Dv78Rs11hHLr3SXRF0+xXUfh0hi7PYjU01mLVujqUrW9F0bJXsGjjo6j+y8NYeuujqG2PcCyMxhiOuNJOfU6ZgQRprHHd2tqqlqx6u+VNA2Lt6GC6CnKSMkdeJmFt2wRUnG6EHR8CZ72Pc7uUc8qPotJ80m6egQEUEpVb4lf384u9CBZ4qMy54PU71YlEh4s0QuFECiJLzCoeEYullHUiS3CeqtH9yxrTRwOUXRw0pRszKmsrwkJxMGlnlqQjgzrUiqzd8JsHTgwwV47eCOiZvzXILUT8x1gfeak8yTs96HRMtxQECtTehRC+WqYiRxOLQu195KApPMxruS+aG5lWNhrD3j88gg5aIGNPLkL17AKMnxYk+jB2uodIIdG4F729GhpHvxcrU5ejo7ER3u7l7Cif9JyilSFXvxgCk7gUs+YNXVyIK3865MYRVwkgGa0hVydyIXalufDP63WSMZWirTmP2k0DWo+WHFOuHOtdtSoPo8edRa1WNoeHyzFRxacrw60u+UONgVZHggQma1OyLm+Dz5OgFsUulE2VrLxzqI31YT+zC1Ue9IoWf+N7e/DC8wPYvatePW0eoHbU01cJp4taeHE/jtZWYOzoZiZwIp3ooIY9qKwBjRnI68zl+PDqNRvx/JKtNP3bWZcI2lrb0NruwjuvXk0GlcaDDyzGydTcvf5BPPDnWbj08vOQlyc9It/NAK55ZyWWr7wOU6YdoIDyY9+eMcgrDGHatMNoODobBXn3Y8uWMCor8hHMq0DdYX1t9grm/6c/XorNtFriMc4Yfxzjq5sgz2RU0+LIC/QBFKzyvIaa/dJ2dsfhwz709k3GtKkulJSOwc9+OhdPL6lQxpk8p5pM9FAQyt5WCeoOBDF2XBt+8qMfYc2aiRSOKXz4Q09J8ajZVEZFYA4qK9k3MlgE+dWXREQwjJhSvGmltSTjJSg9IHxf+XUiU2MqEYXUA7QO5rxnEQ5YC7A3W4KqfA2XP/sr/P72ZdjbE6K1QUGihDeRmr1YHp0dR/HAip0o39aEuTufx5bALJT37UffSdNQXeJAV8qmXqVRxrE6sGIrklSo9LJ1ej0uktskUgn0d/QjLx5CQrNjwOZGjBaBa3czTt/xLPodtMI8Pio2wkrFmtIQSUZwoLUFe9s7Eeccd6gHPy3o1dxosBWg2VuJPHsGi7Y/i0889Qtc99wqNK/rRTcF5DTWtfiWj2FnohjTHd3I7tmPA2v2kC45gKq6OhHvFyG4ewD2nTWYH9mCqMODua4OnLLmCbzwo+eQlBdRqj41gP2tRkrvaDUG5p+LAqmuvh533fV7WnkBzJ0rVrI8bMg+yO0f8cuf4g+c27Q+LKFWtVyulc5W+b4mVMxC8Tk3opjzs6CiGAUleRQUeSgoDSrML9HdglIKEboiTAqL6ZYFlXApKiGWBphOvyf+ABWhkqp8zL3qNKxoyNTWNHYPeGTDiGQlVgaZBa0Mqar4aYpkyaTE+mDz5b7NECTmtaBspAvv1hdqAeOVJqrrXgtGUPtbhqFXloj1UcpKpPOVFNMCluwUqhDDQkE9JCNERVQuw5TgMFCOf8jEpKRVM0oEj9OJgS07kKa1MGXBFIydWIGq8aWoHF9CLKa/GKMml2DMRJqiqx5V7+KxT12AQ/lXwla/BI50FwfcpYhqWKsn+Rh+k1GbgoE/Cs1w029qMXJtyO6h3hWXd/knoP/qz2tomDylCNu3z6YwCdFCc1J70CeEWCIiR1evOxULF83jvdhwhjlg5msUqeog71OKRBIIyitSCPGoC/l5IQoVdl8mCJfTCvJ9xayGEpJxe2wJfOVrd+Gyi36PF5a4qFFHmC7DsgPo6/bRP4j29gL48zgxyGjS1MpCoQE0NR7Bvfcsx3PP7sPOHVuxZdNeHN63Fr/77X788d6t+Nsjfbjq8hVYcM5WbN86ETu3j8cNNy7Drm1O1DdehOuuncwy5C2x8noUDZMm+jF95vl4+qmJuPDCDXjooUWqihdesp5pp8LjqGeZbQyxY+6cKjz/wtnqtPa0qbX4NK2OR/56Pu6883148N7L8cAfrsDvf3sNdmw2JnJuH/qAji4Xvvzl03HFVefRygLed9Ms2Dy3oGdgFvtSVoZlrMLKilpwxiT87g/vYFkcNwqzP9/3LXzzW/fQMhtENqnhzw+ehEXnzyYtcOBUx+oKiZRp7nEMgdSDaGefZ4Su5YIRdEEj6YZpT0eSezyNBedOhevS87Aq5Ee3sxinuDpx1T3fxhPffg6PUvPeQYZ3tL0ZRzgmL6xfh989tx2+zR14z0u/xCvWiShCFBuZ17Qb343SsYXozjjhyCYpzL0Y/M192HWUCoF8g4KVkbqMBAmRDzwdbe9AtL4DFWSUjZYg+l1ewOtDMRm3O5lQp7yoMCLKydBt9aM/acUfS05G3Xf+Bzu/9XNsy5uEPZZydGYseKxoLDbRhNrf2Y7Wrm58JzUK3xhzLkKHtyL+0jPo7JH+SWP+xTOx59RLUTjYg8mpbuxYWoMY2ZTsZ4gFLiZlT78Fsf2NeEdoA17KOx29VtKxPR+T8tKwPfwQtmxsVJviuhDQl5VE2HopdGXzX05WSX/L0pU8z/WH39+DQ4cOYfGFF2L69OkMk30sY0yMP12omgKFCqIsV/XvpmWaTCd6Oyn9OdleB2xnfRzBqmnIz7egYFQpCisKUVhehOKyQmIBSoiFxCLDLSiTZ5REqOQTRdjkKYFSQMslr9CHkooCzLnxfFrSycjPl9Xv8Tk0eWDwGPJTwmN49su4Kn/WZnKv4XtM+mpC0OFVcXPhnyVAFMjylUiwZHGx1tur3oDnnFjhn4CkYUlwgukWiLgiOIxwESYSpiwScY370iYOVnZwAFpkEBPOW4Dxs6diDDWr0TMnU2iMowCpRPnoEpRXFWP0pHL4orWIdLTBmRlEv6UCrfFC+FpeRIYCRISu2QvmItTwr0wm+R2OI2D2qn7XiMkfTn39Ql0zjYSRuExTW1wJ4xUmTvSipeMk9fDaBRdsJCM30tL62LfPiWjsMpwyv0AJHFkGyT1xIji07m2iLBtZ5VviWQolatyEeNSmThZFwmLF+Ki1W9DYXMiupzWr2ZCRzUhZOhO+N5jF9e9ZguvfdR+WPG/h5BI24kFjUznyi7o5KXQBlxcMob0jSCYxgJotzWSiW3Ho4DP4459LcM7ZG/CFW7+OC8//IQoCT+KKi+/CJZf+luU78fOfXId3Xf8S3N4I7r57Ci65/CJqTGy2HKBgSbI0Il8avO66Kqxddw1Onr8VzY1l2Ld7nNL8J05swjPPLlLvrJKOOvPMAoQiF+Oxx6sVxc4/ZTe+8Z3f47p3L8XpZ23DGefU4IKL1mASrRk1THJ8N0Akv1u/vhxXX3UO5p/+Udx44zRaUxG2y41f/OwiXHHFTESidpUkRaEmx4IvvKACeUXvw2c/dx4G+hxqjKTMRMaBL391BmzOy3DF5eOU8FbjrsZaZyqy5yUPDY4ECZbDBDrVycAbAkTdPRZkr8RLSX/5N2/AkcpJeDlciogzgHm0Jt//5P/A9o1fY8VvV+DRBzfg8b9txe6nD+LspevxHt5bFq9Aj68M1qaV2HPlh3HJWZMQnF2NVGEx+uJWdZprStMerPrOfaiNpuFx6g/9SZ3Un7SHf25aGcloCGt3N2L0kXoUxrrQSgGSDjrhCXpha6iFncw0kUniS4EFOEirIs1G9tH6Lc8P4qYPXYBrPrQAsUnTEUpkEAnRsp2/AKdTUFj/RJp774fhf88luPqnH8N+Wnl5H74RY4p0eh7rZQ3ecS5aMi71NuDujTsw0DWoL6GS9kMDfWjoiOLs0E5sd45DAfuqsnsboj0tCHvzMTvWiJo/Poso6yPHjcVSi4T7UbNjC1Zv346mjiYKooxacpTlx7q6Wmzdtg2BvCAmT56oLynKigLnoHl4RfYp9DE2xpnX8u2TRKQu/f1fv7j7szfdUPOn2z5Yt+2hH/TGDyzLZGnNvgpctNTO/RITabAXeOEsK4WrtJBYBE9ZMbEIfmKAAiWvvBAFghVFFBqFKKK/SFwRLmKZUPCMu/QspMNJ3PXXfTvqoqmQ127JXTsl52RFDWCtdatE5zo6GBbIPwrCUt4qmBUQ60N9iCQSjMgTjexri7Ux0Zf51PTywovOHv0RS2nZKCUUjEmkLA1JPSRMjDClLufcFz8ZZaatBfbiCnhPOR1uv5uahA0erxM+Suc8kebjKlA8oRKl0yfA5bFS4xkFRxENsVQcIWspKgZfgqVkHjI0ucle9YmikITBcoavDTQIRbRltanOaxMVUSnXvJa4r0Z9GUs0HQu1eivWrUuipOAlTgQHomEXggUh1o+TlRrxKyumYeq0c9UJJVlPHtZM9bqJx/SLK89HsJ+xaeNRTJq0BGUVHVi/ZirGju/gvQ5s33EV3v3uk7FiZQpba/Zi8qQsXnl5ASomtKrTSGKJCM6cX0crAqg9OodCRENh3hFMmlKL2kOjMX3WEfT1evDwI/NwwYVz0Hg0gnPO/R4uu+QZ7N9nx7aaApy+YCumTD+CmbM3oWr0PvT0uPHVWz+OWXNrceNNL2DzBjceeeLD+Na3rmE/6q9XUW1j38gQl5S6sWdPEAMDKzF5Sg9WrpiDcxZuQ2VlH+76/RlYcOZ0TJ1arOLPnFWFr91mRU9nMyZMiKCgKK72RAqL++jvR0HBABzOLPpCbtQ3eLBy+Sh857tzcf+DF+JDH/kEvvCF85S2LPsQMr7JeBgrV7G9E1+iQOnEsmVn48yzF1HwAuedNwYvLK3EL39pQfNRG1avqMJ3vn8SuvvfiXvvfT88bqanMFRjQxDXRoZ6+HAvwqH1mDNnG5SBIkAZtHlzGZyuqzF6NBCOxBXJB2gK+Xw+pTQwB/1Pxpd/8vGjyiJK3GnTsezJjRxrK0a5SMsWF/J6WzFv91pM3bMds3fVYN7Wl+Gs3Ydn3SdxXjgxqeFp/Hrqpbjljz9Euc/OfvFiZ1sM6VXrMMaTRIu/HNVbX8HS/ny42accAtbNTUVF36AXphoP9+GZtRvQsCWE6175MyzylD4ZX/38UzDx8ouB+/+C8QON2EOlY+dNt+LM1v1w9LXDRgXwUNUEtFOCH153BJ6TZqHg2UcwWDQKlfs2IHXhVbjwHZNBWYTqKWWI0RopzrdRaShCVUUFnA63OplfT8ZoW74ao+Ld2E6LfezVi1Baks95lcWGvYfQt3QHTt35AtZ6T8LCtiX46bwbkD7tIvbFi7AECnDkSAeCi85EObX11uY6PLxkNQ6ubkLPsl3Yuqsd1jI/xlCDF9a6csVK1GzdioL8fNz43veoo/pyQi53tcF0FcoIWeywZtrQvu5v0Vt+v3fPmgPtAy9uPtz52AurWl5+/tn2zq0vR7zhWqvLbbW5fH4rbPomg5ZXTqWmCqn9L8Ca74fmppZDHsMBoN8NjeOgeTywCHq9sHqINIvlvVl2Wo8Ouo6AD94p8jbhJO7/xbqDP9jSX5PvVSKOBEn1kLaQ7tLkzGpJTrcU25Ok9Zag2iJUKbZwyqppSq1n6fJCvTQFTJrjl5G3vbuSyUzc4cjSWsu2trYaTPn48E+zQOTBE1m+km/sqg309vZUdXXJxLjFNm3YumA9hHOIMFHHeekKV5GwXL+4YoGohwXJeOS75sF8ZNuakO3rYGdTm6K09laWwldVAl8lsYI4rhJFk6tgTQzKEiCVxyTFWhHa0xVwt70Im4MDQYGknxEX1B8mGkYRGESmFdPXBJ1ueC3EpAcpV3pVJylB846Em9plls2U74fYMHnKWKzfNBdjqxtRUd6uGPhg0k0mewamTFyB55+vU6Y2W8/m6xqqTrQcJFWAmb8QtK7Np1MxCgT9SfZkwo1gIIZYzM4E8jS1BZ/7/Mks82P47e8rkF/cjhefPQcReYmhrF5I5VmHmz7wEjpam2G1+9HeRQ0nf4BahYZ01MEJ2EMrJqO01GTKgVCIQpHGyVdu/RVmzNxNYfEJ3PP7S/HCklNw912X45ZP34LZcw7jk596RA3jHf8zh1bCVSgqlCOvIhj19giI/pPh+F551Ti88OJVmDtvJ1pbi3G0rgxlla248KKVFEhiSlDTjadQXe3CXXe/D5u3fo1pbsQHbjwPX/vyyfjOt2fh67edhFs+tQDvuWER3nn1FXjfTTfh7j99Eqcs+AYef/xL+PCH5iNOGjLXtqVweVmflf0Ui8k3RYBIzK0UAs4dxknipz89F7d+5Tb0DX4L3aGv4cM3fxsPPfhhWkVOxOJJFVcxfBN5LZaV+bBgLsjbZuW1NtJmab4ej/OWCsYxiofQHV0JT8RjOP/c8Tj/nm9gqaMIf+6TvTNambYM+mxedMfSaA/FsdNShobgeCyM7ET+gadwx6RL8L77foXpZQG1Ae4kzzj95stRP2Eq2geSqM50oa2wCqc98Cts/ur9+Msrh7HuQC0ONjegrrUBG3ftwD20aPZti+GaV/4Gf0cdNDK47nAH8haeDT/nVpO1ABHNgQSt+vFjisiWEuRYZEXSLr8f7pZezP6fbyJM5a53ymwM0NoZ7OxG7Y9/g6buGDqaWimYWxHluA70R9HW1KksUnPKuQI29AeKQdsXReEeNLXpy0PxRAyHGwZw8t5NqM0UY3qqERsSLpz28Rtx5ufeg7oMmSvHrry3BbtW7eeYDuLpdbuQ2jqIBc8vQfXKVzD/rw9i7Vcfwv6WCDZv3Ijf3f0H/dVEVC7SwqMIMkYGmXJM9PEVVyEnI4eHDK8em3Y3dA8MJlNVJX5nSWGew+Ev0Gq6HP3ffnLv4Us/+fMNH7n+fRv+9PUPH65f+rtQtmsPE2VhnXQWbKd/FckGecq8jcRhGA5CNjLRBcmDVLg8AevmHKBAAQWKvO7JOqqMvDOKJ+5e1/ytDX2b/R51plSSUzfSMhlNUy5tDnqVtqxYCrmFtIPhWkZLadmUvmQlJKkI1rBQjgevJugc+GcIkGMKpvaklrHolZ1eZzadlG966gJEhIayRI6DEkcEhtojIWdTm+ysu0w8/mkkCtqpsLBDNXZulvlk4xQu8qqGaAwZOX40GIVFrc3q3SLdakMc9dZ5yLZupSbVhAy1B7kpf6rqek11MIhFLT8Jit+4qcfXQQ8z7+VmoENuuAglWe7IpDsxbSq7m82yyhf2mJ3PF0FDUx6qKtM4fOgpNDVbqIUNMxRVPnGoXoJG3cRSSVG42uxC+BZOFieCzC8mSxUueVswyLhp4t51EVraf4Df3zML5RXtqFk/h2oHCVSql6AVUBRCXmAf83RjoE9e6MaJmrJjYJAaj7UTi84rYb1HI7+gAA//5WT10L9GXeb9738OH//4Y+jsKMDy5XPV+6K+8pUH8ZGPPklhBnzxcxPh9H0C779pBiIcH2mGCWwBbWx5Yywwa6aHVsyluP9PVahtaMUDD56s4pQUNZEBinCUvrAiFk1iyuQAHnjgXfj1b7+Jeaffjqz1B+gP/YD98EOUVN6O8y+8Hd/41nfx2BPfw5NPfgKfu+UsVFUF2P/6W071vpSuz8DFyTmqqhib1ldhwzoXkulStlF/kaLIAHkZ3oWLx+LOOy/CT358GW64/iSOlwMp6m2iqQuTVwoHXSUIyP3kFJUqQtqa0155A6y8YFNlLCUwghJmJo3l0Juss4vlK0/Ea6kkrrxwGj645FeoXXg+ftZfSsvBr5aK8tMxlGlhzMh2wdt1GL9DAE98/Mf4+pL78Y6ZFcpClWUY2UKcWeXD1B/dhk12WnuxDGZlWtHtzcOEl59G8W134NDtD+Gl3y3Fc3e/hPUPbkDJkt34yN9+gXF7VyHmpkYe6cOyUXNw3rsuII300hJyUvegwsU2ptkfSuFh+ykPEPBY4D/zZLi6GhB86ilYbr8NO5KDuHf+FWhyOmGJhBRti6Km2st2K9mTM7/E0oh7/XCQ7U2ONKKrVb7MDnT0dqN/fycqG/ei0V2Gid17seOUS3DJpadifHUhmhZcQBMvhCpHCt3LVmOfHH/dFcX1L9wFP62kGckjmJOqxTmvPIzVP34GL25Yz/kmLwtNY+yYMSgsJP0TzPmXOweVYmmiqHmtu7FyZ1eXrvCrJ1yzQgP5Lqu1OOi1wleQWX402f3J37yy8+IPfGPVJ2+4bsPLP7r5aPvGv0ayJWPhuPJnJIVxyHa2MqkwBekE9oEozuIqP7M16EatihS4EWvpxJ9/urbh8y92rknbskknTXr2HSshTFQEgiTij7xBiSAHANkAJSiEpaqwEfsdcs12ZQal4w0QY8Dwmu4xaUx4qwLEzFRB7umrdEGBud5mSVuDYf5E1GtGVKewbaqDxDWR19JJHAjlVyh1ZbcIYfKerayUZq+YexQcMiOYX1Y9sc64UhJRaS8MS4tQscq7k4QkNdgpjEJaMVqSBXC1rVFSXREuEwwJCcER/mEiGvbrS1t6OtmA83jdympgouE8RqDTZadJ3U0GuAMuyyBamovZDlZPgM2fO38fmhonYtL4x7HkhXpaFK6hkWIO+p+Zv6DxJ0sx0gdWa5yDbVOvS3G444jGvEgkS7Bm7RH89jer8PyzNbj6aheFxzlKu544+QjqD4xFVo4FsiA2h/mGkJ9vw0CoCrGQTWnjg1FaMa4Uysvlu992XHnlaBw5eiO++715SAixM508ePjlr92PO+78HT7/hb9g2swjaGt144MfOImC8bMs/xoOp1BtTn9Kv8t4yQ/bkEhm8fGPTkdT+1ex+MIbsf/gtbyehGeXzMc555SQRERzknrSLlcb0QnMnVOMT358Hm7//vn48Y8uxg9+sBhf/fI5+MD75+Jcau2jyDA5PLQ6SAtMovaRTCvTYP6ZrBWXXT4euw9cj6/c9m7cdNM58Hmpcqg+URVUG6yC8mr0lNAw2yHpVTtGLF1Kh4hQcLkTiIa8tGpoqimapEOrQRi6UCSz0MdPzXMpS+8ThbIQwT+pg0SVtxBLulOmleC2v3wDFz7wHey++DLcXTgD38mOw7eio/Gt7nx8vXwBznjsYdz5y1toeXhVGhOk7+RloJcsmoSqX/wIL2b9ONqXxamZFhTbqIB0dmDUiuWY97e/YdojT+PSx+7DO5/5ObxNBxCn8PCnB/HrHg3lX/o8phY6YXPakOH4JzUrnBybjvYQrXoqydkEKBrUcd5JJ4/DntOvQuXdP0dU8+CkFx7BHY98D5/+07dYoxStK33/SPUFXZnGZn9IwyPhGOctr9k3DiqUaXmKlNDQGULJoYNIhFPI12LYG46i5F3XoZxTsIDd7XnX5ejJOFFEpd2xfw+eWdqOxTVLUdRxCKPtg9jnmYBmRzlGF1lQ8NhfsGNTK2hIoampCYsXX6AsEQEZE3OuD4+vkKsaQXpCaDqyK7pxX1+vz6OeqRDVQR6k4JCx4kSHNZsNeOyW0qKAdQCuxIM1vUev/s7fNl7xro8v/+nHrtm6+vF7W/rLzoxZR10AS5RWb4K9x75Vy1fkUQrdFLh5XiKVZnsaDav2JX9w54bdn3+lZ03clkn4qMGwUNoTmnzRN005QMNCEzeTTVvTGS1LfyZtoU7P9tCfzqQz4nIikYVakpZMXISJfpBTgbXXmm23WrOc81lfjU819/WAQ/+WgH015GoVFRXa4OCgpSSVskSpPrmTSWs8ELClGXj9vIIF1ooSilrGzCES5RciEb/MGFVV3VWHzeTajKP8uqajjDUSnZKhIngScVohEWoeYWj9vehp7ERbEc1EebuvvGtLUjB+XAugPEIBUnEWg8w1nDcPUge7nZpoKo79ew9y4qdpWfpZJVnCkPoNgzAq0Q9WLN8Nn2sj23AUU2fVwS4L5NLzxLLybqxYeTImTarHsmUOLDhjATzujBIQ5iRTkFNd0YLkU7k1NYcx56QXybSSeOXluTjl9N1w2Z2orS2hJriFWjyxcCMyieUoKz2A2sMVqBzVgTFjGmEVOieTjbIqDz98hjoFduCAhoa63di4cQrOP/8gNGsIy5aejTPOPB15eRa84/xq3PPHEvz5vhSctijczjjiMY1dr6G50Y0/3TMB3/rOQsw75Uv40Y+voeVNpkpLUTFb9o9a9jEnpTBMujL0ssR3+eXTsWDBBMyZOw47ds3CJz5xLU6eV6WYt8RTeyeK2vQ81evtmVhfDtJRf+28oNCIRCWd6ImG/Ar5J90pX0A899xpuPa6xRRKlWT68moYuaszcjOu/Ctjf0hxkwCCcam3ScOOHW3wupahp90JqyeLvOCAGuPt20sQS16G6mqnsqRkbOU5mkLZ9GImKjejGLOdJkqx0h52ESZPrsLZl52OBe9aiOrLzsWEy8/F+GsvwAc+dTXOnDEKFs4RiTvUTgMlY2F9M6azP087G8t3NOBIbTuqMhHMtPShwBJDmJwoxv4rTvbCZ5FNZjvS0V78qieLls/dji9+/lo4aR3J23gOPbsJpR2N8JOJb3NNxOL2TSgKdWFz3I/U4oU4b/E8HA6OReDpR9G9uxEdLQkUzhyLCWV+dHb1oOHoUbXnIm+KFmEnYzhh3Dh4vV4qQoNYs/EwqinUKsJtqKVyFLriOsyYVYGVNfUY89Qz6BtIYEy8A2v9FVh0x60oD7iUrI56Amh6YQ0qwx2I2Pyw1DXi/CPLKOwsWOM/CSXhBqxhWkugDOPj3djRQyv00tNw1QXnY9Gi86m86YdHXgt0eiDEjmLTske67nq2/qjHZSNpqT6m2mwwNDFxlUAh4ybROGiCel02i9PlynYl7PFlu9s7Hn9x9dEVLy9r2l/X3h1JuhPO9hZrtquZLF/oI62l5HRbXzjbdag1dXhbY/zRx/Yf/cGTDVuebIwd9rspazgWLEe0EnlwLMVyUqScJIefRIyklboZw+VdLDQl6GYpMjQ5R5hJsh1MZ2WahGigaXvWns7GsvKi97Qz5czEbfEsFaVsoCeQbYB6l+Frwj9FgOTn56sXcNll/8PptFgpSKiZ2zbt743cfHb5aYHxpXPkiWN9iUrqIyqHJNf7W80S9r2S78JRJI64asKy+UZp8tI2LRFDlsIi29+PVG8vsQ/xvj5EewcQ7+5GU2cWockXiz7ILPU8LVRxBpGHvOh+BH12JPOm0DySfpa81e9r/424L4SfSkXw5BPL8fxze1lVJ2bPHs0wsbLYRiM+WQoJ0oGWlnZs274dRf6tqBh1GEUlgxxODXUNFbxXjJKKXprRCWzYcCqmTH4B6zYsouZdqpikosscxqlOZ9HklodNIxQgmzYcZNkvklEnsGrlSTjllL2oLIkg1JtFd08HujtjaG2RpaIECoo7cd75mzG6skUXHtK1PuCpx4qwh1r/4sXlLH8K7n9gDDs6gEsvWcY6xLBu3UVYeN4CMtsMJ7gNl146CTbHHDz21CQ89thEPPf8FDzx5Gw8v+Q8atrvxZdu/QBufO8cMlR5gaDOzPQJZvSg4R8KI+MVQSAg1kZ+vhsXvKMaVVX5irkIY1ZjQDc3D5WPQSZDwKDjgxFJOZJWstLLFeEVDMrXP8Walb42ymB5Ukf1pyfQr4fCjGUYs37EvXtb4XG9iF27SjF9Vj2C/kH2JbBjZwHH63JMnuSmhci5TPoWZlVUNLxkInkpwfpayD+hZTuFccDrwuiyPEwcW4Ip48tQSC1V9aFZP+LI9Krd/J0wugDV73wHWsvHYXlnEoeaKDB6G6hctWJ8tBW2WBiNkThW9Kdwd8kM5P/gTnzxC+9GwHg4z02re+v6I7Dv2YeZzgHMbd8Nd7gbYTLs52M+TPzAVZgxczzKJpXhucMZLH7l9/AfOIQ9TNN52hnwWLopUNphp6Vde/gwgnl5qj/GjxurDhUcaqrHjpcP4+zNL8CTjmJf0g7tpg+gckwQW1buw0nLnkEz6TPYcwg151+Hi2+8CG6Di2lBN/Zub8Lcbcs4rlZM69iHYDKEnZ5qzv0ePJ11oPvLP0LF1hrmHUaawuTs276OSy488+8Kj2Og5RU8/cRLR1/eM9Dtd3JSkisblEiGowSH2n/QrRHFzWQyp2kpKGHiczs0m9OVbQllouv3NXY9vf5w0xN7wvUv7Bqo37KzvbVma3Prig1NTY++eLThniWHDv1pY8/eF47G6rozmcGgS7NSZImeINqOrDPJdoZ8VZjXcgSQAoL2DGx0MxYRHvGMlklmNUuC8USgiHlK4ZEmImWx21PWTJxalz0tRosj6XjbBYglGAyqjXN3pliLWCI2C0cvHo/bBwbaIxfPLJ84fnrl+WomySQVIc0qiZCWxEpokNGrQAlRPFg0QDIfMlGqbMiEBpDu7kGyqxPRzm7EunsR6enHYN8Awv1hDPYPIjIQRaizHW3uyXDOWgyb7A/Y9Fc9OGkO2l3kljY3tRBaApVnMn+WYUx+WXdWf8bkG0apizAOYSz6RJQ30y59cSv6+7bjgkV3Y/mKGRgMs5qxPowaVaHIyNSy5fGXVSR6pDeTYR/BKQt24cVnz0Z5ZRc6+/z41a/fiUsv3ICyim4sf+lkTJ/eTIY9gOKyszF2jEN6QGcALNtJbTnKyd3d2aWOY0p3bdxYh2lTl6KsrB/rVs3ClKmNKK3qoGbbjTHj2zB9dj3mn3oQJ88/hIkTj8Jrp62qbyuo92GtXeXB935wNT744cXqqO6ZZ8zBVVfNRXtbGyZOeIrklcT6TVdi0fkns/wM5LOn8n6qk2YX4YrLZ1AgnYFzFy7CBRdcgHdffx6uu3YG+yBAxi8LryNAJJZ0qDHMClSk4ZjS13Klluc4Q9QYmONiuEMCxUBh6hKmXNOfi0Y8hbwe8rMcxVhZoNCghKk6CDKe7G+ovn9NlGUoUfL0jXn5uuT+/UfQ0tCgNocvumQDMnHm4cxi/YYS6npXcnzcygIRGpGDCYVFBcoqGwlmXQRUfQxPbvhIGGqXgSMhNzzPZcPs+RMx96rzkFl0LraMmYOagvFYmzcWayunoebkhUje/HFc970v4J2LZsGVU0UH8+hzeLHnsRUYRculMt1DZdaOHekirAsU4KKvfwIlQRcFBRCaOA3PPrYLC22NcPd0oXvDXqy05CFmowIYC+GlF16gAjRbLZGOGzsGKdLgw2uOYPKKjZh1aB3VTAs22PJQ/ZkPwuqm0kXLZ1zNGoStPiT6WpH+9Odw5snjjZqRpFnmoUErHM89hwnWPvW6vLDNhQ5nEXa01CL2nR/hwx+9EAefXkNe0o/iSBfqi8dh9rkz9D5+g9B/6Mnkzx/YdLC1NxFzOtTnz4YEB+lcNkVkAugWiLwYjjOJKAxP7jEcadJlRl5Z7/O4NPngWzSeTLZFMtE9nam+jc2Jni0tie5DA1SPLfZQlpYE9RzNRZrjSIrmS1Qnqigg6NKUoAKR4D0Sl0aizCYtaS2RtTCM91izJBW6hDxhYbNZaGhrSbtVS1KipGxJW5oyOh3PxtMUomlnsi+TcDgybrc76+30/l0B8mrqfZNwDv9obahC5IMk4mZkN1FBwNXZnTqQauniLOOlMAb5kxkkfqIibHlVgTBxmm/ZUAjJ9nZE6+oQ2ncQ/XsPomd/rXqPfldjB7qau9DV0q3eWNnbKS8b60d/9yD6ewbQ1tyH4NyLqGWXoqrSeCtmVZXC8ZVFCEw8F2n56lz3LpapP62qTyp9cpko2qAIHxMtVDLkVJNYFB0dHdi/rwMXnP84rFoduruc1Kj+iiVLDinGImn1uHZq/x1oPEpT312H0WPr1bMO4bAd+aV9mDPvEAVbkhr/BdTo07j2+pewdOl5eN97H8Zvfv00unrkZYvC3Gj1UAh2drbggT+/iF/9ahU2bTqCQNDDe3no6/VRAGYwa+5h/OY3V6KxsRTeQBQedwqhAT/2bJuMun3VHBy2U+S0l3l6NDz0QAFu+ez78IlPfYia34DappIjnOFIH/PsUwdAerrZDlcBfEzDwlgTcfQNYRGOo0e5MXVKANOmBVFR7lZ9J6qR6gfVFzmoNptNv4HqnrExOYJhyz1h0rlMX9Kop/5z06h0hmv6c9GIdzxUZalyjkV5svrvQV3tAdx330t46qm9HONDePyxJdizJ419+yepZ2D275yE+qNizcmr+oPqXVayVCMTRd6TpL9M8XXn5r8URHMsJaO/6MwpuPW2G/Dlh7+PT770B3yO+IO/fA9f+vhlmDO24LgM4px3TIPnszfjvi4XHg8VY0m4CI92tGHyx27AjNF5RizgHTOC6P3QJ/G3vjL5XjdKjuzEqb//I+yrO7B+Ryf2kYnvazyKxs5WvLJlM36/dA/yVh/A4i2PImp1IkIlsHZ0NS21IJo45wtqDyOSsaM40YV9xZWYOGeyUdIwVJ8zHbXj51B4i4KeRa1rNMKttdh65fvw0Y9cihI51LTwVHTIa3K8drS/sApN7fKOtTcI6Q701dfGdjfFBp2UUBzBjOxBkGTSNDBEWIilIYIjxWtq/GTyWTn3RCYOLSEo1oAgiTtO3ZlMU0tQiKT9Dksmj9K60GPNEinoLVkRxHaLWDQiECStnidnI/k/xLJQS1IGJjULrZGsJcVKpCx0JZyJU5mMJWWxZChDVF4ZShSltdOf1SJqPUJBJyWN7H+IAPn/7F0FgFzV1f7GZ2fW3Tfu7p4QQiC4u1P4a1ChRdpSL7TFi7sHCRLiRtzddbOSdZdx/89338xmoUEKgZbSk9x9Mk/uu3K+8105N3rqM+VE5eNfllgHulRKqRNsj5JKwm2aybrzaHtxU21rMc0BKh/WTZ1YsQo0RKOFnU74a+rgPFKClj0H0bRbwsFiNB2tFLCoQ2OdAIUUtNbGVrVtF6BwtBAwJCjPlPRo6UR9eR28phz0HjsN+RnJKBTwKMjNVePL83Lp/C4Tednp0OePAyrWipKgoot2iFJpUJEohaYliQZ0smUyStB0Cl2WNyEp8TAKum7C9r2TEZ9wEONG/x0uTgEXYaGlRUqjY8u2CqSl7ofH3YS8wiasXzsIQ0cexO6t3VF8KA+3fH8e3nr7VNRWpwntL8GQoQexYsWpOHXyH/H8c5slfYwwC3i1tdXjzZk7kRR/FDNOewAffLBbomRASkoaSks172fnnrlWnnEUzz55Cd546Xyx7sbhwN5uiE9yo6hPGXs51fzF9RtsuOrK4Xj3/d/hwUd/gswsByoqm+Q7iBKcn2CG252Aw4fjMPvDBOTm5UuayHeJMj6ueCXv5BvZ39BZCUph7EjPLx34DAknepbKCnnf16V4+U4G+RM9c2LxeZ1YtvSQFIfVqK99WZikMGL3Mdx0w534w733gbOUP/poJJIztNFDjQ1S9vLJzKTOCsAWFx/WwFgx7+Pv7Xj/v0E47CRTim26hNgYj08TIQO49s4LMfDtp7Dz3AuxZthQ5P/5t7jhRxdHr9CEX/KzGwZid7/RWNJgQbbJi0RPK8avXYxrtx/GrVmjoTvsR+thH2qXl2HU7EU4bckrOBSIh92sR3m7D5EJU5GTlSh1pB05NeVoMCYgzlGPlh5D0KNvgfaiDqFHhXo0DBkhZUVYoXxJnLcVSxJSce4dP0SaRXm1QdzgvojQu4UlCVkle1F6uFy7/YuI5PP+4pqWJkfAZ5IySbAgcEip1IBDGIKUT3bsKIYg+6LkOawUfrmIfRScEEUa2hF4LhZ4nZQMtoeTVfD+KLvQruPvPC8f2HG/OuagfLWvCwjzENDSB8K6sIqL4E8oCh4hLjlokD+GoCEkxnHIJxim17nVKCzqb3mOJtukPCBTVTntxInlqwKIWvowus92ZOXVMcZAiozx5r+vbmusK2/dCJ9HlJCoVZcL3soatO87hMZtu1C3dTdqduxHw6EyYRh1aCZg1AtgCFC0NjkkyLZBtgIU3NIzJT1Rctva5FLukekiw93qRNHZNyExIwcWMY/NUkDYSUerms0FbJJgxdBnDRNuXQp4GuSAIKYV9M4VWFm+/CfbmBVMxRkM+HH0aCv60D26yKH93XHOmfOxb38yUtO6qnN8GkGopqYJlceKEWcuRnqWMCq3FU6XVaz1I7jt9sl47IlTMWjIEYwZvR8PP3ypuvPaaxfCaAng0L4Rwhzm4vARDxobqzBz5h7YrGW44opHUV2zD1arXcV5zNgCvPXOVFRXxMFoC+J7t8zDPb9/Dtfc8CEuu24+zr1ouTCfA9i2LYzHHuqGK66egb/d/1ucdsZLePud25CTrUNJaa1KGzvHmotYLDacOn0Q7rj7LJRW3YnrrpP0EulIH/nXWcHze6WQnjCcbOmIg4R/p9CVe2t7Orp1ny9GwCPoWvQ0Vq7QY+XyBLz+6im4/69XYcIp29RyuUcP053/UPTulYCAPwK3x40Xnnse7e3tit1+W8UuUb/w/FH4/eu/w72Ln8Yv7rgOKXEcnPJxKSpKxZ2v/Qx7Rp+KF5pSkOBvR1aoGdnH9uKsA5tw8dpVuHDVGkye8x7Ca9Zjpz8ZGaaw6sB/IbMPpn7vQlgFGFqqWpHcVAO/MQ4unxvWEcNRwGlCnaSlpQFrV+5Hv7L9YqTq5b4QKhsrYP3xLzBj+HGwyR7UBbqsdNSH41Dga8aR9QcVOf9C4qrEuoONjQF/KCiMmA0EvFWBh+wLaKiRUAIa8JN1SKkVpa/3CdL4pLr4RAeymYZjET62ld8YfKKRvfIcFeRaFeQc18hV1whn8PF5fA636h7ZCnAIQxGA0UX8eoIOm7HUOCthH8JEpK4KeOgFPPRBORAsETLj9SrgcCcnK/CIBbYoxSM+MguztG/+DPnKfSC5yNX5Un3K+65UCEOQ0RMTVSiJwWC0mJrb6wKn9+udltJ8dHqgtVnXdLAE7cIsHA1NcLW64HF64HX71Fh9bj0u2Xd64XJ44XbIPoOc87oDYvkFEQoIaxHlxLHyZqtYGHYLLHovUrp2Q78fPASD+ROuJT8hOksydI17oAt5gbTekt5akwsDmy5iCqpz+3ls29LmxOaNhzBp0kvKZciihWNw441zMW9ef4yZcCu6dhHFLjkrDFEUyl5hD+vg95Rh0tTteOvNaZg6bSc2rPcgLuEvqKsbiDjTSlxz/Ua89NLpCAVNGDC4BKNGHkB9YzYWLuklrCYOhw9VICV5H6659hFUVVXivvsuxO2/vB0ZGSbk5dkFAFLwj0drYTW1ie0TFmYGYQ9mLFmUgrdndsMrL0/B2vWXIjnt+7jokhvx4x+fJqCVLd8H1NY2oKa2TpkYXQqLkJWlOSzsWpSMcRPG4bJLpyA5ibbpp4ski0qbE4X/VtHpTALkYezbtRLjJx7F0KF7kJNRIWmZg7ysFpxzwRoxFI5KvQbeeDUbButPMWVytoCOA/V1XGJ4AcaOH4dePXtGn/jtFeaykfmtHZ5QMtITMOy88aiyxePDbfXwtLhRaPQjKexBvLcFJgELru3NVRhHhCpgdNTgd63xyPrLg7jm7GFocTuwd9kO5G7dDFF5cDobEbrlVgwZVBR9AyWC3aXHULP4AGaseZM9yzAEglgW3xOnP3EPchKOo43ZbsKRdQfhLa1GfqgVJYjHkItOUQMUPlu88B2YG3r8za0Ha1q8XqvVSFOJ4MEO86AuIqqJTVZsfmDzUoSd1ey0DqumJImiKHOtE5tB6h23QkxUn4mwBdmPyPO0+1VzGIM6lhC9N6QXkBDyyn3ZynsV+5Ag5+V+LmBApuJTAGaQa0J0oBIOhARUxMoPim4OBg0GjlENCVgE7W53OGwyhS2tWv8HASTa/yGPUerhU+UrA0gv9IIj1aH3+XwGi8WiFmcXFDPogiaObzMYLGFzc2r3um71ZaNN/uZspzckoCFAQdAQoHDLfgwwuOCK0+EXsuJXM1PVGgryKrpzNlsMyoc+XRzTn358ouZX3x5vhtUcQrcb74et8HO8YsaEBaV6A/T5k0UZUOFTKag/anuiQKk41oji4k2YNPlD7N7TRY6z0bffJnz00WW44soLECfYxUuPHavE1i27kJW2Gmnp7FS1obS4AJOmLMfjj5+BW396uyiYXNxzjw9nnLYe5563Aw/8/UphAmEMFBAZLMzkwnO3IylpG0YMX4kpU99EbU0Dbr11HM4+/2844/Tj1tTEiTnQGwdhzrwBWLpiKNasnYz9B8+Fx38luve5Djd+71rcdNM0TJvWDV27JgrDOF5JnE4Xyo9VqDj36NFNuXOgEDwzM23CdD69eJBhOMSK5tBXKXDRs98dKSxMxiuv6MXg2SD51Y6CLnUYPvIg+vQvEzbazmKLBfMteOLJy/HHP14j6dQCzsavqqwQ42IFRo8eiwED+kef9t8v8WLsjZowABClvzlixUqHFYc9AsRhC5r8BimvYbS6XNjV2o7Hi0ag+4MP47YbT1OTFesd7ahYtBlJBw7C6PeiWhhz4V0/R5fM+OjTWR6DWLe7DFkfLkafip3wmjS3KHs98TCNG48ePbOjV0r5lvvLy8SI3bwPOXCjst2DjEvPRXri54zEEuZUvmW288n39x8SszMs9URwQzVhsY8jqMDj+JajhwNSt4Jinmr9FpyzoVgKmYkcR4GBT+ZW1BI712PHsdBxjXqWnk1k7BTn/bGtMBwyDjZvSRD162PHuZwTIDH69bqQP2I0BnRBXUDsbgVmOpNafS5o8prCbmOIoBFu8fsVE0lKSgpvqNlA4PhM8KB8ZQDpgi46Aojf79d/DEBCOoNe+JLZCOuG3Qda+xQV1mR6Gs9x+3x6ZzsX8vEqtuFx+xHwBaOdr5yoxY5bYRY2C+gK3S6Wg51AIVubgIa2tclWACQpHja9A+lTr0fS+JskNrFofZZImljs0Fcuhy5RqGxcWgdAfJ7sP1AnIPcRRo5ejS3r+kkc/EhLK5Pz12P66UPByWuhkE+YyQGkp61Ae3MVho06jHmzJ+K0M7Zi7x436lr+IJb9QBQWmOEN5OO+extx5VVbcMrUvXjqiQtQWZmJvr3LwQWdCrtUIjm5EvPnAr/5zSk47cz78X+3DBdGFI1QVAYOTMcFFwzCjDPH4pxzxuPii0di+vReAj7ZSE/nUp/RCz8hDgeXbC2XzNTJO3shga5qv6B8tGwZZr72ulji1cjNy9X8OgmoxOSLpum3VSyCmf0H9sQTT6QKK61SvrUcrSEcOWTFqlWJeP7Znpg7/0r85b7bhaFkobyiWjnB5NDVNWvWYPjwERK05sHvkjTWH0P+gBx4MvTY4m+Ho+8gVBd1Q2lOHqpHjkH4pptxyW9/igsm91MAQKkWUGmavw7Gskok+FpQlluI0T+VOi9GZUz8Yk9v3XgUfRZ+iBR3k2hjM/izs92LsoLeGD71uHHJx9Y3t6N+2VakwKemAQQnThIjKku74NPEX4ntK+fVv7K4vCzOrOZ/sKOcDIRbKnZRzqpfgmxEzAXVJ8FZkwSOgLAG+U2BRwg6DrflvAz2lWiB90fC8ptsFSNhx7wo+VhAWEeAkHvCAWEj7DzXmsrIONiHEu030YWE/Rj4Lh7LNRF9wCj3BNk3EjLStVrQLIpa5zcHPUZPmKOv4trbw0GLJWy328Mpu1Ni7ONz5fM421cWvV4fLspKSvndtuYN1f7ENy3+gHJRQWVjsphEaVmRmGZDanq85gc/K1FCktqmZEvITNR85HMBlpwUpOemISMnFRn5mUhL1SFj3DlIPO2OTwWPUNAfaWuqCZbsX++c/9qjVb+97YZ9F5554fpZy/aUw18aveqLSAT1dT4BhjJ1VFmViX5ibfr8Vol7gVj26jR27jgqoLgLXkc1uvQoR1lZnoBiBD17HsI7s87BVVdO7wCAH36/uwDLL3HRBddIoW7H088/KAXehrvuvA0P3n8R7rl7EK647Gy8+vr9+NVvX8dtPx6lyNOJhE1SiQkGJCaykzt68nPES/9QwaAwJwFm+tr5glJx7BgWL1yENrEMs7PFsmPpludwq8J3RHr1iMPzz98szONdrFj1Il585VHMev9RHDn6Kk457X28/c69mDihUA02oN81ZnubsDbOOWlra/u3J5Vf8p+LKH2T4mjzwFXfjJaKElRX7kR2Lz0u/PmZuPmRH+G3z/8Kt37/HAzt+vFl8dxiYFpEyXMCcDgghme3nkjiUPZOInQAOqcP8e2NylUP3QVx1FuhyY/GfUeg+azWhLCT0SMfhuREtOqsSPM70bDjgPbjZ0nTIRw71trm8wto6NlcRX9Tx0FECInWic15GMf7KLjvlX2vFAFOqWf/hkcHg0diIscGta8FOa8TSiS/ywd4JJ7uzoH38hrew2dJHDiHnH0kXvZ/yFf7GAQ8fDBEfGK/C+OICCMJB9htrg/oQ+xkMAYCIa/oZb3O1dF5ztFX/MRPjL763CJ6UgGEEYnuij7nqj6ERi5tJMrN15rwbFXic+asLtuGDi0UCztegl0AIkEUsAYUGljEfN+naH7y89KRkZuuXBun5KQjKScDCfk5iEvWw9hlGAwT75Sv+GcT29laHdi4cn7D43/79cHrLr1g02nTL1h3zQ9+vePhF98rmb18a90Ha6oq/RU7wiqGX0A40KG9zY3EpAZ17PJYkJTYDk+7WazvBAUKXo8Te/cdRJL9EDzeJgGYKixbMhqXX7McL7+QgO69bsGwoQnq/pjcdWd/XHTZHbjgwlvw/rvpuPueV/Gre57DnA8jaGx7Er+46yW8/sZPRBEdp+AnS7j+CJ0yZmSkISHxi7OP7du2yfUJahQYh0jTBUQrrbgQB59Ikn5usfvvkaQkHa64opuaef/Ekz/C40/cjD//+SxcdGF3YadaueS8IHphJitzOh3qHNfcVpMX/02yY8cOPPaPx/DO2++goUEr05TOLPLrEFF6ytpxs79TFD4HzdSWVaFd4kAb7EQKKTc1DQ0hPdZUt8DkdcHcrcc/sWqd3ghDOAIdh5gjjDpDMmr0ok/MIQTLq9BYS/17XOwZqYgryoJbnpskaqvpQKnS0J8lruay0OYDDU1mC40BNSZbcyFC5qAYiOp/UJa/XC5WMlmBKPhQyBeOhLyyT1AQEAh7wgYehzwSYls5x/MS9GGPLizbsO5jQaeL/m6AV2wSTygc9oq56NWFdV5j0OANRYI+iQStc5/ExC/0wy/GSyAcCgXCRgERY0jQwxgSRAmZTKaQV4Jsw5ZWi2rC4vBdjr6KSueC8KmF4isDSGwUljCNCEdhqZNR0cGnXhwQQpcSbzGtPlrh+etG/72OoK1k8ITewiLSFHjQz70KZBcS0gkWuRlIzM6AXYJVgiUzHabMLBhlG9Z74UvuB/24u9V6xJpE4HI0hg7uWNH68H2/3n/ZRReuv/Diqzf/5t6nj6zfWdLsD5uDyWkZ+uyMDENBdrp5y1FH6+Hig20It0Xv/2xhExt9K9niHKIo2W/C2cQBdo91jOCoq29SI8SKj3hw+tkbsXTxOIwadQhtrXVYvuY6/OAHp0Sv/Lj88Ad9cP+Dd+D92X/EhedfhF/fXYChwwfhvntHYeSIdHxdXQw+n1eYQwBdu3SRvPpY1n2qcOXBPXv2qIV56mqq8eADDyhG2dbappQiJxFqfro+tcx954Qpy7k8LKPsN+KW629rfXzfvNTW1uLtmW/iwIF9qslYI+8RxZS+TmEdYuA/+ufi6D8bfT9xvtUJjMCY5CbaMPqvP0f4th/gg4AJ8UV5n1yFVRSZ2PDxVgQNJlhDXqwxd8cmcwHiDcKwmxrQWnMcJCnsQ7X1yodP6jL7ZxyHStFY/1nzQcICctW+/VUuh4lzAHR6DtkVCyCihvEqEIHY+MJCyDpU0xUiPj0Vul6YiDADeYiPICKxFVCRrU6nghgWwjpkPyxbCbow3PI1brKRzkHu86j7BFx0wlAEMgV4wp6IPuITcPAajEavkewjYvRHwga/kQBiMASEkQWNIaMaiWX0++XQEDa63WGj0RhlHw2qsrLznKOvvsjw3Zh8LQxEEkSboBILYC+TLpyXYLC/faSm+lcf1P1+z17ngYIh3ZEzsJtiF4m5AhZZmQIWWTAJYBjEKtanp9FPipgLCdAlJgpw+OFsqoMncTys438NvT0dQXdL5NCu9e2zXnqo5NqLz10/ddpFa+/5wyOHtuwsaTPHJUSyMtL1iYl2ncVsjEjmisUQDpmMkXBda9C7a0d5HRp3qLh/noRCYk74vTBZnWJ7cOaxiaOAYUsKoqzEjdYWB9atrcbRozqcd9Fi1FTlimWXgkmnrMETjw7GRZf8DFlZn57cUybn4N13r8NPb38SF18xF3/92z1ITv70SvVVhcqrsqoG3bp2VbOAv6hs27oVLhcrmg7pmRlYvnyFsKUPYTKbUFdXp1Zzo0uSL1b8vjtioRUgNUH5OBMN43Q4tWa/f4Ow/0rqJfLzCjBi9GjFoAn+BBACP/99HUJ2KtawKB1R95IGRFbOvZIf1ETiz5Ih/fLwh/uuwcD33sMp50+Mnj0uwu+Qlp+JY3pOZIyodqI6XYIAUwRWtwN+MXA6SzL7Wrvnwyt5wkEg5poqNFfUR389gQTr4Kiu8ZY3+Fx0RyLvEOBgxzbnfoCzFtmEpTq4GWJAIuAhQGLgNF5hCwYvhD0o5a8zqiYrgkBsKynhZpDfBDAESPCJoN3n1ut0rIBcMyva7CXgE4l4dVH2YTRGfCajif5I/CZhIKawKWAyBIMmKXB+YSAWny/oFvDQ2EerApHOkwe/yPDdmHy6RvtiohAruq+ETITBK8AhHxoFkYDyQS8FNNjDbk74qLG96gevlf1x9luH1jldYon0LICxKBeGTAGMpES1qIrOYgV74LnOll7nQ6ClCf5QDuJG3Q3z0Osi9RXF3veef7Dstltu2HzhBZetueXW3+1atflwoynOHs7OyTQmJth1BkFcKZvsmJKMlUwWK4FBCnDQZIiEFm9vqHHXH/jC7Qh05c2yYjTSR1MILa3xGDi4WbTxcjz6yFZ4XVvwuz/8WZRpGMsWjsM1NyzA22/ZEDb9GpdeetzlwqeJ1GlMmpiJc87KEwtfc874dYnP70dBfj4mT5oQPfP50trSgu3bt4uhYES9sI++I8bgmtvvwiOPPCzMpEZNpmxqalIz1WPK6H+iiVRQKXqizKRcUz/T1ToV5zcthw8dwp5du5Eo9exYVTVmzXpXTWjkiDy14JYYFtoiVydfaLSwbBA8OBufb7GYrep99FTwecJ+pEvOHY7Cgo/3kcSk14Cu2FM4GMdCSTjbtx/TfYfh13MlUgEurh3QSWiaxXcvgi7BJua9CanOFtRXf5ylfExclThW09zm9IPAIBirC4vCFv0izEN1mmud4Fo/iJrY55cf/cIYfPITO7f9IYSEdgrpCcEr+6o/JKwLK/YR26p9hDzyO899PITDbnWfgIR6Rkg9w6eAg01m0RBruuI7uQ2btGasoMnEUVchgoeAZojg0SwgQgBR7GNbfGQVVjFbvnAB+KoAooQv78w+1Mmo6DidRoEIBxVIWdGFQhkWg60sFHTeNKfqkT89vOXp1a9vPlq5qyzga3cKVwnIM2iRcEyBH74mH1rbs9AYP8NbGje5afaiNcU/+97l68+Ycdaym2777ZY3Zq+qaPNE/ClpGbqU5ESdyWAU7UWw4BA6NfpBDX9jUO2UEkiI4kwIby3xNLWWHfLQuvg84eSxsBBnRxtddkhh7VmFlcuHwhYP/Pb3j+K6a76PG2+5E9XVEcx87Uxcfu1HOLC7HfMW3Ipf/+aSfxo59Xni9XqxatUqNVLq6xBbnBUjRwyFnQuBf0FZu2ataqoSYFYjivoPHYQLrr0GwqHxxuuvK+u6saERHrcw7f+xkI8JAUSsyKjijCBRGPU3nTxuyZfFixaLIg+qxvn8BCvmvvkGSsorEJC6RmYZCLIJX2L4tYAbJ0rQryDTwSrVkD7BDAIobL346qqoW2Y88m+8AKucicgOOdA3WA2HPh7N9Nku9feTklSQAX1GGtrDZqSHPKg4XPvpeeJtwM6jTU3BQESMz9gEQgERNl8JC6GVLPtRECGoyHFEr2aFi270CfPwGSJ6btnMJCBgUB3iErzy5WQfHUGepzGLfw7CRGQrv5uMAjYwRjvldfIskwIWQQO/SYBDQNlvlIwWmhEw+P0hMg8pgyGvycsZ6NGmK73S253ZR1Q+bf+f5CvnWhSxlBiatZmMRrcxzNFX7P7X6wPhoOzLR4eDISY4J93ogolWnTnBpjM+e9S78tpXix+848HNT93715XznnhwxYan71+6+5n75h9+7pW9Bx6f37j1vlkHV/34L88tPvfyKxffdOudG99auKGszhF2p2ZkCmlJ1lssRmYkl27Uhs5pQYFI5yAwpgIz12wyhGuavY5dBypq4DkW/YLPEgPs8cmorNKsn9NnbEZxcQFefP4s0D2awxXCk0+cgYXzJuB7/zdPKmM5/viXa/HLO3+B6Py8f0m4dvf7781Gc7PmDuPfLWw3375ju5rd7xJQ69qnL5JyChEWC+//7v4N3v9gNo4WFysF1NjYqJpnCCJfnzL6dokahUXFabWI4oyoYc9qkalvUDj4oaTkqDBkC2elYWrXTCQ4GzDznVmKMbY0N6uRWezc/1rzTJ5tkTjQqmJc2C+imrS+oohyxRlXT0TDDTfj7SoTqoSJHArEoSbJguRu/9xMm5oWB6QlwRU2IFEfRN2hcvg5YPYEEmmtQmm916nnyFrqsGjfh+AhWYgE7hM41ARCbVY4FbkEqQzCQiJ8tDonVUOYQlBjDKL0g0Gd92NBQEFQSYGGXKOBhBZUUxh/l2omgBFQ98sLfeEwiYe8zyesQ9hGyMhgDJoCgWCMefh8viCZh9XhCLUK+5B9NWyX8z7IPv6Vvo+YfPVciwqBI87Yonrh9HqnasaSCsNmLAUaIb1ekFnPDhw69iJqB43ye3q8wRqxWwKLGsP779/tWvTrlU3v372i6Z271zjfuXve0Tl/fGv16qfeX7p77dYddf6gwZeWlhFJTUnU2c2msEReTZyJAYMEvzxXjY+W0uSTDKbzMTW9XwVtyJUKYvH4Q+Gwf/Wu2go0HmS0P0f0GDY0G2tWD4OzzYDkBAf++Ofn1AJR9917HRbMGY9uXetw56/fQEVZDW679Ur87I6/Y8zoWCf/vyZerwf79u9Fa+t/BoBsWLce7W3CPkQRGkxGjD1tOlqV5wAPppx9AQaPm4gnH3tMLR3b2NCgHDKyvZuK6X/CJiujApCEhETVacyRa1+7ou4kTQLqSxcvVssRhPRG9EyOQ7rVjKFZSZj33iyUlpfD5XaLIeRS4M94ney48fu5XDSfy0EYpmgnuuZZ4uS4dUkUonH9gz+A6+GH8UhiXzwfDGPg7bdgQKE2SbazZCbaoOtaJGa9GQn6MHzllfCrVTA/IREXfI0VweJKdxt900mqSJRFryHaByLGq2yDdGSo13NuhvJBpbGPiEHARE9a5zMaon0UBjIEA8FEgQj7LDoHk1R/YRHqNwLGJ4P6zST6zWhUzzOrY5MvEjb5zcawP2I2+wUyONcjEBDwYJ+Hz+wTHDFpEwa57rnVSkaiMji2cNQszOL2X8r0kwIgpD+MTHQlK7U0ogBF2ODzhf0cbxwIhBWh04tNGqRzyBARW3aEnAhqGwTEU+1GY268wZIabzKlJlqNSQkWfZLdYEhLtBoyUxIMiQnxEZPZqIBHsi/ABi4p4h1BvptBMQ0xD2JAodoiJUUkwzgyQq6NBikB/jiLPrztUFtNU9l+N6A5Q/wsGTYsA57g6Zg5s6dqRE3PaMWvf/uqAMlLuPOe1zB58gY89ohVmMePBUj+hkkTE7+0lclKzKYgNmHRov93DvnkvI/NmzfBbDLD53Wj18DBSMrKQbvLC71U/oCAxv/95vcoqajCyo+WKwubHepetqn/ry9EiVpcTGo/J2tSibMpK8jF2L8BYfovWbwELS0tajnoBLMB/bKScbC0DP2zU2Fvb8Ts+YsU4CsWIvn2dYAbAYR+5Vgm4qxxAqqSDsLIpD6r306WpNr0+L+fnI3r5z+Fmxe8hVtuOjv6y8fFrDPA2iUbfpMVcQbRIrV1aPVQbXxCQg7UNjS6qlv8bDoSvOAKhMKbBCmksPNzOCeETIT9Dgo8qNc4gS+i1/oiIhGD6CXRW9G+CdFTovDDHGqr+iyi2+NB68tQAMHrOq7leQnyDJ/wF+136jNeY9bYh+iOQMAoG7856PV6Q57ocF1zW1tYykDHkF0yj4z9GcrCW4VVJ7L0PrcAfFUA+acXsBmLSax3RRmI1qkeNhjohEUX0msMRLUT0t1wzOmXJIQEbfSC3Kam5cuT5FiAQC8JJsdkGASKCM/p1AzPjsBzEjSnZURushHleCwa2BOvl2u1iT3yHJ0/zmQM7avwNJaUlzcg2BT9gk8Xs1mHu++cgHfe+xH+9Ich2LMzHkcOGXFgXwh/v7cIl19xEWrqX8cLLz2E0aMSUF/fytobvftfE3Y4SibjgfsfwJlnnoV58+ZHf/nmZcXyFfCIZcZmBpNUtnGnTkWLm6536D1AMkYApKh7L1x168/xwvPPo7GpCW6xZBvr6xUQqqGbci3Dd1VUG798vt0eL8rTgkRhIOx3+CbSZO/evdi6dauaMCoVEeOKMnCk9Bj+MW8F7MIETuuehQUfzkZVdQ18Hq9imhxmy87tkxk/BSASAoEAklJSkJGZqRgI+2TYr3YyhU/r3yMbE0f2EMPnxM/m0F9bViK8RosCNp+w6WbHCUA95EZVXaujqd3vM5n0YouCHTm06MQGViwkKLqGA/q1fb3Sa8JG2KFuYB9IwCBAoobXGjnE1ugPkymYTH4TWYOAgOUTQZ0TtoGIWViIRZiHxWuWfZ5XQQAjbNLYBvs5zAIcZBwhszkgABGMk0T2m/1BYRoa82jTmEcMPGTbsWRtp26Izpn9hTL+y+bax17EiDBCqv9D36RYiNvgDvvIQtiBo+O8fV2YroQFIZVrYUFMBR5SQBXVU1sG0UdSagVsyTIU0ooZS8QWdFW/sf2QyBuW/U6B5xiEiYrNy/HWAjphXveJoKE69w26iL/FHXRXldbVoOmLNGNxWdF4PP3Mtahr+DNuv+OX+Ontt+G+v/8BML4izOMF3PfXc5GVZYA7unCQxD96578mtAI5V6C6ulosx1bVdv3vkIMHDmD//n1IiI+H1+3E4JGjEJ+RC4ewI4NaiEsKkfxxitK58Lrr0VXYyYsvvqAqJFkIlRGH9X5dI3u+LSJ1gxoUycnJKCgqQmpqKjw+Nmt/vcLhufM+nCvpH4LObEFhkh3dE614Z8lybKpoRJU3jEHCRlI8rZi/eJlUr4hiKvRScLJZiBiSqumKhgiXgR46dJiki1GqtxgiaoahJifznZ8lfGNafhpHlECUEdrke8Od4tEh/iYcq21xtLqCosYEdjRcZb+r1g+iHCCGZSvAQR0muo3tLtRxouuCYZ/WpBU2hBUDEe0X4PBaxRpCotdE8ZM5dA6RUEg7H5TroiESckfPaddL/ii2wUDgIONgPwdZh1+AQ3RyyNRmCjscjlCL8Z+ZB4EjyjwYvlSif1kA+VSJ9eyTebAZyycpaDQalf95QQ46CwuFBaHF4hAmIiyEfSN0OxzRRzuehE3wWJS7ZJAAAxdeITjofTwnMdYAgA7EOgfFNuQ3+V10F0c2SO3UxwKv+eSxTwqy3yysZMvh9hJPw6Ev7NOhR/dEPPLImZg582688MKf8cKLv8Add0zC4IFJSqGy/NPSYmXk2t1fRqh8A/4gbHa7shyzsk7+TPTPE06cXLbsI8UiuCxufGIyRp0yFU0ONyuR+la2PKhvFgVlMltx2+/+hE0bNmHdmrXq26uqqtWIsu/6qCwqT6MUTDZd3XjT91S+sr/o6xbO+aipqYLFGqe8zU7uko1tO4WR7D+MHtmpWFjWBKvZhLN65WDZogWoqNTyq6W1BfQsIEou+qSvLqwTNCjqa2sQFBYyZNgwDSwkWISVVVdV4fF//APPP/ccSktK1D3q969RcgoyURsxob7Nh0FSr3PST+CRobUSdbXtDmpL+c+SHxbTiU1YWh9Ix74wENmnTguLkax0nYCIwaIPsg+YjTCiBzkZnN5wg+ynUE1NwiAIAGGLxc/AfQUI6nxIjrXAY4bYdQIIim1Y/JagGJyCH7zEFIqxDpsAR7u5XTVf2e121ecR6zCPftmnJe4XTvSTBiCxfhCCB4MkLNfVZQd6hCzEoA9IGnIlE0lCSdQwqZ3GPPyCIH4Y2GQVBRG9BhBhCXKL2hcc8oU5BV3tq2O6czkeVAeT3qtdAwGHsCf2mxyr0QwSKY9UBznWzosx4bWYdIHV+x0V7qYql9hr/JQvJEajDunpJuRkW5DAtTQ/KVLwqVg5rv7LyLHyY0pxq8Wb5Jgg8k3Lju3bcPTIEbEa4+D3eDDm1Gkw2BLg8vhEGbIB4Pg/WpBuhxP9hw7FZT+6DS88/5yade1yaXNDCCAnUxl9G4Xr0lCKhIGIlarKxtepIA8dPIhVK1cqqz9sMGFIbgZSpWo9MWcJBmel4u6RXbGrwYGDLR4MlONuYle9/cFsxRbbW9vhiU4uZPiq8SSbWfHRR3jz9dewasVyHC0+Is+U58o/Agub+Ah2WzZvVk171TU1Anw1miEm7/660qlHUTaSbr8ZR+1pKPK3ixr65zLqaa0OFVc52y1cBE8nqaOG8KrCLLtkIhDrSCf2sAAJVwQM65RXXdFFouOElYSNAYOY0EaChlEYBoFAREAhYLGIaWaxCJ7GdbAJn88iTEI7J+nmD0QlFLL7GXje6zWH7HItJRgXJJAI5sg5uz1oc9hCKS5XsM1q5Tl2mJN9fAw8os1WsfCl5WQAiJp8EmvG4gljU1NEIh0S+kzKFKK2J+xyXLIamxwyBCIGDTykZAhwaB3bcmuUXWhD1iQzvXKtUvgEBg0M1IQaHsv2eBAqKSAhvwtwSLk8fl6CZLoKernXwH1o50WneS0WQ3BflauxrqS8Fr5KRv8ri1YhJPZSEWnFfRmxx9vR1NwEpyhhSUMkJyVFf/lmhM0Yy5Yug9FkhN/nRV6Xrhg0fBjq2lwwiCUtn6iarmKBx2y2apffr/rhj5CYnYfXXn5ZNVHU1dTK+XZwDsDXrTT/kyU26zrGPE6GYv408Xl9WDB/PkJB0W0mM7LiLRiRFY+5y1agpKEVF/XNQ6ZZh8kFKXj3aAPMErdz++Rjy6oV2HfwkHJzwzIg+knF86uoGT6DPrfeeutt1beXX1CI7j16qHrCZ3OEmttF402HkaNGKaZLJ51+YcBeMVyYRrFwsoXM8ObrRyPjnFNRevQoWlU8OktIDKPGQE1LwG3QRfs/BGIl7qoJS9AkFGYzFvs8OF06TCBhE71eNdWHQvpQUAhIyCA5IbqPepBDa0VXBjg6yu83i/4PBqxWf1CMRBUSEiJ+my0YYCCbiAWz2SuA4BWG4Q/yN79ca3fbg1aHNRQvgOGS0N7eHmqztoUaBTRo0KthusVakxV1dKdmq09LzH8pkU8aA6GQhZB9qGasaGd61OdKyOA3hAJCJ7iQifzX6Bw7lyRIwRAgMfgkE5Q3SQaJmRfRiTdkFjwWHSUAoufxx8ZIa/uKndBZGT1ZcsKNnOdkG46n5vUq8JlynTrvFePeazHq/W6f37GrtKGYs01PlihloYsoy+vLyKRJE/HX++7F6DFj4JRCTUD5JoWWK53ssclFND8mnjZdaJ1ZKQOxrqSqs7ofl9ixVBmYzRb86oGHsGL1WmxYtxaBoB8VFRVKqcWa9Gh5ftfEZrcpY0ChraQWlenXBSAffbQMR0UhWmxxiBMGMrYoE41lxXhsyQZcMbAQ6RY92v1hnN8lHS5/CMur2tA7LQEjk8149c23JJ+DaG1rU5MLvwrocwThk48/gSULF6oOc3taIoYPH47evXopFyIEOBpbvI4OOc0WK96d+ZpiT5lZmap/pAPEviYht8+/5RoUT74Iyf/U4R6As7XVW9HkdYs+Zs6RdQiBVN5rORqLA3o5pJfAQWDhkN6Q/GfzVpiNLgJSYbWErBzEJvWZo6OjJA3Y5BRKEuUfL8o/FnjMQDYR74oPdg48F7u+3aKFzmyDwEG2EevriHkL+QTrUOc+ISc695ny+f4DPl1YCzqE/uN71fRCIE/LbFfEReqsOibMPp/Ob4LOFAzyhbpAUGBftLykL2+NLoFLtcTxcBwNJ5kksK6BOf8IX+BkHS6movmgCdKPvgTlU1/uVpMH5fs5kssvl9M3Pn3lc6iQmlQYC+qY47alWsi1ksmItLsCvl558bapY7uPQgrXDfjYp30p8Ufd1tOJnu1LND+xsg0aPAjHjpVj7Zp1uOl7NyEtLS3669crx8rL8eHs2WpsfkAs0T4DB2HMKdNQI+yCKcNapKWQQHJ0P3aOW7p8yevSBQ5RQLNeewWnTp2mFCd/4/wH1ejFA3W9tv0uCJexramrUyOxWNqplDMyM5RTwZMhfB7Ts+RoCWa9844814iIsI/BuWkYlGTGX155FyaDDhd2y0CbP4gydwB5cUak28x4p7gBo7ISUZhkw+Ldh5BV1A0FuTmKQXPSI5U8n/2v5FeJANgzTz2NI4cOwZ4Uj5xu+XAfqENqYTaSUpLVXKGA6ASLxYK21ha0COP2ClilNR3DzkNHMHH6DBzYt1dptYTERPVMslzNfDm5kp2fhvHnTECKMLWPfWO4ETXbF7Q/O/fIQTWPzain3qBbDdE3stWLvhGUkThx2VnVXxsO6YJGg051cnMhJ7a6CKAEQyZTUKzlkNVvDXpMYQUcTqczJAAZDtlsYZ/ZHPlkCFgCYbfeHfEZfR0hHBfuuFb0BNfzUK0/BAzrPmvE2myNxNfER8w1ZgUaoptVkK/5LID4l8GDcrIYyMdeTgQkEyEicus2GFRTFt0Ih4W6mYxhFVRTVsQogGz0GY1BxSboUVLAhU7HNIdj3IIOxxSrUMyDLEOnk3PRoI7JPHTCLPTcl3P8jec6BSkY5KdyPVmMQV3LY7vVFN5f5ip1VhxtR4jeUr+6sE1X3q+szK8iBr1RKXJWsm9CCP4LFixUc1D4DVwjfcrpZ0iiGcSCjkNSkh3xCTYFilxvPqYIyVL4vVrdi8DZ7sT//fIXyOzSHS+//JJ6LkeU0cqMzVD/bxN+06d9FxndX//8F8z9YDa2bNiA5qZmNRoppqxORnrwWR6PBx9+OFsZMHopM1mSV2Oyk/DeomXYW1WH6/vlIih50eSP4ImdlTjq8GFMZgKGZsTjlYN16JoSjxkFKXjltdfQ2t6m+rG4dgmZ9L8ykm79unV45OFHVJ7bUhKRIeBxVksvDNgSgksXkGe3q6Y8sxgWHrcL+/ftURMZfS4nBhfl4uDOHVi8ZImal2KS8u/zejUW8jUVGy5elUQ37Z3Bg+KuR1tji9cd0JFJsIKo0m7QMzLCQGjq6tQorDAILXKg05quVDMXfWCQgXAkqsGn1t4Im4yqaV+5Uad+JGuIMYYThfT09FDn0Pk3tvowxJqoyDa6oVvnEVZMsVg4kXzWb58rX9X0+Vhqc3VCrqXry/ZJ2ukgFEsnyKr2pWDrJNF0pkBAFwyKNSpAztYd+U1oQ0g5IpEKFRGDRzIhFBEU58AGoYqkhegYLqePKAsgIIVZGzInQZ6iuShBdJIOLYEQ2YlOrdylTfDRBYR0hjhuOyKvYWs82Y1YEgwRpzvkOmdi1tDUnuPSYdCsna8idGvukULP5TPtdA75yYL5BYVUfuOmjbj66quU/6SvW+htd/lHy9UELyqN086cgaLe/bHncBlqyqtQU1mDtpZ2+b6wXGMTy9CKpAQrrHabslKpZBgIEmRRvfv3xRMP3I+i/HzkFeSrOSNJyckdFi3ly6bNf5KwCWbO7A+xa+du1VTFYbqSElIU2S/Ujvffe09dk5CcpAZHsBOZs8PTU9OQkpqi2uIpsXu+rCxeuBCbNmyEPSEeZqsVM3rloar0KB76YDFuHlyEeDEKOADi/ZJGbK1uUSbzcAGQ/sk2fFTdBo+U2xldM7BifzG8lgQMGdAPbgGlxMQExaY/L89YZubNnYs335gJ1jJrqh0FBQW4yj4J6QtbUV18CHVjk5TGCnj9apjxutWr4Ze6EhRrsWtqPIoMAaw6XIGS2gZceMF5iJNyxBvYH9e53Hwj4jyM9R8tqfhwc0OFEDXmE32ZsGMzINFQukdr7aCuof7RCyPhXDbOXBC9hHAwLNax7AfNwrcENZUzwzhhHq3mgGpyYh/Ftppt4ZqamsiXDTGWwbAf+78IKHxp0OgsJxVAJPJqiVt3hlsnBUnXJro/QQpI0GoVNIjoLH4/AmYzjFxZUSwPo0B2SKDfEDLAYOQlxojRIJuIISxbAoYgKGefc4ugFJ+gmApBobFiXkl5k60KQhcFDIIGnZ6TCSXTJGN5Tq88Zwb1ss+1hCW2IRWknMsbw/L1yooQuwDHGn3ui8an9yrsN6Q7LHn8nK8kbOv3eIXgyBtoras+kS8hpWWl2LB+Ay6//HJVib9OYafpO2++pYZxWsV6tccnwhtMwB0/+QVmPfsPrF/yJtYtegcfffA25s6chQ8kLJuzDLu370FtFS1FPVJThKWkpwhzMYnV6Edh167wi1J67YVnMXnyFGFTAjJiwyUmJCpFQMX5jSqEr0GoBF958SW11jlZWc9evZCWkQYxatS30cW9zWaX75+M3bt2ocnnUODqanWiouIYmpoaVZqweY9sk8LjfzVdjhw5ooCKcYDJipG5acgVpXf3C2/hjLwkdBOQ4FDiXc1uvH2gBqPyU7G/wYkEqxH9U2zoLr/PLK5HoRgFQ9LteGPddgwbMUIMBMkrySe7fAPz69PyrE3Y5WuvvIJlS5eqUYMWeUaf7G642jAOeaUmHFi2BvY2+bZ4M7bZa+Ctd2DjhvWor61FnLwjLysTU4rS0eYL4LUVG1FXXoKp00+TdNHKCj0hcBY/m7G+MWnbhXlzPjq6al9brT3OSK0rYMDlafWyVc3oaoKz6Bc1EIjZLXFV4CEXBETBhriMLJWdT4xhc1gMV6s1ZAkEwn6zOSyGRpjNTZ9oYjrR/okCpfP+F5F/5drPla8KIJSP5aYkBPo19ANZiFhaOq6EQlrNCsP+EIJIUJSTWawwMhGjjsM7CeCSFQLWzB0SBFJAPX2cyL42okF0Mrvz6CpAMkEyiwwkFlS/hlhvKuPkNUHBL8lkunEPqYk9DLHnSO2U55DZcPw2V/eArrHN6zt/dEZu756Fw5A8QH3LVxF5rlrxjyOP2FnIPoAvI2wCWC8Aculll6i26K9T5n74Ifbv24+EeLsktlibemE8/vdx6oRV+PGPw7juWj+uvMKPiy9y4cwZTowfWY3spENorNmCNYsXY9bLH2LB7I+we1sxAh4nMnLShG0kYNzIYaJUluPgrp0YO3acWpXPLt/Czl0qJgrz/9sqdJG+aeNGNTlu8qlTMXLESOWChhYzywHzn02QFpsVe7btQmDtMbQnhNCicyMnLQtepxuHDx9WDivZYUyGFisvvP+LpA1B7K3XZ6oh0yZbPHKT4jGxSyb+/s489Ai2CZikijHAVhYd/r61DD0EMH4zsiscYj/POVKPodlJKBDFnhlnxhtyPKNrlhpEsavRgfGjR6k6HE83LGy2PEGesZw++8wz2LVrN+IFaKyZieiX0Q2XhEch6YAH7W9vgq4hgEykYmBlIvbkCxuxudBcWoO4pCSMGT4Up/YuQka8DUuXL0d79TFk2UzIGTRC9cWQlal6JO/ne7+p8hKs2xyZu2DDkZ2lriabWYCTy0IIgFDncKunF4yoo1YeS7z8onuCBoOOyiwolqoYvkLLAoGQzmQKekSbcQ3yFr9fsY/0femquUledbIU+0kFiM+TkwEglFhuqm2sKcuV4SKtIGXXJ3jFerZznG4HiEgOCJEwmyNCCSL6sCkSFhZiEoUejhjlPzvOI6LgjWGph1xcPiQPF+oodFCYyMeCTh/QI0YZVaYGmIERCQjp5R4JJn3QpFxpkhMYheHo2JopmGPgNFj4w5FQUaoOI4d1HWfJGfuVOxxYwEn9SenZhqt8/nwJoVPFvfv24cyzzvxa54JwxvmcOXO0pquwGUmJcbjmmgbMmL4QgwabBSj0SLHpkCwhLUmH3OwwevYBRk8Gzj4rhCsvD+DCCxzoXliBikMbsPjDeXjz+TlYNm8DRG9h0qmniYJ7EelpKSgq6qrWDuGaFFSUsVnI35RSONmybctWuNwuKVlhrFm9GuMnTVT5JlapMGuzctNB1y7FJUfR7G3HOYvTcWZrb7gibux2lqBV50VKfBKcLe0oryhHSUkpvD4PkkSxUmkyXT4PSBbMX4AtW7Ygzh4v7NGEU7vlYP7mXTAc3YNx+elwClDEW4x4aEeFes4vhxWpprSB6fE42ObByqpWjM1ORr7dBLvZiFlHm3Bp31ws2LQTaYVdUJSXozq8acSw058zsil81s7tO/DU40+iRkCEcY7LSsKQjB640D8C1vX1aP9gOyJtIdhEARgkv61eHQbWJ2J992Y0ep24dOpknNG/K4yRIPatWgZzTRnykuw40tiGrP5D0bN7N/U+eoKmF1+y+W+mrIjuqlgVeW3O5v1ldR6HlSvRUcdo8z5U8xVBQ4xE1WwutnBAZ9D7leGqWkWCARgMISOb3nWii0wmWsPKkSE7ztkBTj0ZZR+d5RsFga8iJxtAKDqyEIKIvquW0ULLI+2hdl28KFRwBq5cRFcdcaG4SFAfjJhDoUjYbOCSuAIk5Ab6CJuXqOJFwYcFxdkVHZIiKzATksNw8BMhJBnLdknhPMI8BPkjYgVINvOcarLiv6BeAyU2zmqdXGHJX8G4sLJoOFYxdM6Ugin2ovFien85xhATVngCCF/Hsk7l/2UKPZ8TEg08aNDADqv0ZAuty1lvvaOaINhpzmaC730vDgUZi6BrakbEK0xB8TqJP1MzKDnhl0BfoU5JO69epVZKahD9BwVx7kVBXHopMGJIC/SB/Vg0Z6EAyg7U14dRfHQvxo4Zodx406rkWuxMl29rUxYNhL179yn36DqfG7UbPoIrIQO9ROlxZjV9XpF9sD+M7K62rRHdaq3o1ZiM4YEi9HNnw+lox8am/XCYAki1J8Pr8ihlXFpaKnnjVkqb5Ud0j3pnRzpRzcguGdC7s96R8mGBUQBnSH4GWt0etG1djX5JFrikfKfHmfDqoTocafUo5iG2GnwSZ6Nk4zBhC8uONaPC6cNIUf55YvmTGa6vd6JPvBHLD5Ri3Nix6n2cMc6h3Vp+cfLfUrz0wgtSQUNIT09HVlEehmb2xtktg2GZXwr/koMwcPVOKSFSwVig4TaIUdXmF1DzoHGIBef3KIK/rRl7l8xFe2U5THF2tPv8qGxzIbXXQPTq0V01fZrJ4iR8Y/0gEQ98xR8Fn/lgx96m9qDbbOEiRdQpbLKiexIBCfrnY5+rGK5S0/0GNq9HQgIeNG5DQTZfiQEcdEtRkforxYXjiMxhn88XkW+JbG3YykyNAca3Bjhi8nUAiBICCIeRRQrVxCnJb51YXBHEe+IVE6H4Ij6doDG9kUXYpKUPWyIhEyJmQQ7FPiShI6L0yUrkWDU9hSKSCdD/U9BpDIQu4oNioBAsQvJ1HDfMLTvOxa6Wck7eYTKR7ETYwS1oJRYNu7oiusqWgO/7p2SMj+86IhvGf3b//K8K+0C0sf4EEGsH9f9XhIqjV5/eXxqAvoisXbMGGzduVH01Docep5+RiMF99yHStFnIW2z+CUG2Yzf6R74nth+REDByHB3Hu8Fq8KFrdz+mnA5cenEQkyc1oGcPE/bscYiF3YaJE8fKu5yI4zyFOG2QQSx8m6SqshILF8yHTZR8Y30DBodbsXj9JmT2HoCA24kdO3ao+S9s4tm4ZSPcrQ5MrRcFLmrDcbASyS4jRkW6Y6g/H5WeBmyo242gMYKkuAQpkyFUyX1s3jIJk8nKzoq+VVKc6ST/He0OzHzjDbS3Cfhb45CelIDs5AR492xCYnuDZIlFgcfssmZsrmnDXSOKYDfqEBQuXuUJoiUQQq7ViMECIh8cqVOg0i/VjhwBEbOU10pRjfTGDHsiBvTvq5hUorAMm+RZS0szZn/wgWo+Y0d3Smaqah8Ytz8Drtm70bq9mG4lpBJqelG4GATiFIjUoQ0F6QWwzchAmj6AoxvXwlVfDYs9QQ0NbxIQPVjfgryBQzF44CA12ZBsjPqC/UTfSDmRvGw9uNTz9Ox9+7zBUMBsMEjqhAkgauVBuUI1WUWbziWlwn46TwT7RtiJzhaTiDCQQCQUFBCR+Kt+XWubNew3+9Xs8IYGtR75tw44YnKyAITSOUc7WAhBhExEKJukMZ1UeSOJYvHqpMKJQo3YAgHB8bhIwEIDNxixioIPSUEh9bOIthdGIhpfgMSsFzDRs+Nb8EIDhY8HMWskqA4rSKYJGTEI4HQENjCYBIrkGSZ5JnmMXifvEhAx6qU4RAL66laf78ap+f0zuvXpA9sXXyf804QebGmhkkXECv6/KkwzMg9uY8LJXRzRU1tbpxRTbW0NamtqUVdXi5bmFqnQHNEsFVYof+f7TiR1tbVqNUF1mU5YR14cLjrfA6NjgaSYlGtdrIhoz/nY49R+FBTVvvzhBRE5JzmgWIorDGGNyM4PYOR4AY5xRjzyaK2kRwZ69ixSw4XZ7NFZKXxenP+T5OiRYlRWHIPX44VDFH7PtERkNJZj/t5iGBOSUVddqRbaqqkURtFYhUHeLEyK7w9/nJT3fXUINLTDW9uKZI8FkwK9MdDcDSWOShxuKoNerG6OmKLV3aNndzUKTznzk/SJpRFHfhGk2KdklDLWKzsNqc2VaNm3QyyxOKQp8GjExloH7hpehEShHOz3SLaY8FFVK/a3uDEkzY4Ek0GByBsHaoT669AnRQDBYkCmzYwmfxjLtu4U5jgadrtdclmn+kPYBMbjGWeehebmJjz+2GP44MPZeH/LPOxo3I9jaMVuVGGfhAOowSHU4iga0AQnEq1J6DF2GNLGZqC+9Sjq9+6Bkcv9Rr+t1uFWANJ37CT079dHDRcngNCQ+sYAJCisbNeS9lcWHj0kVSGkN+jZ2q4ARH6NcnJhHGH4dQbViS6goRdFpwAlKBeIQcupksFgWJvKwPG9YXuoLeQ2GNS8DY6gkuf8D0Ci0jlX2banRmXFQCRW8B2iUDk6S+9LjPjEwA0aghE2adklcUNxcREpmEIMwmEDsYNMRPbYJxITOafaEvkbM0rexVmfaqsG8ModYmNxVRzFWiJhi5wRAIo+g/0tIWMIurAaBwYDPTFHLLqWdq9vyrDUrH6D+49HQl/1EV9W+J38JrYbUzgE0kJg/BLCisrJfZs2bVLzCTjKZfXKVeqYq8zt2b0Le3btwl6phPv37cO+PXtwSKzW8rIysUzb1DNY8Uj9O4ukH2bPno3y0jI1SkgSCBdfnITspLUIOcXq1Gt9LipTOypsrKkpGrQfo/vRLaXzNRQ65HcBGYU+JCVY8PCj5Rg3bhji4+0I+gMCIslyC0f4HFeO3wZRa8CLinA6ndi+cxdc1gQMljKdLVZ1WXO7sG5RfKJkiwoL0NBcj8tdw5BkiofnSD1CJS1SAcUml9JqbPdDV++ApSWMnu3J2BAsxpur5qCi5Bh+fvsvQNcfLE9ksbHmvn179+L9999T66zrLHEYlJuG/jYditd8JKkeQbKw3veFeexucuNng/Ngk/ucEldOtvaIKkyxmmCXchkvJ9gEly5MpG96AmYKiJCd90qOU+u9DMpIRENLK7ZUNGDCmFESD59S5myey8/PF0aSjEGDBqlRZvTzZZJnlCV7cCzBgRaLD63CRhsMTlSYW1CjlxBpRV2gGS1VDWhoPIiqlvXK5FMDKnQRVWKqWp3Y1+jAuOlnoHuXLuo3Np19owwkUI/DG5c0vr6s7IjFqI/o9GqWuYCDGoVFptHRfHW8Ez3ilxovhEOSlC0isoWV3bycfW4O0Xq1BgLhQLQDnYa2yP8AJCr/lKudmUisOUsKQIQgwlmViZ5EROwRKjflBEsQOmIL2iIGm4E8UBihISy0gsyEgBJWHVICCGaYgyaYQsaIP2yS2/ib8ItQwCSIYGInloBOLBgjodgz2ExmIkkRZiAGHoSCqLIor9I7fIFA/8K4xPFDu87Qpw8TTRa1rr+k+AMB5c+Hwo5iKvF/Rdg3sXnTZrzz1tvKr9GO7TtQVVWlmhEYZ4PBpBbl0enMQq8krlLpSfWZDaFQQM0zYIfsgQMHNDBxOBSbYTyohHZs344lixbDFm8TtmTE8OE2TJlYiXDzSnmmVUo1k4BZKltGqKPSqgTTzlE6zlMBRHcpKv2igecZJDkGjghg25Ywli5vEqUzShiTV6xss3LXwsz4Mk19/y7haCuOVnJwzs+xg2ipr0fA48bQHl3RJy9TDaMtO3wIpVIWBljyMKUmH/6gMNOVx2Dzm2CFGW7RMYfEMl8ZPoQPnOvxu4Z3sKRsK/r26os//umPGCzKmSP6qGeoPGkIcILda6+8Bp/XA1OcDXmpSRhXkI7Da1cg0NKomMFrh+vR5Avg1oG5MEq6uqTME1gSzCYsr2qRMhPCxJxEuAU8DJI37lAYWXFGDBTAePNgLbxyfnC6MA2pq0VJNszZvAupuQXoUpCvmDWBg0DCCadsCs7Jzsa48eNx+vTpOP+s8zD5zGkYcvYE9DxnFHJPH4j40V1QV2DA4SQX6owuFDWYUVkrjCS/FtkCqkFRo/HCjFq9fmwpq0F5wICrr70GaampqkywGZiOPb+xPpBANbavWlT39spjxfFxZr4yKGyDo7DY/0H1pABFrFO/QWdgUxbXOQrIWTUKS1BDAUjEYGU/R8gb8XJF1ggBhLPIE5sTO3egfytB5GQDCOWTOctEOt6c1SyWRFeBZCpwBSQOzjuIsIPd4EuImJJM4YA+EAkEJB+EiZDyMZgkCD2RvDKGJRNDIasQC0EN+ExygUHOeUPtbJnidSLckql0fobBKu8VICE5CUsGCvWRnBb2EWSvsHDRQECfJ7z9rNGFpxtyR1ihF0r9FUTeqdyZsORJ4RIr/4v3YzSLgnjhueexcMECNDc1wiQVNSkpTZ6RijhbuoQU2U9Uw6MTUugRWOi9XCMphzZXAM0NAXj9YWE9JlHOJtUZW3nsmPKPVFNdozr4P/roIzXTGDoTEuItuPoqsfA8SxEKuOWcWWWkVBSFD9wyaxVsqE9Qf2QTPaf2WQe069RNHedjQCLHEfY5hTFkuB7PP1cPvSkN/fr2VBMM2QyjhmlG7/tGlMRXFII5+0HaPX6Ea4/h/MIk6NxieUv+BQPCqsW6z2irxdp9O9BT1xcjWrKhq3UjcrQFRyKNWCHQMQ87sR4HsUbCMkMprINy8fNbf4o//fGPGDhwIKTwShIaxAK3ivI0qhncc2d/qEbOsd/DIlb55G7ZcBw9AMeRvWKYWfHK4QZkxplwVc8M+OR+H6e/SXytYjW1+4KYKezn1D5dBMScqA8IAxJDQVSkApF0ixgTWUn4oKQJ5S4fhmXEI85kUB3vc7cfwNQpk0Wh62CSuHDdEM46XyqsePu27ThaUqKcEpIZ7929VxhUBVrqWrB3517Ui/GTJBonOyMJwR7xqIv346KS/qhIk7jltCElZEKz249dNY1YWVKNPqPG4srLLlFMmcsos6zHCdOKMbCvXVxHsH3Nypo5m+rL4+PURC4OKBTQYN+GWGjgMhQ6n1QN2Y8ExNINyFWctBwMcwQoV0M3IGiWf2LUijoIhc3t5nCLOfhZI7C+VfJ15cKJnstzusmYrH5zDneqbVtbm579I5K46jhLTeDI0AXTguocg+CB+i12zYmEyM6tFC61jR1TYs8QMNELu9H7LD6jMRAQ/DIa/UGDSQDLbBEz3uELG7PtIfO8h89/Ju+MXw2A6atNKGRFb2o+vqZ5elqqstg+T9gs8tijj6KstFTNCbAJWMQJWGSk2yBGHrJzOFfAjeREp/zmhllAypDgQ2BhOvzeEJr7eVDaGEFZlQEHj4TQVC+WXVwyMsSyTEqMOkTUG1FbW60qJ3SJuOiCNIwdvgWhujWIGNhxLpVaNSfwdwnqOiYpz8cGjkSDuo7nJESv0c5zyFb0WrXP89xKfUsO4J1Zqbj9jizce++vUFCYhxSxNHv16qVGgRlE0X0bAKS1pQUb1q9HY5sD62e/g9OShWQJWJMZiOUi361XIO4Ry76wyxWY5hyFTe9/gCVH16NUWEcbXPBZxJYpikfOpAGYfMoUTBo9EampycrtCxlkWWmJ8p+VmZmpRlyVCpukKxC7MEmznB9ZmImeBj+OLJuHPS0erGlwYWJ2Ioan2dAqYMEciMF8SpwZD6w/iJyJM3BjVgj7tm9Do7CgOm8QZ+YnoT0gcZZsspGei8p84UCtgA9wfZ9MZFhN+Mvqvegx9Sz84KYbsGnLZtUHVFNTw+H4Kt9oAHBwRKsYPTlpyUgXo8Al7CxZtmeMHIgu6SkwCLDS03RluB0T2sYjsNeOPxz7O7bWb4S7PYy6FgHYxCQ8/8wz6NevnzLEOPorNS1NTWb8xhhI7Tw8e/+DW3/+3IHN2WlxfKFPTFavgIRX9IlHuLIEnTusC7skPm7ai2aT3h1gG5/J5IVPrjeF/daw1R+ycORuIEDvuS6bK0gvudFFnTpXpm+dfB0MJCYnymHFRviPjhdjjESXJ9kgBYKMxClbt86tRnawCcfv90cSfb6IUbZmoX5kKUa/sSNYgu1hnufvDK2yz3skqKFyscBncAixO+TWWwNW+E1hLlgicBPQhwM6PXvXdcJp6h1+7xXTi0Zl9h7TA8av5rxQKJDq0GZSUFHTSy19/3yWsFmBs4kP7tuH1PQ0YRa56NIlHVNPNWPCpBoMGbILBfnrkZG8WljDRlhtW+H9RQP0vr0wGnbC+zMP0rMPoff1BzC8jxcjenO+hh4eXwAH99ahokLiozPIc+NUW7bbE8GAvgmYMd0NXdNyRMgWoh3nzBNCAzPy46WbZ5hnx/fVnrYRkZ3Ov8XOqwsY5B0+HfoP8WHvPh3mLazHtGnjFEaZzJqlyUu/DU1ZbJvnQAbm775Dh5HpbRVr3ajWO9dz8INY6nQumdm1AP2T+2PNos2Yte9DHIhUw9UlDl0uGo3xt5yPC394LSaMGgdjxID9wiy4BO17Ug6WCUssq6xGozAaOknctWcvnFIvUuwCHnE25CQlYFJ+Gg6vX4m5B46hUtjEeYXJ6BpvRpufYB1L/gjSrGYsKqnDOkcIf7z3T2hd+h4yzrgELaXFeHVXKYZkpyLdaoBf2Apnx/G+cQJEjkAE88qb1STDcTnJeGvTbtgS4lFdWQG32ORJdism9OmGIQVZ6JGaiMyURJw6fBAuGTcc43sVYWxRNoYP7AdXXBL2VdZgm7ASdgukygtKszzI2xuPvKV+bGirQqnNjy5jh+Cvv/kThg8bpsBDDD81SZMjvzgb/RsrF/VbhaVvLFl1oKUuPs5EG4kdmmzRY6epX9KUS277ENYpbxgRujIJq8XwArqwUawkgV6DQXiVFACviS7dRVe1hQMmkxqB1bWhazjqduRbK18ngFC0snsC6WjWEuuHVC5xYCIVvY4JS8XFLdkEQYUJ7pV94Q2yH5AMOB54jiFosaiM4fVxcXEqg2KBz4kNIdbF6yImGg8WCwSAdH5DWGfg8sV6k95gDBtq6hzey6YVDO7Sd9BQWAujsf1ywpLBtmtl5Ytw5vXnzeWoq6vHmlWrlRKFzo7Bg+y46OJG5OcvgBUfQOfbKiZuhRRjYTYRl1i5frjeS4br5VR4N9pg+30pLFeUQx/XCvdLDoTuiaCgxItxP6rGpAsCwoJMqK12YveeOnlbHFJS0nDpJSlITVkFXbhW4hqnkQRGWeVeNAtlwz0FJ9xh01b0vCbRXztQRLYdgMH96LmO86IE9GEMHRnEqy83w+tPwIABPeB0upVLDzXyjP9UH8x/rtAabmlqVk2ClfWN8NWWIz8+Dj5hedrXimEk1zjbmvHuBysl3fehISUM80WD0H/GONiEYba3OrBj03a8OfNNrF23VjUzVlRVK++0fboUYEBBDopEKeusdmQm2jBjQHcMKcpBu96CaT3ysGvbFry7ciO6pSdjWm4C6BjQFVTzY1U2Ut2mivJfW+fE0xv34c7f/h4TCoTNrFyCcX94FG3F+/H+stUocQXlfDrosINtNTSNfaEw+qfGoTDeisWVbYoZFsRb4DLbcfXQnsgRVtKzW1d0yxEWlCosymZClyRR9Bk5ONDkxJZDR1Ha0CJZHYK58hBWzP0Qb3y0GhUlJdi0dQtmL1yBbtvkGaFUTA53x08LzkPK1O44ZnegvapRGWEpKSnK9Q1ZyDfGPiQNQtXrMWfRpkPbS1zNdovmxkR+YO0IsNmK/R0SE9VkJeU0IJVHjsMCHLzGEEQkqGafs39WF/GGOC3BGgwqnUX/VylIifmt+tbK1w0gMTlRjqv2vygjiZSXl7MzMkI3KOxcYjC2GSO2HjYFKJx081mBQMFMsbXZIunN6eHYMxjoYp5NWi64YHO5dF5RzgJWnCuoM/gN+qAxojNzXd2gztDm8ASvmprftVuXoklIGRiN6pcVnWojlvKjjuKkAnwegHA4bm1djXIlUlddhhu+V43E+PcAxy6p0RJnpmQsUDP4DQjui4f9pkY5Z4DnnQx4F6UiXGtG3JkOuN5Mg/70ozCPPQybqQY9+jYLk/Gi/wALUpJyEWfrijff2orF87fAlhKP3Dw9zGl66C2igCTaHM+m4V/U6lM5SaBgFdMiwn9qV/ujbdX/6LHqA1E78p/ntN+lCiIpO6zWkH/gwVIMGjxAlEWS6g/h2uEcCRSTb0Zp/OvCeHHWOPtCjGYrFi5bjqGJomz0EvdolC1GI0raW7HjsEsUbh5waS/0zkpDPiff+ZwINdaisa0NpwzugwvGDMWEbrnIEmYxZdggTB/UGyOKclF6tBgZwg7OGDkYhQIUHJabLEWp/lgJNq9Zo5hBUYIZLmELNJFj4GEVaz1BlN/yGgceXb4FZ11wIX739/twZPVHqtkpY8oZkv756NqnL2bNXYCydg8mFKariaH+MJsrobEMswHD0m2odnqR3a0XjHndkCC/9U+PR0pGBvbWNOCFhStxoOQYTGLUmNqbULV5HQ7u2oFF2/fBX3kUlsYqrC2thkXiFCe6uNXlQHrPgbhCPwXZwQTl8yrJnoKeK4Uth6pwOKUNtoARWTnZSE5J7hhA8M2UhRB8FauDs5fsPHKw2t1qsxgFJzgCi0N0BTSEaURkn+ciqmIaOA9EdarLzbJV+0GJdEjYHJdVDXEYb6sAiNVqDbMfeFnNMmbR/wDkC8pn5XrHb1FAUf96yT82c5GhfJFANrMBGzqayWL/OvvmIhMRwNGzP0QKpN4Q9utDOp0hrNcb6H2r1RGMnD4kKb5Xr8JpxuzRUo++fGFlQacb6thQ3i/CQNwet1oGlrcsXTIf5569EUmJ1ex7Pt5H3Ul0CfI909oQaTHB8agAwhnNMA1zC/vIhHcZvffqYBCF5nolB8buDhiy66SoV0ilbEDf/g3o33ebANxabNgSwSuv6fHqzAgOHqY/MiOsKTrY0yMw2gRQqA+JAxIHnaSh6lRnnFQk+Dfa2KX21Vm1H93rdF6COsk/8kAv0HdIAEeLI/hwXh2mTBmNkFjPRrNJdaqrq0ThfDNK418Xeh5mnra3tyElMRFr9xxAc2UpeqRxzgY7rY2wmXXY3NqOMUf7Y9SZwzB4RjdM7dod/bsJw7VYlYFx8fgRGNWvtxpFV9zYjiSbFaN6dVOj+F5ZvRklx6pw6pB+sEsZen3JKswRoMpvKoG/7LAabkvFKjaulrSSR+wUTzAb4ZV9jsZ6fcNOTJt+Bh555hmELTbU79iM9JETYUnPBWwJGDtxLLoVFuCld97HwbpWjC7KRLxRrxgIv4MjpEKS7wV2C5JCHjhqKvHcmh3obgoJGa5H6OBOuCuOYs3BMszcsAv1FWUYn25R5b+quRUmeQZZUaPTg5ycHGSKoVAw7lREktMxNdId8S55V1M76N7IJIbFiMOJcA20w98vCQkRK1JSk2FRzVcaMH/95SEIV+kK/3tL9h4sqfM54ywc0KzG+7Myk3XQWSvXAuH8DwGL6PwP+U0O1IRmqSTa/DRJOsljto6EA4GAah2JDuFljf5WyzcJIJQvkutMVBWYwFEQiO1/VohlyCeDaiojwMQWu4qLi1NgogAkFKKHRal/Br3ZEDA2uYDhRfFxQwfnn2EtmGjvsLy/pPhEAbDTmvJFAIQVw+V0oUuXfCxctBq7t+/H9ClidZnD0PPWWPOSkYTECM+sDBj7eOB8Igs6ow4pzxXDMsYBYxc/PK9nIvnxUrQ9lQ/rKAfizm4SkiJan4SIzhV81TDoKtF3kBuXXu7C2We7kZPrw4EDYcycFRJmEsGm9RE0N0vlFsVmitMjPlnARUxPvU1SxiIAIfFgnJXnWYlXRwZzhxMKZUfV9Y/9IOc7FIBs5cbhgtWvvdqItnYLhg7tB0ebQ00wpMsTTiL7jwUQUStU3spIkP0uXQrx2NsfwudxKeeFJU1tWOtpQGpxd9xuvgDJP81ATl4KjtW24tnFK1F2cD/6CnNwSJ68sWE33li0HIaGSnQ1hbFh70H88oW3UXNoLy7MtyPc2ozNmzbikfmrcEVhAvItetVxTdfUbOqhsEInCuPg0NpNDS48ubUEGw+X4tLLLsc/nnsOemuCGCheKYdGxPfoT9Um5SEClyeA4SOHY9zokZi/ch2W7NqPHsJ0ihJtCMg19OHBNxBIOCqsyBxBcUMz1h8px0A44fD60Cc7FdOK0uXIiKFZyXBL2Z9/qBJtviAGF2ahtLZegNaB0RddiTEXX4Mmtx9bdm/G6eiH1EbRxi0OjiWmq2xEPH5kH/Wh9pQkhG0GmMIGpKSnKgeV30xZCKC1eKn33SX7D9W2+N0WMwfnkF0oABFw0EuyC3DwQgEROa/Ag81aUkWD8gnCwxDkclIRb0TNQYgBSHx8/H/FCCzKNw0gJ5KvvTRIRql/hYWFOofDYbA77bqgJag3eUw6rzGkZzOWKECDT0pF0B/SxSfY9GdOzD3N1mVcmtiQ0ad8OeFcEDaXsdBzHPvnAQiVEQNdcg8a1A/3P7gSRw670b+nHlZ7CGYOkKJeNgi7WZyB5l90g7GXgNRurpkQge2iJvWcwD4b/KvFevtVFUxFHlgnCvso9Kii/rEU5z6LsZSE5BSp6EO8OGWKS5iAG4W5QWzZasATz7bjjddb8O4sL5Yt92P7zgBKy0JoaYxAcXPWFtVlY1DgorNJEJNTJ3VOPZ7gQtBSRxLU+zvti8UZn+ZHfoEBDz1cgn59+yA9Mx0Bf0DNvmZ6yBN4038kkBBEjFTkfvmG3Fxk5+Zh5rJV2FRajQ0N9ehV0xuP1F2ESpsDf2t6Fwc2rsWWdeuxfN1mdAm7kBRwoLq0BHM2bse0JGBIvB5HKqrwx4WbMCE7AdcPLBAjJIiAsx0PbyvDtO7ZGJebjFauuynpQn9WVgGMeGEcYTGLtze58dLucry/8whMYrT8/t77cOcffi9mswFur18AOQJruubhlmUmJk4BgR49euHSKy5FRUMLnl2wHG0OJ3qlJyHZalEgFRaw4TsJWoMyk7Cosg3pCTb0Tk3AmtJaLDpcqeaP9EqwYHlJNQJuF8ZPmIBUieOeo8dwxvd+iMGTT1NzlObNfl8YtBETgt2R02iFX614KWwzEIZHdLTO4YWtOYRjk20ItXnFqGhHnN2u5lR1Xh7h6ykTfjTsW+R6Y+GRg62ekM+s14XE0BEmQZCQpESYbtwFNHQ+SRFhHx1eeCX2UHNA5CFBo8BvJCwgYqKDDXNYDFe1guAnAORbCyT/CQByIvk6SoQuNzeXw4JhC7bq/BaLXh/QG8ImLlvs43r5hpBOZ7QKGymu8wX+b0bBtISuo/JgSI7e/uWEs5TVXBDZ5ygSWn6fJrHOdqOADIEnXSyuoUMH4R9Pbsfyla1IijMj0R6GNUGsXrMO/uezYRrWDte7KYpcBw/YEDwila3MgvZH8mC/qh7W01ph6uuGPlU0PeeiMSJ8DaMhSh8WE8oqrFj5kQmvvGjCE49b8MhDNrw1MwHbd8VLCUlCVnaahEzEJWaizZOM4jIbNmyx4f05OrwhTOXVNz2Y9Y4H8xe4sXqNF8X7pPK1itVqNsCeJGCYJC+1SjDJi0MMjIQEbhQa6hDx6dB7qADTkTDe/aBWQGy0Sju2eys39nLtf3JTFqNlNJjg8/swYGB/TD91OoKpVkxNH4aHTNfAbDVg/rHleKdym1zbLMrRiSaxzAuSE4SZxsEjYLmrulG5v6FDxB5pCcjiSn7xcci3mWCVcvNeeQu44M1VvSQf5N44QQ4752cIwNZ5Q/joWANe3VmCD/eWSnrbcM111+D+x/6BU8+cgRZ3QIGQmEqSlPKPbaIKCrS4a0EHj7AGsy0e5519FkaPH49VB0vxzrptqlk1PyEOqXarYoTsH+HUiAybGXPLmpGgC2JjaQ2avQH0z0zG9qMVOFZVgwGjx2LQaWcibE/E2d+/DSMmTVPDnFevWiHMtgXGRCv6utPQqyER/nah/wQQxknyOijfllrshUfK6e7CNhzdcwib12/E7t27VB9ZekaGXKnJyS8XPtTtXeR6feHhg/5gJGDUiwlE4BCbiQvaGQxcRoLNVgQTbUKhnPdLtENhrpBn0MnvEeWJV01YM9KTkkkxEAJI1Init15Odqr/J0rsGzkHRd/Qr0Ef19JidCYmGjwej+gno0nv85l1BoPZr9OZ9aGQqbQyEK54c8q9+Wf88lwkD4/e/uWEy3S2tLSqAp6akvyZs9EJIAx+sWTp74praHM46LFjx/Doo09h/foFmDohhMsuBAYNEeVToIPVZ0HbBb1g+X4N9D29aL8/D+EWUcgeofyPl8E7LxXWGU0wj3BALeBLk8Gug9tlxpIlZsx6M4xdwlYCwS7o3r0fBgzvh249eyG/qABpqUmIFwVhE+Di6BvV/kwrNMS1XEJwibJrd3GuiwMNNfVqWGd5STnKio+irqYCCNcgOd6Bvr2BUWPNGDfaJBauxFlAkNUObtpqsiVwkqJYAqhrN+H0s3QYM+4y3HDDFaq1rVfPnsJEkpTVSTbynybMM+YTmSYBhG5lNuzcgrayOtwVdxES4+1onbcHWzevx+yscuDiTKTV1sOlN6HQIslQdliNgCp1+VGUHI8edhM8ktaZoqyXVzswMEGAWMrNG0eb8ath+UgQ9un0B1Hr9GBvQzt21jSj3OFByBSnwGvajBk4/cyz0aVXT/jEHna5var8KcWsRVkTOdCO+VfyILYn38Prk4RZIOjHunUb8NYbM3FImFNRxIXRuSkoStFWKEyWeD22sxz7KmsxMNmMnmMmwd5Siy0CIEMnTsH0q29Uw5npgDGeg1cEPDZv2arWuPFK3agLteGC5l64ed8ANFfUytv1EpOI/JW8Fm1ss8TBEG/B5sv12FTUhKMVpcjLzsUVV1yB/PwCbZSe+q99yUmTSBP2vPXL2vN/uWxeQNDEaNAH9XqdR3DXK9HzGgxht+y7xeZ0hTknxACPMBDOC/FEIn4OJ/WKsRqwhsN+NQPEYgnY7fag1OmQsOrQ/v37WbQZmPBa4n8L5SSn+n+s8Ds7AEQy0ZDoSzQ445wmoZVGqfgmm15v9gV0Fp0+aC6t9AR2PD3xB0PO/cFtyJmuPeFLCod30tL6IgBCYeUNBYNq9Jbb5YbD0a4AhfNDli9fg1dfe6SdsdkAAP/0SURBVBNHi3dizEg/pp8ZQd+V2ejWYkNaRgQpLx+FTqz80M5EtPwlB6HiOIj9g9SZxTAPFgARXh2AFe+9Z8aD9xvQ7umOiaecgQsunI4BI4chNcGuXFpwXj71e1D+kLGx30jFTaxO+RCVmCzxVOgMRrGE2Yyipm7KNX653CFKq7K0FPt3H8SG9XtwcN821FUeQmZyKyZPDGP6NCMGjTAhM0Mu5nwFt9zsl5AZwMJFZtxwkwm//8M9ygMsR+B06dJVm4ktivU/bWgvFR7TmWlB9zD/+MejaAu48JvkizE0oSecNXUIzjqABk87ltqOYP65Xlxx3qUozMnD4QN7Ub16MY7s2gGbSVjYpNPQUnwQ1eWlaPL40eb1Izm/K/bXNuDMvCRk24zY1uRBhTcCh9GG5Ow89OrbB6NGDsXg4SPQpUdPxVacXilDagi5yjIlahPNvI59tYmejIq6Xg55humdEG+FRQpG8bEqrFz2EbauXwt3yUFk+dvR225ARVMznttRhmuuvAynXnCJ2ONBZObmIjM7R02mDPi4sJq2sBbndq1cs0458aQH4XpvK/LKI3jg8OlwVjWIRhXQgEn+GVCma8JeSz2SLHYk6I1okbISOrsIQ35xLrJychCW99CoUeAY+8iTJYEKbH/9rsqz7ly5wGI2BeQ1MQChGeaNCIAgrHMLG3NJvfLojTp3MBgUHm36GIBIffaZ/f5gDEDEMAxyXfNt27Z1Bo/jif8tk5Oc6v+xor7zElyi39dvn0EyUZ/k9RrarFZhlSaTKGijXgBEHwiYIzqztbTS6XnjV/0uuOT/fvQ3U+ElXymNuDxsbDb6FwUQKmyCCC1ap9sFj8sDj1hrHAVF30tr1mzEB7MX4OCBbcjPcGD0+AjG9zViyBk+pJaJZfjz3kiY4Ib1lxVw/boIcfeUwTTMidKSeNz6Qx0OFBfhxv/7Ia66/Fxk5ufCK0DhFQtaJywj3mIQKzqENnknLcDYx6sSLn9YT4kjMWF8Y1sGrTKL9SiIYpHncVQRFWNYvmXfoVJs2LQb61asxM5NG8TCrcSE0UFceHEcxo8VELIGAac8zxrCT35mxOr1vXD//b+BVSzX/LwC5OblKIVGRX3SFcZJEFEgeGvmTKzftQUjjV1wTeto+I0+eN/bB32d5CWCWG04gifHHsIll1+GotwC1aIXL+zK19oEZ2MdkvOK0NLWhtrtG9BSWwOnWOxNYQEEnQkTxo2Fw5KAnMIC5Ela5KaliuGQATNHq0mmsM/Iw5nnorRVPkicYqn0yeT6ZOppv0fPRu+lqNxlHss5m8UEm9UEn3xnfXUtSiurUFVWBlf5EaxYvAjV7gAuufAC9O7dB917dBdjRI9gKKAMIE6iVSsaCritEgApLytHQ50AqyGE8n2H8XTpRcgqFkCQ15WhCStwGNtQima0KqOmy6SBmHLDxRh15qmISxLDSL6X38hBBCwPJ108R7DppbvLz/79xoV2szFkMOjoW9pLn0k66N1hXcQt0fJIHNwEEINJ75L8l99M3ggLu9nMFWz9DAFrIBAXjAvEu+KDbda2UCcA0SyzaDJ/G+U/tQ/kZIuqD/3RX+csdOrcbrfeGgzqgxaL3uAWbmoIGkT0unBY0sNobPH6QsO72jLHjR94liF12Fcqnex0pNXFSsi1L1jgP0s0BSxFNNrerzqQo8dh0TbsE+jZsxumTZuCEcNHwRlIxbpNHsxb2Y4VSyM4WBtGW992tB8xQz++DQnXNiCuhx9r1yTj6qsNyM6/Aq+98QzOkIoYMtsEKDi3RIckuu2uPIb3Zr2H8tISDBo0RClEJlxMmchlqqjHjpkwZAPqn/zIdmsO8eWoKq5l4ROFxt937dyN3bv3YMr4URg4YiBmnHMGzhNrNb9gODZvt+L5l+rxztstcAtJyio0IzkTGD8aePH5OtQ3GzBi2ADVBp8Qn6C5qOe//zAWQqkThbhy5UouaIPzmvsiTWxp7+4ahA42SEXT4k1PtCvtJRgxaQziJf3Zlp8mhkV2URcU9u6LFNmPT0hE12GjoUvJQJXTJ+mRg5/ddScmnHMuBowYgV69eyMzPRtmq51dtMI0fPAIUwkE6CxRhHnBDfe5je7EznUE+dO5rMVCrMAfv07+Sr4GJE8JUCF5J2eGF3YpxIBBAzB00iQMnTAZr7/wvPLHRg/LXJGRnnPJOlJT08R4SkFSUiLsdhvKK+gQlJ4m3MhMS8eGwzsw3JuLxCYdZmIzZmELDqAcxjgdek4Ygmn33Ihpv7gG+YN6SjTCCPq0UY2sG6p+fB1lwVuJsi0fNb69puYoR2BJGhDr1SgsSaVgRAc16krOBwRU/JEwVz4Ny2+cQCgILsio4/oUxkgo7A2HOALLHDCHw3FqRcLIt92Ne0y+UwCyH/t1uTW5ukBGQNcaDOo4H8QQdOnDJpPoPj0XuZXSGDYGg4HIwO7pCaeO7nqBIWO4UY1V/ZISCrENmu5DxNIUS5EF/ouIqsgcbSKVm6BBS57nWJfZosTO0JzcbIwbMxynnjIF3boOhsOZhPU7vFiyrwWrnE3YuieMZocORw/G4ed3GHDZVXfikUf/gkicHc1Ojyq9qfFxaKipxD8efBB//8t92LR2DcwCctPPmtExf4VxZwKqINpFbaMn1NDd2L5seKAUTnSbLApj5osv4Dd33I6yyhq1sl1YL8pU0qH/wD4499IZaj2JiLkn3n6LDiTLUVYSFAAzY+J4A/7x2CH06jUI2dmZYs0GkSBWbAxU+U976X+G7N61C7sP7UWeMQWn1hYhSKW+qQIRDxtmJM7yr0HXjqWGQ+g9djC6F4mVLt9CJWtiuQiHlNPM4sOHMfu997B27Vq1qNMZZ5+NgaNGo6rJAb9HnqnAIqCYBhW7Vi609JCNpBFHR7ApNKSBg/qnJVXHtQR+yUztWGWXFvgh8oc6OXaOzDIpga7UTWJUiLqUAsjgFwPB5yXDCCI7N1MBy3tvv6m88cYL2HO1yezsbOVZwCblgE2QfGdZ+THl4qe1pQlFBQXYf+gAjrSUo7y1Ehsi+2Ex6dFr4jCM++WVGPn9c5HTuwv0/giCLvluYTOMu0ozzguJsg9+x0kVzzHsWr2o5v2NjWVWBSB0yc6JhAIi9MZLlyURbR0QuVqCPqhNMtQWtpMaGmIWRAwCIPHhsDliDpn8pkjAEvgkgHyrQeQ7BSCUXOTqfak+5VxRFLPBG4ko8JDAxYyFieoNPrEvbIaw7pKJXc815I+Kj62L8WVEMRCxxuiapL21FTu2bUeZ0Heu/ud0urB61WrsEsXjcDpU85ZyYRIVVgoqACoZggj9aHGrKr+cV81Hcg2f1bNHF0yZPAHTp52KQf1GwpbUDWUViZg714MP5/nx8zv/iDvvvB0Nbp9ys2EyciHgABZ9+AFee+ll5Yr753fciZ/+7OcYPeVUeMkeqECicaFCYUmPnYud57E6/8lqID/wGs4FGDRsKK6+/lpsXL0ab7zyCkYNGYS03Dw0tznh9YURL1b4uEnDcemVF6P7gHFYtMiLhx6SNDJ5kZ6sx6KllRg3YSQC8iymBZtCjiu/WEz+vVJdVY25H8xGY8iBie2F6OnPgre5HcFdDZIO7BgGLFLdHEYf5mEP8ob1xNB+g9TQbjpKZN5zjfjmpia89sqraGlpQXZWloCsMLYLL0SjO6CMETWKSj6ZX62C+nzNW4DJqEdaohV7d+6Sc3rEiwJXTT28RCR2rZZmsbNRsIjud352TMgk1q1cgfrKCnQvzJP4xsFPIOEkw+jNAbHDRw4bghUrVqC8pETya7zqP0tPz1ATQjksnUPYGc+y8go1YdYvTKL/gL5ormnAK0vegz8+iDMnnY5xv70aw245G1k98mEK6xEQlkwWL18pLN6m6ggBRNUFiTDryEkX5xHsWLuyeu62pmM2BSDsQaQLdzU8N8B5IBKfgHx/QHRJbIVCYSAcdoCQSYAEEb9YBKZQyG0XGzUctgVblRv39PT0cHl5+SdrzLdSvmsAouuFXjrOSvf5fPrYjHQTl9wV8OCMdDrOCnvFPhZGesVpPc+2Fo5IgzEpevu/LmqtBCkqa0V5vvjCi9i2ZYvy4NrW3oZ5c+ZhjZxvbW1Bc2MTamtqVCWjV1pVKeS+WAVhRaUrb/7OykMwibn6iH1cWOg9K1ffvr3Qs3sXxNvppt2GM886Gz+7/Wdo9ATFig+Bq9xRER/at18KQATXiHI/9fTpSEjLEFOK/RYmeTcVz/F/lA7lov6oU0q4Sz2i/Rj9nbuyw1pisViVz63zzz9XjSZ65eWX1YS77DzObwioiWout1/MOh169+6BC688D4OGjMW8Be1Yv+4wjhQfQEpiipwbpIZEc24I04HP15Thv0/odn/pkiV49+1ZKK4vR5LJhst8I2E3WhHZVoNwk0vSQMsngX849F7MiexGUr88jBk2SvLSopp8OEqJa3hwidjaujqkZ6Qry/3siy6CJTUD7R6fWtODwg33tG+XNBaQsImSTxCi/PDf/45bb7wehUUFmDBhHFzCWFSesAx1Sq/YM2Lg0TnE1DG3LL8chfeHu+7Ek488gnVr16kFqfr36aWaZP1sNuMzJA6co1GUn69WJhw0YAByxUhgIU5Klvzq6KsIKwbiEOOJz+7etavywMwRVRfedgPG3ngu0rvmQCeGhV+MHa8wFZZrsnd6pk6VusF0YR1Q9SL6PSddCCBrVlYu3N5SJQyE9Y+zzQU2I9oYk4hqwgp2LCTF5qwogHAhKS7JLXUoFDEaQ5GIVzVhdawDkphI103/A5BvkcRKmVoh0Z3hVgAihVAvVpLOEAoZpILRnQnFICaFQReKhK+d0W2avctIMYP+Na+87OjmOtYcaULra9eunXjt5VdUYefsao5f79a9O/bt26tZUxaLchZHnz+0QNk8QE+8lFil15qz6JjPqDVpKSCx0C2LUqYEE4m6qlhLFi9Wi1BVVFSgT58+uPn7N0Nni4dP6D87NilUOlnZOegulTdiMMMhldUfEONKagbfr+plNNW0jQYk/KcdaX94nXbmuPBYdaqrfZ16HlmP0xPAgEEDMXTkcGzZsh1pmZmSPgnR91ERhsUy9atO/CJhVBdeci4GjRyPGrHuFy9YgLHjxioFQtAhC+loylKR/eaFgxxeefElzJs7D66wD4VpOfie7XTkIBXl5cWo31aslj2zCffgWuCS02g1ePGmfgviu2Vi/OixyhDgeh4sE1xXY9WKlYqJMC3GTpqMwWPGoa5VlG1U06v01na1HUnnpEQ7HNXl+PmtP0Z1xTH87bEn0H/oCBilbGj3iAJUMdZu6QCN6DYmsXPc6TAIRNjHMn7iZFx/003IFKa6dNFCrPxoOTLSUpGTn6sms/NazjPhKLDa6mrM+eA9nHLKKYqB0wMDVxOMKfzKyio0Sjmnk8ThQ4eqcn/qqacqFsyRVT6HR3njZhlKkLRgnvPaNKkTLpcbhw4exNHiowgEA6r+EMQPHz6kygWZHMtFbEDHl5WI4yBWLlpSuny/qybeqtSkgENEDU6UGsQFpVRzltRLLiSlwENqD2egB4WqcEFnzZWJAhCunN1pIan/Aci3UlSViM1I93q9qg9ECp1e2KXeYDQqlyYEEDGJjY1NXv8VM7qOy+wzpg9MmdoTvoBwGOcTjz+ulpzlSJO21jbs3bsXHq8XGenpYnl3wapVq9QSqGwfTk5JRUZWJhYvXKhm544aM0b9xsJPS5vCikeJKUses5IYjYYoIxEFJSFVKjTBau6Hc8QatCFFwOoUqZj9pJK2unyiFHg/n6MlBoX9HGwaYROD1cJ2ZXod1ZQ5r9EUSew+dRC9N7ZVP9M5rzpmxZXElIpsVm3m7LuRR0UrNJu0pNInJqNX377aaC71TE34RL6D86vZAe8JhNGjVw+ce/GFOFZSgo8WL8K4ceNU577VapF30O27Bqz/DmluakZJaSm69u6OUZYuGLs9EQ3L9mL+illYu2cNdgcrcQj1OIom+euAFwE4TD68q9+OlKJMnDJpqsq/5OQUxUpnvjFTGQH8Hg6BPe+SS9Hg01ijQdKFXxn7UpUXkqZ2YQGVwtD+8rvf49TTpuFPf/0r8jjk2Z6gFCoNj9h9vKVjXwJLVefj2O+U2DkKn5GcmgJ7UjIG9u+Lc847H0WFRTh89KjKw0wBADZnMTtZxoaPGI5nn3hSjcIbNGiwan6yJ9gVC2G5reb6/Q0NSEtNQ19hMgQZr8+rRhoSlGlQ2ITNpEl9SUpMUnOACEArBFxffOEF5a2aa+VwHZJaMdLefH0mNm3cpPZdUncIxp832vHzJNK6B+tWbCxfc6Ct1mZR9Y/TX4PCK9RMdLlCQIMTCdkHomaicwY6nTJ0AIiU+TAZiC0YpAO+UEswupDU1v8ONyaU7xqAqC1npHMkls1hUy5N3FF/WFIIDPqA7BhCxrqWFs8VZ3QfVThg5FCYv9jCUpVi8T/79DMKNKj8aTEVCmCwImvrm7gx/cwzkd2zNx740x9QIHSf62Xf8sMfo0iYwNNPPgVnextGjR6j+k1YCdiswUmF+/ftx66dO9XyqRzKGuuQpyLhTGS2U/OeWW+/3dGUlSfPv/DSS+HkfA6ppFRCTAZNUSv9A7Mo+DS7BWG/T6054ZOKnCyKPzE+TlmWQfmjblN3SuB9Hfvqr/ZPHsb4sFOeqwo3iHLlMrqcYJeVZFfNHV7O95DrQiEBrbBa/0Uxoejj1UP5yNgxG8BcwozoD2vE+PF4/vEn1BrdgwcPUYDMNIg1Zal4dDzomxFOrszNzVGg1nfEUASHp6J9kBXolghzciKMonICHMYdbkZVpAEHUIViYxNWBo6gV/8+mH7aaYoxkqW+O2sWqqT8sI2fcp7kmzU9G+1Or3KMGEsXbqmkmQlcG6OlqR4rly3FFddfiynTz0Bju1jvXk0JK7Yp12lGQPT+TiG2o57NoA61f4QdpqtKW/nPDvmQWPxcV8YbCInRk40+A/pJ3BOVgaDdJeVFrktNS1aLP/3joYcwfsJ4NXKOrl5Ylplf9fX1qK6qQaGUz65du2jlQe6jMUBGzRFequNdDAQ1clHueWvmm5g7e7aUx4ACFbKaoq5F6q1k8pwrVNSlSLl898v3Z2RmKODiJFwaL6wf/BbNkGFMP1tCLbsiy5auLtl4xFNnFwCRO6J9H2y+ErAwKDbiF/NFjciSlA6EP76UbchDQDEYwkax0OjKXfTAidyYfKvlOwsgkpk6k9+k95v9+qAtqDcERS37DfKHPDtkbGkPBa47PX9Il979x8DeM3rrZ8u69evUmuW0nDIyM7Fzxw7VjDVw4CA1xJMdracIgHTp3Q/F+w8gT67p0rUbUou6IyuvAMNGjsDf/vRnFBUVont3jtDRY9+evXjx+eexYvlHKD5SrKysMlHMTqdDvYcgoyqFaIkli5Zgz+49qjmME9vOvfBCZOYXKB9Hxy1Rrdzynvg4K4Kudjzz7HP40+9+i6cfeRjvv/kWFi5YiGaxiPuJ9R+flKBG2SilpYRKRW20BJU/fBaVmV0fxpwPP8TvfvVrPPPwg5j7ziy8+eLzWLNuPZLtcRjQrw98bO5Q1EOC3Keeox50XDpXcH4X2UiygHGOWLpPPPQgxowZrQCS1ykgZZYpJfuJB33NQgBUM+Tlny/ihyUtHqm9C5A1qg+yTumH9NP6I3VKLyQNLkJcdoqkQTy24BhKzK245PyLMGzYMGVps5ysFlbKfCOAjxgzDsMnTNSarjgJQvuvpTdFvpOfyrykwh4yfBjSMvPQ7nBJOvBnSQ+5gI4Hlesc3qjSXN2qPYfP4Ib78lcd8WYeRX/QftMk9jwaLzRQ+F4qfRoN2pMpWh7QWOnbry82bdgg5XEnJk2apEZsEQwIIg3CtCsqKqWMd1V5yuZXKn7+xmG+XPecwErgYOC6/QsXzFf9RGQt2Tk56p2rVq5Et27dVP7zGWvWrMaQIUPk3f1UEzJX9dyyaTMqBEQIJmwBIECxvKrYqg89sQSbdmD50vXFW456GhUDia6FziSXG+lIMcBzUq8ESDQ37gIs2lK2crshEuEsQgUgFjZlOawhn9Gnlp74bwIQrcR8tyQiSkdlnknfoC1a5Tay+yOi03kl+Lm8FNWcLuTxNcFB54Sfn9dkGQGxzgpE+be1tCJLLNPv/+QnmLdwkeqTSEtNRZ1Q7nah2HabFdfd8j3lAvzg/r1q4aA2hwN9hgzDxddeJ0zkSfhE6Tc1NuPll14SK6pcKUrOEeDoKVpbLc0tqomMlJ+dk7S0Nq7foCohJy/2GdBfjeBpc3uVJaoBB4OmOOwCHi21Vbj2mmtwx89+guTEePzk5z9VS6luWLMKd/3spzjnrLNw7NAhJIjyV7qeSkdHxkALlU/SHkklFWeI4K477sT1V12JDatXCQtrwemnT8fv//AH7Ni4Hjdfdz2efuxxNUoIUuH5PC2ElULSmsDkj5zsqODRwCYdtyjHaeeeh5GTpiimxvc2iCXLAQhBMYFpccfu+yaF7w2FQ4pJ+V1e+JudCDa7YfJCtdtnD+qObheMRt87z0bPRy7D9c/fg/feegfnX3C+6vtqb2vDYlGQVMQclpuWkYkpZ5yBJmEe/Ej1/dGgpX807eUHvpvWegRGtR4Jz/FXssfMBCsMkaBivTajDpmJcWpGOcsBr+O4MKa3+hd9Ln9TbIXPl8DkJLtNS4hDGv1x6cKwStWg/6tUOcd72PwUi08sEFhoUNz5699g48ZN2LplqwBOAPV19fJbUPl6o3AEGoVA7GS/oZS14iNHZd+pzjEUHzmCxVJ/CNRczpZG01nnn4dzr7gKB0rKsGLFRwpkLrvySiRm5uCZp58WhpKolhlm/WDd4Pwhrv1fLvWIPuZYTj63rAgrgl7ANzrXj8viyOZjN8n3h8PyX9g0afrx3/2ATzuWsquPtKmT/53CvP+uSCzzdVgl9N9sVsdScSPhcLyUBR0nC1GPRa+L6F3OQKNoLrZxaqc+Q8g8OJa1u1hEtTXVqKypw7jRo3DvQ2LVz/4ANcIcWIlqq2sUCOQVdcWSZR/h4QcewLGSo0gSReCWinPxVVfBKxWQo7Pq6+sU08jNy0N+Xr5Q9u5oFGYw78M5UZaTodqOOTb+o6VL4PG6lTVmkYp5mihvrmWtNRFp8VfgI0okWyp/nCiXn9x6m7L0Zs+dj6rqWjWJsKykVFXW6793sxqae91116FNFHWclRPhNIXWWajck0WhPPS3v+ONV1/B/Q8+LBbxCJVk8+bNxT8efQTjROnPnP0hnnzsH1gq227JNmSk2JFgo6t2NsNF2VH04VG1ph2IMB7sp4mEdLj9t79DuQDxkiWL1W8N9Q3KZQeV6b9DGE+yOyoqKjIqR1rqalCDxNsU1MEaNCBRZ5W0T0T3Ll2ljPRAglKINmVccMiu1sSix/Szz0HEEgeXGCMx1qdyL7rfKVXklOQIv5vKUPY5t4YAvX/bFvzs1ltx1vhxuPTUKbjkzBn41S/vQOmBfQIGdvWe6C1aUE+L5a0GUFSwdmEF5nAAs9+dhR99/we4QIDtdGETP/y/H2CVxDtV8s8sZUrd1fEcKRPyh37SRo4agWtv+p4o9afUwBL2T7QI4BuFxTDuVOyNwkaee/ZZ/PH3f8DTTz2F1199Fa+88grWrlmj+gSXLVmqrmV/F9N3xrnnIquoG46UVypPv3REmVdUhKI+fdG7/0AcEGbPPscjwkB69OypQIfsLl3YPic0eoWJsFk1WiU+VeT7Ix5OPIoe8g/1g/yN3XmCJ6gJjqJDtGu0648LdU10979GvksAEpOOTKyLZqjB4FIMxBsDkYByPq5rdnjafAG3L2aFfJqw4/zhBx7E0sVL4Wx3qYJ6SApxcyCMidNPwzkXXoz5c+eqF+/auk21G2bn5GLAkKHwiEV2eM8uxJk0JZqUmKyaMAgIXKWRbeKk7ZNOPx0XXHctbvnlnSgVEFq0eKEooQTVeb5v337s2b1XNWexr2XEqFHIFsBxC7Awg+mHiJako7UV7898A78Ry/CSSy/Dhx/ORltzM5576gmpdHtU5z7bp1ulsrPZ4QVhP1WVlZglCiTBzJEt8jARTfFQgUEtmMRRUq+++jJu+v73MXz4MPU+dpJydcUtkjZbN23E86JEnGJt/+LnP8Ndd96FOa+/iubKMiTHmdUa4gQ+Pj7W0c/EUO9QL9TeyQmZPXr3xg0/uk2Y2ctK8TrF8iaDYycu5x0QML9RicaTo+MsFrOaMMcZ16mpnHmdrEYR8RwnCJoNJsUyCPpkbWxu3Lt3nxqZF5H49xsyCN379UNju1uep6UDv59pQoXOfiYeR6iXhPWoDOEu/4jWzhCW8dYrL+PcGWdg3nvv4SphgwMHDsCOrVvx7GOP4sxpp+G1F55Xip8DMfgsprC21fap/PlYNm82Vx/DpRdfjBuvvhZvvvaqiseMGWdi964dOPfcc4Rx3oE4neYxWatVfIomTBOnWDA33XIzXdNi6dKlckkYdbX1oF4mYDLPn3/mGTUXiiMEWX45MCQ5OUmBx7q1a+X6OtVc6RGwGDVhPDIKClDT0o4UuaZbly6qM3/0mNFiWLWhoqxENYXt3r1bLcSVJ4bXlddegwPFxZgr9S9Z0pneHPh+ssbPknAwEHE4PAEOef+YSFZIOgnlVeCgghwrvaF+j0rsWO9Ss9g7fpNvjGQiM3bvt16+iwDyMTE0/7NVwAIhprmurtnf5vU63Z8FIBwqO/P1N5S/HzZD7Nq9C126d8M2qbQczhjxBfHDn/4ERrGUWEF0wkJCovSs8gp6TaXs3LZNrfbGCkpaP3zUaBw4eEgNVcwUlnGKVNruAwejrs2DZUtXqM565bxPYkq6P3/ePCmN2sxjjkCZcsopUnmjbkgkh9VzRblVlZfiabH29h84gN6iiJ946hlccMmlmHLqNPz9gYfwl7/+FTf/6EeYdtp0PPD3v+OHAggEnjUrV3JIiWr/1qqM1gTA58dZjdi2abNqTlog7OI2sXwzs3Jw1z334M/CSl54+RXc84c/YvL48bhXnn/jDTfiWHkZHhZm9szjTyBZ7k8VBkPX5IxnTI7vHRcqnDZRrheLUijo0UtZqzxXLyyEFq5qxvqG66UoB9X/wrQxmsywWqyi8OywJ2hNjulpaSpPMjLSVccyQYUGAb91mShVDs/lN9B9ydTTz0CrR1v07JPfr475RwIVPdGF77VaTEhOsKFLsh3LFyxQ+faPp57F0OEcKr1FyuE2NVJrzISJOP/Ci/BjydOFcz9EijBR5qB6ZOy53MpZPtPd2oxrrr4GZUeLMXXaNOWKhKOe2J/Ab3hSys6i+fPw97/dj4w4k2rSiueoO2FifA4ZDYfZ5nUpwk9+8Qu89fbbaviu3+9TZZZ9HTt2bFeORjkysbCwQE065OTaFcLMOU+EzXM6KRccnZUivw0ZMQp1ze3CXONQU3EMRw4ewG4B4Pi0DDGEWlAjxg7rGAdvEMSnn3U2DLYEATC9OsfmNjd9y3FSokTyM1mrIE1IrT/AZOoMDlELRfCnAxiUl5PPFqO+6XOv+TbKd6kTnaKqCueCRAoj7CvQ2UIOXWefWKQiupDO6Hb7dQO6xFvHjex2lq1oUrIUAe0Jn5Atm7egWoAiJTkZBYWFKCkpVR3fJrMJ3bt2QdfuPRBnj0cX+c0t9L13n97I69ZDAMUmFlEC3n/7HXgEUM6/9AplwbJQV0hhX718GboUFUrFnySW1wTUCbMpOXQQs155EZXlJbjzzjtVB+SGDRuwZdMm1RzA1Q/PFMuwqEdPOLxeUVKCHlT0oty4Ek5eTg6uuOwyXCcK+LTTpmHkiOEYPXoURo8di1GjRmKCWHinC9M5/6KLxNKcoUaJ1QuTqBbGc/lVVyHZri2IRcZgke8LSF0ymwzYuHGzAtA77roLP/v5z3HVjddjytRTMEosw6FDBmOYhFHCioaLUps0eRIuEqv2UonHmNFjkCgsiqOMaMkE5Xk+sQ6VHtO0GXfUsap9shOROm8SMO7RuxeefvRR9OjWDTm5OfxVWfpsSlLfLUIl8U2IAhEJBAVa9gQTbmmZc+iq2gq4sAOXljeZI2ds0/UJO4a5BvxpZ5+DXMm3JqdHG3XF50af3fkdFPZpsenILooePhcObd+KhfMX4N5770VAnpWZla1GZq2TsuERYG0V5jdKAPy3v/8dqmtrhQ3PxxVXXy0PJesjWMX+UbQmyWeEGSwQq33JsmVixGTi7TffhEuetXHLZjQJa80WwyYgZeqtN2cqv1a1Ag4su0kpqYys2qeBQ19dAwcNVPN4yoUhTJ48Ba3ChN0uDwIBnzK6OGw9t6AI511yMQaPGysGzkG8JIx1pJRN9plUHqvAxKlTUdS7jwIWeo2eJ6x4tjBosvhLrroCu3fuxOxZbysmyNFdE0+ZqgalLF6+ErPffB0zpFynpKVi1jtvCyB5kJubq8CGhpD66mjaxiRYvzE8d+nuw0eqnW1WixiZEXaScyQWfWFFAogYAzq9Nnw3EtaL/acLqNnoIYP8rgvqTNH1QMLGcMgQCluDwbDPaIwIm/qvWAs9Jt9FBhKjkB8TUTqKarIpi1vRkGj2RDxhv1cYyInpLgsfO885KZBu1yGF9xd33wmbKIjxY8bAJwVVHqYUxFlnzkBKRiaeeOwx7N21E2YpP5y1Sz9H+w8eRFNVBSyi/MyinLv37Ik+anauVARRxC30WxUKYe/2bcpX1RlSGfoIEFG5r1m9RjWPMB5dunWRSjNSzVrW5g2w3FOh6cXCN8Am35QscVNxl8CvYgV3+0No9QbkewNq6wmGkVlYhIsvuxRvSoV7451ZsEj94rteeu45PP/sM0pBWYI++LxBXCCAM/PNNzD97LNgF2vQ6fai2eVHm9uvXF6cqKawgzmm+Fl1LZJ2Jvl+xjWqydQmVq+jG34R/AKOIyeOx/TzL1CDDDjggBMwue4Km7I+07L8JkQiSwBRQb6JAELwiAEImyY5l4Ht+nTP0rNvXwwVZVff7vm4Rdfp21nW+F1MH64+mGazIMVswJ0//TluvuUWzBIFP0by/gJJE2dTA6665hrc/atf4eqbbsSFl12u+rbYHHVE2Ge5MNH9wpTZr6WeTiXKgQyyNcqzaakvW7wIacKafnX33fjzH/+I/gMHYer0M3DzzTfjphuuV+Wtn7DYW753M/bt24dHpVz/5LbbUHusTJUzxSb5aCm3LJ+//cOfsEq+eceOHWoobiDgR1paOnr36aOcd27dtRv6lDQEDFbcIYx1fJQFc4CFT64tkjrG9dU57JxseI/UIcqZArxqlWb5BIcAZV5eLnLypN5MmoTqxhbsE5bDZk0C+BP/eEwipFMDT5gHfnnuCQsnRd7BaRzc+9QGiJha+CcG4otuqVfoXvq/V76LAKLJtui2QwQAosKRWFLXUdIQ9ImVJNqbI2L+WWi1kNqTCbAtfveePSgSOs7JXG4p7G/NfANlR4+oMessa8MFVPaIdXVo/z6pCHq1qtvtv/wlbr/jLiQLRfcL5WeGFHUpVBPJuorFZSQFl5pYX1WJDatXSGUIqsV0WNnXr1+Hmuoq1WxCTTtdWEOYbEOUtrIo5RwrsikKIMaoQqJwl8rKbNDBLoqIv7M5hQo6JJWWs4pb3D5ETBYU5GXj/gcfxEdLliA/J0st27p+9Wrcc89v4XW2qGVTvRED2gXoeB+HcbK9noDI0Om1ny5ykbxexZf/PnkTD2On5NFwtvvwg1/cgaY2h+qs18l3tLQ0qxFoBJFPVQz/BmE+xLZBsaiXi1XP0VG0vk2ibKdMn472kF714ajhyHKtqpidvkF9v9zPdTkS40ywSflh+/xPf3qbmgm/Ys1qvPjyS3jgoQfw+FNP4s9//hP+/Je/4KEnnsALb72J2QsX4pFHH8HFl16KLGEoJaVlMMtLmDu2OAuS7HEqxAuo1NU34OC+/WrkHye2PvvC85i/ZDFmfvAennj2WTzw8MN44pmn8ZA872EJZAKr167Fq6++ioKu3aLuTSTGEn9uvL4AhgkDPfu8C8T4eBZxUl67dimS59vVLPPxouwXzH4Phw4WSxpE0NTSjrv+9BeEDSYsmDNXgCYDSRKC8htBr6WxEfv37kFhQaGw5zGQpENaagoyhP306dkL0884AxZh5C3tDql/R2GzxanmNBosO7ZtU31OGRkZyvBgfwiBmeW+s/A4oudosbCWeR8T1hyFHl+olP03dp7H5DsJILMwKxKP+IjJZIo0COMg63BGmYfsh7lNEONsb0mLNxjwuRHkUpsnlhQpuLQs88TqObh3L2qbmpFbWIAeffth9pwPsXLpUqnwFjVG//Tpp+GGG29StJzi83iRX1iIP/z5D6q9ly7QadnF2eJx931/w7AJk1UloGJne+8+sbpOmXKKajOuqanFpg2b5Fq7umfg4EHChHrA6fWr6zVh05BOAQenE3yasBDQqiUDUApchZjC0uO9We8K0BjxJ1FKZwpjmnLKFNxx913oVtQFr738GmwmNpFpSuP4vVr4osLmEAZav5TOt/KZMYnt0oLNyM3Dj391N9544w3VOUu/SXRrQWWhhgYTaf7DZPvWbcq1fUJCompuGjFmrHLlzvVXNPDUhDFXaakdqn2yD87uJtjzPM9xLknPnj20izoJjWZ3IKxYoINeCMQQGDxiNO6UfFu4aKECLbcviHgjpGwdVIM8li5e3NEc+8Lrb2DO/AW485e/wJCRo2GJixeFG0C7hFa5zyUg4ReFTjXKuHLEVu8e3aWsW6WsaOyL5ghLICcKMq6/uOMOlFdWqRFW9CTA0WD0hDB27Fh069IVrz75mOoD5IRFvYDHT++8W/WV9O7dUzFzDvm2mUw4Vkz/aMWYetppyMvOgk7iUnOsHI0N9aqvhCtqNrc7kZmaKGBTj/5iiNHf1nXCloorKxUL4lBftgywrLCcHE9pinxROBDx+fwcyxstRBobkatET9BCMmgtFbFz7DdVv0UH4kQD74wJ9Q0N10vk33+LfCcB5JNiaNEsBAKJOqGJrqnJFYgE/F4EnNFT/yx0Q8H+hV69eqKxUSy3g4dVxbz4ssvx9PMvYtTYcWpmMHU6/U395p7f4LyLLgLXvuawWi4C1CpWNFuj2XygZg+LMuZMdjZ98Jzf40HJ4cNoqq9XypuW67atmlNGWlcEn8kCLFzQT7kgkXdRGbFicMQOlUmMbX+a8B6TRJL3sVDIoQpMEA4Z5ognKmcqMbYztza3oLauFunyG6/R7up0n/yRqKjfPk+EMImyE4UkNyhLkIpf/seeRYltY8JjjzCeMy+8GL0HD1Ed6mySaGxoVG3cHFCgvv8LxeCbEbb1LxP2wfwLSlxTRdmNn3oq6h3amvnMg5iI8onuRc9LoJKjWu502aeKMgrEcjBLnnKEl1/SwyUKs8HpRVxqpiozAY8Tf/nzX/DGiy+iqa4OFSVH8dB99+G9t97C1CmTEJeYhCYBIK/PL3kTkjIUkTqiU8aGTcou2RBt8c7xYRlSbFfKiShZOaPNE/EJMy3s0Q3X3/J/eP3115VHBQ5rZ3mjAXTZ5Zdh9dLFqCwtViMPvcLQZpw9A+NPOVXNcaLDTdYF1jW6/7nq2uvx05/9DAEpaKxH+3bvRpWUR3p+ZjliH119VbXqWOcQ3kmnTEVDW7swV4fKBzZj8b1BqX+qnLDMdZJwIBRxtrWFCIQnFs3S0TFRvlgx/6+UT0ud/1b5/Izm0h1iOVii1+pDQScCn85ASMNt1jhkZmUhS2jx3FnvqArklgpz7Q03YPDgwcrS4WgmWmLJQtnzcnO19mwChoTjVr8E1jv5E5LCTUXK+5yOdhw+uF9RcDpHpDLfs2ePcrrHORBDpNLkFxUKUNFZoqZtGHnuMYM5wov0//M+XqkmebfWCa2BiVfA8NRpp2LAoEH43W9/p42eevpp3HfvfWq2/SWXXSqsh4pA7lDv1oQDodnryDktn2whjgmroE9+dEgldst1BBylIFVayAXHH9fxPSrIH27J5MyWONz881/io+XLceDAAaXgmpqaFEP5T2vKokfmOlFyXBeDTGvK6dMRMccpBf2xtOu0je3TMCCrYvMi8/OLCNOS6cF+GPkvRxrMc8ADWePLL7yE1ORExUouv+IKfP8HP1AskxP61tLrbjQf2KymniXlgs2hZKWfxWg5BJkAwjLBD1DvlQe5PQFcf+ONMFmsavIkn0oDqrm5CT26d0eWsPk5785So8ZYOMicTjvvIky/8FKVPhEBMQ73LRAG/tTTT6Gge081oorv4VDuiy65VI0YY3NygtWMeXPmYO+B/Rg6ZgwSBazXrVmHxtpaFAnr54CToJSfEw/9FoLBuOsNktphxTC083KpxiokfMIk03Fxf9mcgHlQ2NLBLVs+2AKiTv4XCMvTd1Y4mTDWPkn2oXNrme9TBUQghLTU72+Fz81L/klotXA2MUGBvn7OOvtsLFm0EMcqKmA1G9He3q4sHY7KoWLn6BoWWBZcVjKeY3OTquSyryqpqmwsiBInnpN7qRDLSkrUSK4MqQgHpVK0trapd3My4RSxYl2i6AkRLPcUbvkMBn6gTyof+1w+reTyPH+1m/SIU8MxY0+KKKeGV19zNe781a/Qf9BA9B0wALff8Uv85Oc/Q1CUiprMFhV1l6QLKztniKumjmgFdbrdCky8UtfYvOLwB9Wa3065hiOweBWxi3GmxGLAbWw/Jtq1OgFXF0aOn4TLv3czXn/lVWVdcnY6h/XG2rf/E6RSLOH169cr/04+SYduvXuh35ChaHK4Vf5/qshP/JVlgeIVukaw1QzfzxamKLEm9vTjW/6TMkF/aza7Gv2nmpwkHuzkZwaQzcXipZqiZJfGuEXOfVZ0KRq+afHTVKncoMpEGLm52fjBbT/F+++/r/rvCIoGvVE1ZU0+5RRsWbUSPpdTTXAlS+PIqd59+wqghFTdUC7tpRB5BHj4O1mJV8rQFddci3t+9zt4WN9U/IPo2asXfvvHP+OGm76H0vIK7Nm1Q4yuBPTq3Uf5lyMD+STziAlPf/KXKDCo051NkxMBxiclI3yivpRvv3ynASQmBn2zKgAciaXXeTsVBmvY6xEACQot+RRhxeNcDZbrIUOHqlEib7/xBhLjbSxZ6ndWRGXFyTGbgBjUeTkm29BAg/ta5WRJ43k5VOfb2XxUX4+u3bqpaw4ePKQqPUv5SA6FFcuNa5rzmbxJu5+x4zPlr1xHi9cnFjktftpK1OmxSkIVy0DLdO6HH2KNWPN2k1GsOBPsElhJCVDpWdlqzsip06cju6AIbR6x8uUBjD8l9n0EU07oopPGFLm/WRT6g8JcLhULkRMWg/KR7aIACCBeiRObJZSS4kMYoU6iPVlE+6AO4SHBQS/vSrcbMWHSJPVsTlokCpGl0f+S6iD9FCXxTQnj8NHSpXCwP0sYpc5gFPYxA22+sGqaYSXk18UCpeNrGXUG+WCeY94RcF3+sNr/tC+LATVBXPt+7YksP0w7ty+E6667XoyRA3jg/gcx58PZAsCv4e677kZOXi4mTZwkSjqolLGUSrlHlVJ1/+cJh3ergRSyr65WO5LDEg2H249Lr7pSjaqiA0kOCydDoisW+rXyypazyG12ukrRC0gE4PO4JUu1d6tBBizm8s8oO2Q6BItBwvRz8wtUkxRZu8vrxTkXXIA7fv1r1bR7aP9+bNu4EQPE+MnOzlLGRazfjvH7+HfJDQJs8qKIetXxXFAVpRN4EFklecXulH15hpz3R386LvpWveprjR52lhOd+1bJdxZAVmHVp2aeVhAovojbH3SE/SdmIDHhaBX2WXAJz0svuxRvvPwSjhw9qqyojgIq11HBKwXLrU6bK8BqqSoFr+FFPI7us8mAbKXy2DG1glvfvv3UOgqcvEigIhWfJFabw6M1d7FSMeLRx6iKRgWvOpSpSESrEEQ4TNcrP/gY5ByVOF2Lev0+tAuzeerxJ3HhBReJlfgBdhcXo9HRBr3JAJOwErM8l53ybF9PjDMjSUKyncGCeJuAmlnAxuNAU2U5PnjvA9z64x/jzp/+TC1hSobGoZV07hiUykvFypnZqt8mGmdazWr/BMLv07ZUyhHEi5JJNfrx2lNP43fyDteU2/DB4hVob6iBS6x8Dq1m+v27QeTI4SM4cOCg8rpLRjp64kRk5ORpfso6LAbtWk2OH6gywaDylxutOdKp2JvW9Md8pNKmEcDf+aU87xLFSkXO72fKxp7KLa3v5Mws3Pvgg5h82qlSvrxqvNF1N92IH/zg+1Im5CnRZ/EGMmqLUa/K06cJf2I8yHbZ7hOlHx3vVVfIM2n83Pqz27Fy9RqVNqwT/NDYujhH9uyW8qWpJlU/pCAzmQhmNFJYLxRrV2AiQCLlkgMS2KeiTWTUmArdlnCgCvsKN6tZ7TU468yz1O9hMhqpgwrQ5fifJHqqE1j800XkgZTj+uKfhYNzwsn/neyD8rFh598RYWaqkJGRwRUJdeZAQB8wm/XesFdvlRKoXLsbdcbWVl/wqqm5/fP7DJyqTxnwT4WABS+mmFgQ29ra1KI4q1auQktzM86aMUOsIynUcl2swLOycP1rFnytsss/btVjOikBqYisUPTi++7MN1FecgS33nYrDkuFO3RgP/IKCtSEOs4A5tj3sFjiHL4rj1WBcdMqHyscVS9P8uGsEnwLrVQCi/YuWmMWkxkjhg3FmWedhTWbNmDTb++Be/FSLF29Clu2bcPO/ftw4GixhKM4VFaGgyVHsffQAWzftRMbNm/GqkWLseWdWVj+1FN49B+PYvnmTZg2dSp+/OMf4YxzzsaQESPUyCmfj8vlMm4SCbXVrFMKlUXHQSfhpRTGVS9Wa1ZKPJr2bMQ9D7+EF+evgKf36XCMvgYNNbUobN2L7n0HqmGaajCCsCm+gxLbflNCC/r9995FY32jxFviYTXg/HPPhz4pCa5Oa7RQVHLwn+xQfapj+aN+ZprIAcsS95mDnA9BBsPRUBxwceTgftwlDILrkXOkHica6uU8AUQrA5pS1p7LNVrlKZLe3bt1xTDJd1rxqRmZqsmSZYjuVthXwj49MpWa6mpkCOioOKnniUi0mFuMjwYeZJQCVioLadBoQ8qV8EY5ExBw69m9K9atX6/K8qTJk5WydzidqJfyrpM4T5o2TQ3J5veqvkJ5hsbmaYRpZTpWn9S38Zx6T/RdIjQyyGR2bNmKl154Tnlj+JEYNCoeEj97vF0Fs8mi7j8uEfir1oVmLdyxv7o16IozGYi+YqWpyYFc1la5cpc7AhGdWtpWrUQoF4QEuNRCUvINHGop5DocFpalXLmzyTyxOfG/xhMv5TsPIJKxOkcopBaXigsGhRgYDFJCpFzqDS0t3uAFY1O7dx80eLohdbBW+z5F6DyPbhqkzCI7JxtPPvGEWtejS2GRaq/mC7VCr1lPtNBiQ1bpO4r6gUcd+/KHK8pxbsNLzz6FrsI2pp12GubPnwe7TpT9hEvQlFiA+373Wzgb6zFxUC9YEpPEshSrSJ6tKji36g3RCiYHynpTv7GS843qZeoct35O/JKKdtbZZ+GAWG85iz/CxS1uxO/cA9PaDXAuXgbHgkVonr8ArXPmwTF3ASLzFyN92UqkL1+F+m1b0ZSRirNvuw1/vf8BTJwyGbDY1Qg0NokQtBRIRIUxoDCesX2VADHRPkClBxsKEpPssLibMfvZJ/GjD3Ziu7ELkiRNG0Zcg4i7CcGUQtTuXIMxXZJhTkhW38U1x9XscFFE37RsFeDl4mImqwnxpnj0N3fHzOXvIGK2oE+fngL6nK2tLRhFUfkQFe7xMHaGecqywxMcWSUpIv8ECCRtaACsX78RjXW1amLfvNkf4lhZORLpmyvBDkOcVTVHxpFJSDApRmGMjpbS0p6PZsc55yh55XlNrS3Yv2cv/nbffZjzwQdq5Fbvfn0ECM2qz4okhYGj6KhR1TBs5p0yUrRyrD5H/nArhzxQfzlMt0ePHnjumSeV08PsrGw1Q53lvaKiCjPOv1CtTsh81+pNtAxzGz3miEW1VSDCR/MP00T7S6ZDX2+cj7Vw/nz86Ec/UoNaOPiCTWc0LjiZk+DLZ3YWDUC2CYCEYgAigPAxAAlIvPzyJZyZrgBEvporEqqFpwT1JFuEW4sY243hgPF/APLfIrGSouPKhFxYSliIWt7WJQASMRoFCwwGnV9naGn3hC6bVtirR98+M4zpw06ofWIFT4q1FGa98rVDz7lHjxTjwzlzcOa556mOU/6u/desbQ0otBADjc5AwrZrTuzaI3T+8YceUP0rGWId7tq6Cfl9B8E/7Cxs8cSj8shhLPOkYs/SORgQH0K3Pv1UxzabrRhhxk5jItq+im50nxUz1rasrmEF5b2iHOgxdeTECXhBmE/CgcPonZKBJGE8XeLs6GaJQw9jHHqbrRhmsqFAlNlhvwcbBvRBwa/vxk1//JPyfRXQGeH0EFTli6Iv5l8eUrhRpymyjZ5W18SEGMv7rbY4ZMQZcHTtEvzqr4/j0UB3eAdMRO62uagZcrW8S+4KSX0W5daEFCQWLxdlMUgUnE4541Nt7QQuueyTyuLrEnbov/Pmm3CLdR026zDWMhhDA33wwfvvYuUHc+EMO9FnXH+kWpMUuDJWjJva8gGMa3SfipLlS52PHcsRP4Wt62Qiffr3xblnn4lpZ0xXPrgWLlqEv997LzYtmI+67Tuxr6QUh6oqcUyYRGVtLaqb6lHd2ICK2hocLS/HoeIj2LZzJ5Yv+wgLZ87EviefwjsPPgCvMFwaRJMmTRRjiANBBCgkt1hOVBOZ7CtvyWS0klexL1Dfoml2yVztLPOerChBmFh5ZRnmfjAHbe3NGDlylGpWI1tcsXw5Jk+ZgtT0dNXEqX279v0sswSODmYi59jnwd/5DhpmqhzJ75w7QgehLz3/AtLTU4UJ/1g9g3Eg80hIiIfZalaGhRa7mAhLqlkfenfBtv1VrWGngK7cEaEbEw4sDMg3sfednR1cJ50MRC1pGwMQOc+FUo4DSMAYDlvCXBf9fwDyXyCxktKxMmEMQGRL7NDrfaI9dTC2OLzBs4Yl5w0Y0v8sQ8bIEzvDigotHrlXVSCX04XBQ4bgnbfeVHMlppx6qirgitarCqddzwqnKUg5VoFnpfTJCVqI7Ly+9eab1QJTtNBYIZwNtTBOvhJttgysKnMgZE9FVsMubBz/Q8yZ9S7ijmzAgF7dkJiSppo2+EDqTYrasFKro2hC8Jg7sYqudsXckjjYzSZ0GzkSbyxbhJHNbQiI1eyXBwo/g14qtsPjwkJ3C2b3KkTqHbfj5j/9GVPHjoFJb4aTwyRFqXxcWfPr5LjzOZ76hCglIOeZLlwzPD3BDPexw/iHMJq7l5Vg65SfwFJUgIJ3/47qwVfDE58mGtQtEWf1DQApeQKshzA83onU3CL1acpPlljWBJGvG0CUEpV3LFu6DLt27ITeLukYV4jh5r6o3HgUhZXpqElogXlRK5auWwRT70T069GLHpQUA1SKNxrFmBFAicVbZVVsK4HnqUip0LlkcEBUXVHXbjhPwGTqjBmorqhA6buzkPbhPNiEUdYJgyyZPUeF4vffR9m7H6Bq1ntofO8DBOcsQOrqdZh0sBSew0cQvuZKPP7MM7AnJKoZ5aIstcxRQrCIBomDMkhUHKPbaDw1YXmPwCasWioYXn3pFfzm9rtwgXsUmhtbYOiXhPzUHLb5qGYtzvUYOXasmtOjgCP6TAKHxkT4/RqgcHSj/KgMDRXkGQnCuA4dOiTveQkb1q/DXXfdiZ7CdPh81lNOlqQvLLo44XP5r7MEqtaHZs3bvL+qDU7FQBSAqFZDsc8UgEhB6wCQjzEQOa8AhFsRBSBBUzD8PwD575COkiIAoieASIHTiYVqkAIuBrkQkLBByqZiIOELJhcU9B/Y/Txj5mgBkI8Xsg6R08q6lWKhLBw5xRm1XYqK8NBDD6mJUQMHDlQ+gViJWNHVVgKv5T7/8ZhNPCzgyTYrfnXHHWIh1uLev96HVctXIeJ1wt61P3Sjzsb2iiYU17bCl9MDtrpSJDXtR/XFv8OC3dXY+v4r6G50o0f3HjBKPFiytYrOeqZ9g/rbUXHkr2y0veNCIMtPTkJJOIiN776LIUaLGjpZ6WjDSn0Q64cMQNEvf45b7vktTh83Tnmj5Vh/1jL15Oi7VMLI/45n86Nj0vmF0X25XY3kSk2yIdJUibdfegG/eGkh3s+aDueM/0Nc0IWC13+NugGXw5HRFfC2yb1a+tMfGcIBuCyZ8O9eignD+yNiMMMiaU+PAWRczKOvU/jdHOgw+733ERZ6QFc2pxhHAW1hlK04iIRIHNINydiXdgxnHRiMle/MxQbHTvQa1hd56RJvf0jKgtZ3EEtCxRS13eN5FTvBo+g5/uXX+UNBNUAiNzsb0846E9lnnIHdJgMaK45hRLsb04U5SolEb1GD/cM69BW22NtgQaHFhiJhmSUeB5aeOx1/fvIJxNNwEFTSOvy1fNWMEoIxT3V+v0h0J3bMss3Jp/S6vKNsBx78xX0ofXIHihKycElgPCwOPdZgL/oP6I99e/ZLOTKhtLgYU06Zqvr5OPRdAQffIUEBFf+prTxftpJc0ToVhknexWUNXn/1Dbz++ms4RdjMDTfcoDrZyWgSEhNV8xWX2mVdO15Oj0ugdkPovYU7DlQ2BYWBnBhA5D6/vFkDkhMAyP+z9xZwdhVn//j3uq77bnbj7gnxQAIJ7m6lUKhSpAItdZe3Xvq2QEtx2mLBLUKEuLvuJrubdZfrdv7Pd845NzdBCrTv//NDnt25M2fOmTlzRp7v84xKeo4DENGEUx+l0whJH0cAIbHGUANRYyBirBwDicViNgESqyUZkVrlsHf3ackFJ+WVTpk84kJ7yUzHsSZxPOnVWGxDNKRKzAVOpaVlStL5lQBAdnau2iRRLSKTSk5JiBWeTFotDhObAOKV+9wO4he/+AWefe0FPPSd36Lv/nV4pXo9CssK4DnlKnTac7CmpgNhiurJKEJVE1G49SV9Udqsi3EkbySeXfomGla8gNEFPpQNqFQDz/IK1ZjZ9jkOoTdDsgFes2HqNj2NT1FDoOPHjccOUfXfbG3AwbIitJxxGk765p341K23Yt5JJ6nBdx6AxG4M1ajVe44R32LAl26MuDNJB1GLgKwAh98Ja18HXnvsIXzrgWfx98QotJxyPTBkLFx97ah84rvoGHEuegaMB0I9klj5AhWnEbEmbdjtQ1NLB8ahGeWDhqr4eXysGgvht78N0zCJEiyZFg3dNPwg9W3vEs4khnvphRfV1ufw2jDZNQbDnJU48sZ+xFqCSHiA0miecJ0U1uTtw+fD5yKyshFPrHoKXaI1jRs/FlkunxpsVkAi7yTTJPHXLBt60amXpXHPyAPzHlegM57BUhfnnn46XKfNwyvJCN6sOQBbXx8KpOxSUjciwkhDEijFvAyH8OiAAtx2zz0YUliYniKuvl2Mygf+6a8SMhzpa51EHlPPZ0vdCSUDePiZR/H0l/+GeRuG4+iAbpwelu+Me5Bt8eFQxxEkRkvbCMRRVFKittXZvHULzjzzLEQixkp9+XBVdsaf7qnXHV37YLctu7eAF196GQ/c/1dVFr/4+c8ExD2iESdVV2ZuXp66pvvty9SCZMfG1JI3DxyqaezvcToFvtQgug4gVqslJu9UO/FKSAUsUj7xlMXCs9B5rQBE6o1UHCRtMZtGABEe85E6zpb0sQeQaDSqAIRdWFLZ1PiHqCRSTx22UCymTR/uyJ190qjL7GWznP8uu8yGRWKD48FBo0ePUlMTf/WrX4r0nsBsUctzs3xKymLfrcNuV1Ny3SId5/jcqD9ci298404s27IKj3/rbox5sBEHNm7H3kEhlEycDevkM7G1rh2HOqPcN4KtRyRsO2Jlo5D//C/QO+QkIL8IkZGzsUkrxXPPPYf+rSswMNeLkrLyNJDoDNHICNM2TJrkgtoSu5FOPeVkTLjySsy59lqcf955GD14sNqqXA2MSzvRG6ER+m2ah+qWMtwk9biQDmrU2FzI87uQbK7FK08+ie/e9wR+H6xE7dzPIDVknHyr5H1XGyoe+Sr6RpyNrsGzgWCnRET4O4HYlSUgEveVIUQtZPww2ARQOKiqpE4yQzJKg7iojAv9OKV0y5Ytaov89WvXYqu4uXfV1i1b1Syk2iO16OzoVNIt4U6d72J+SAbxHJfXXnmFWwyj0FuAkx2T0XWoHW0bjopG6FCAHbHEMDw2AD32ABb7t+AKnIpxRwux+6W1eG7Xa7CWOTBq+DB4RCuIcmKEEN+lUi2v5FvNcksDivoj6V1K+jO6TSBhPg8rL1fn0OQuXIhVTgvWHqkWZtmB/EQC2ZJv2WI/1VKPAd+5C5dyJpS8O/1eIRWn7hQyXbp4oOjYTbhFGODwwdq9G/CbO36GyO+rcWPgLKwqP4BckdVPDoxGwBZG0pJEcdCPtbb98OX5pH3k4Lavfg133flNeEUTnzN7FgJhHk8g32J+tLKMl8mHEUCYIewiW7JsGf4q4Ldj+3b85Cc/wdixY9X4SkrqBDdv9HPsQ56j9kFScZ5AiZYN2svLth042BjudbvsUn2P10BOBBBxpzUQaZkJAY2UZtMkWVrSGXemItaIJvXlEw3kI0KqCo4YMcLS399PLcQqhUsgsdntdtFAkjaLVbP1BYParIkDCk+eNuxy0UBcEDX/nYiVMF25M66pMlcMqJBqpWH5ymV4Y80KrF6/Hu2d7ejr56rpHjS2NGHD5vX4y3334qe//jl8Fgf+Pvt2jFzSici8CgxyFMF64WAkKieix1OEl/e1qcV4inMYlT9uceLUns3IbdiFhsFzxCMIFBShb+w8rOj34HWRiNs3r8QgAZJiARJO0dTIRNnwhMyoTGMS3ZTwOEUzy+mEV5hMVJpKlAxJ/JSQmf7oY1ZmCyGzPfYUJUXaFkhmw+8T4LRq6DxyAIsefgjf/sfruD9ciUOzPwVtlIBhPCyJk3wXTePsjb/HSGsCm4Zfpn+f8T7dISZ9bbA7+aj2VtFC7KK1DB2uL3Ak45D3knlw8dqKFSvw9FNPY/HiJQoweAZ3U1OjWojIadldnd3o6aW7R01j5f29e/cKmBxRe5/xWFp2hzCPTHp20TNqrye4bZiGMShM5qJu2QGkwnE1DkMNjblBEBkVq0Kbower3DsxRxuHsfaBqNpjw+rnF2NJ7Rp4BudheGWVmmrKadr8U3VL3qPKii9MayBGHssN5oB+X/koNykqAEFNcYhI+aeedhoqzz4TNYMGYHWwF9X9PVjHHplPX4Nbb/+K5JG+WDVdzQyb1yRlmRELmS4KRB6nDTWdR/D73/4WG775HE7fMRwL/NOxJbcWuxzV+FT3XPRbIip97ILyax409bWgLi+AinwHzjhrMPLyp+Art92GMeNGY+rkiQpIOblEr7P625jvFPMpEHDtB8vx3nv+gmXLluLOO+/EeSLscIEsF5Wy6yonN0ftXs2xDzUumZH+TEq0bUy9snTLgQON4R63CAIGgKgzQQwAiUlYdl2lgcQEEHkwaYc9qdk1pYU44o5U1Bb9BEA+QsRaYxk0aJDF0EA4e9eWSCSogRgAYhUAiWrTxpXlzZ8+9Ap76QwBEG7v/C5k1GulRkuF5pjHgf371ayS7v5enHbSXJxTPBWbXlmON15fjBf/+RSeXfEqXlq0CJv++Rr8AeA7c67Ft7/9A3hfOoje7h749gfQ6e7CX2P12FR0GlbXdqKXh51T+9A/Q0pR0tXdifMr7bhj/kg8t+hlhCYs0McGODOptBKd407FyoAXi15bjBp5Z5Yw4JKcLHikUXEKssmU9B+dBZ9Yy6mRc1zevGN8bprMriv9rk5sn5RP2dBpk7l43U5kSaNMdTRh28qVuO/BR/D9xdvxqGMcGuZ+ColhEyWQpDvUDxFJRUWow/w/fAP/sI7HhvEV2JgslW8mmBtvYiLMhChb/E0txF2IxN4VmDt5jJp+ym4LHr5VXV2Ne/78Z7Vmh3sncYyEC0J5nrxoo2pLD6ZZzxd9G3Z+AbtEKL3ScLJEfV2dWtXMTSU5HZSayoo3VsDqtqLEWYjp9glo3dWA7l1tcIj2wfSlkyqOmIDIhOgQ1LnasVrbgQmRSvi9fpwUH4qi9VGsWPQS3mjcBFepF5WV5ch2ckxA7wLVxwKM+Ix46XMig1f+vG98C92ctaUJxxtQUIiZ007C3MsuQ+FZZ2LiddfhmquuEuXJob5VzW5ieDFmjSMxjmMX+g93bPaIpni4ox5/f/QBvPDVv2P8IhfOwwxkiVbRpHXjMfdSfC5wKpzCYhMiDDCoXWJOiBaSH/BgbfIQJp08AdOnbMOECRBtYSG+eit35XXgpMmT1MwpsnO1vxc1eDHUkDnhY836DfjxD36AdaI93nLrLbjhhusRFw05LgDCnRHyCwuOzcijFqo+4u0p2b4p9erSjQf3N0YzAeREDcQEkOPGQBSAaAIgooF8AiAfTWLNUQASCoUIImoMhF1YaQ3EYrFFpCaUeSLuC04bfbW9Yq7n3wKIxGpWSlXBpZLu2LlTHXbUZ0tg1I4ELj37ClxUOA4XrnHi0lu+iEswEldFRuLz37oTl1bnoqrHC9f1E+G8ZhL8l07C9oJm3Pz0n7AYg1FbNlOYVp/enUPSRVkpRbmOhDG8eze+/JXbkdOwES/vPQQMnysip6ASQYSKdXkV+kbNwSbXADy/cSfWL3kVfQd2IzsZRp4wQJvLI8zHGGQWo/dhp9m0kOHKqP50UgJUlPksmRXjEqbidhEwRNuQPNEC3Ti0djmeefpZ/OKZpbi7PoU3Bp6GrmnnA1UjhKOKxhGWNDOi3DKgaRMu+9MP8be6ESi441I81LAD+5yj9OXw6iHaNLQMm6Teryeou6UZk7PDKK6oUtoCQf1v992nNIi8vHzlV1JaItloV8fNDh02RO2jNGToUDURoayiArm5uWprcTJvHu16+HCNMLMslMu9PtFUeMIej2RdtnSp2jARAiCTU6NQEPWjYXW1sJ+UYJ6pfRhG3AQl9t0PiObj9UkH0BSLYnJHuQBfFLmubMwMD0bBun68+dJiLK1Zj3B+CgMHDkS+zycxWEXD1SVwRqj0EEaqX6pfc+xE4YDKk2P36Oa4AMHEJeVdKQy2LD9fwFIfn1MSunpSD6/Cmh40QpxS65L6yBmDB7vq8MA/HsLL33kQlQ8FcH7PZFRIGQaconnFrHi4ZCWshTYsaB6NOCcpMT4VlbBnAUR+b9lJAzH0wrkYVirfEfVgxqxm0UBOwS9+di+efuZFJOMJHQTsNtUt1dXRib179uGZp57H//zyV9iyaT0+97nP4gtf+ILaqJFrs1gPCPA+yTOXkxqoKTAZH/E2lGjfknr1tbUH97fEuz1OlakKQKS4RNsQALEJgGifAMjHGUAwqG6QNVSkA4gxjVfXQLigUAAkKJJ+VaHNe8mZ4661l88WAOEGi/+eVOUUw1rC7hDu/Nna2YZ8hx8TD2roWLEHWV+Zj+KvLEBuUlTplYdgdzsQPtoJ36/Ph21wPtrrD+H++/6Mm147hA5/CTD7YsTYlWNNs2shvfkpaTsSwZRIDS488zRMLR0J/PoPeNMt7GnYDGHKwpD5XEJAhNNccwoQGTkNhwZNx8udwL/e3IQ1i19Hw/ZNsAR6YBeG5uDKdJHa2N2jdlYVBqE0FXmXAhmJkUDDzR7V1ixyjzNtyEy4WI0rmF2xEOLdbWirO4J1K5bj8Seexq9eXIH/ORTEC/lTcXj6RQiPmgnh4HraePgjxWKuDBbNw73pCdxy/19wd9c0FDx6M0ILCvD4K2tRkz1Or7nC5NI8QHE25dD9qD0wv6TtR4R5+Y9uxGnz5qC7pw8PPPB3tYtxYVGxAgaepcLN/E6aNg1XXHk5JkyclAaQwUMGY9iI4Rg3fhwmTZmCWbNmq+N5yYReeO551NfXYdKkyfK6FJoaRaPashVRLY4Cay5mOCegfU8TevZ1iPYhaTHYBpNHlqRs+WNedvcFMejKAZhwexMefnknpvSOhtuZQsAWE00mH7MDgzFkfRLbn16Ol9a/hsPJdmQXZKGoIAc+AX4pFTURg4yfEaeZo2KUylI/pnainuBzxn2BDKXVMA79rgEaJ7hJBCWuEyJo9CdD2H5oN/52/1+x/BuPYchDQVzSMgmDvRWIeDSERMPKiXnwmHU55t53BXJbHMjdTI3Ard6pSCJmtfbnZqO8uAyb0YCR42vgsexBsu8QRk/w4PIrfyFldghP/vNp/OMff8cjDzyHRx/6Bx5/9F4sWfIi2lp24aRJpYjGHBgzZoJaB8PFlcyP4uIStXO1y+VWddRsn+9Gya4dWL1me822I4EOr2ggQiaAJCw2HmP7iQZC+ngDCN4eQKKiiTiFMwqAaOUl2b4rTx91jb1sphdWjwr8XomVtOFoo1pcePRwPbyTynHysDHwLBwN16enqVTYxpbAc9poaM/vQtYVY3CkIoCnHvsnvnXf83igdwy0wbNQFKhGx4h50JIZJyPyC0wjjQLhMCZbjuLCCVPR9fknMXetDbH+ldgwoBBaxXiR5jhmIA/zeWlYamyB01UqByM0djYOlo7D0rgfz+ypxysrVmPlmjXYv30HGg/uQ4cAQLi9ScBA0CbYB0tE4nK6YeUuxb3tiHV3INTaiPYjh1C/dzd2bNiA5StW4vFXl+HexWvwly21eDCQg+Xl01A74SxEJ54CFJZKcxPNiPuMCfNWYECNx5sNpzDgohf/hMotz+K3V9+O0i+fC5w9FMHODjy6eAPqiybKd2QCaQbx+/hDW4BNbTBhc6K3fh9OHZqH3ogw4W1bVV84zyPnOSqnn3G6OpRql2iL3KqDkjelXIIiiUBJzYNdVpTYuT3G5MlTcPK8U/D8889j/fr1mD9/vtq2pqa6GjFLApOton2E/Ghac1hpH0qrE2KyTPAwiVJ8LBLD0aFhfPZzE2CfshgPrG3BqIYhKBWmF7BEEBUNNlcEkFmxoRi/z4vgS/vwxuuvYc3hbWhNdcFd6EdRXiGyXQ41uUFpjxnvUfzSKH/l5J9xU1mGv94tpt9gFEy1WrhHAUIJDKL1iP+e9hq8uPhlLPr9Izj049dw0iIbzu8ah6FZlQi44whbk8JpU8hPZeGZvi3w/WAMbr7mc3jlwUUYWiPM3O1UAMI3qbdJnscE1P01KTy28l94ta4WU+fdjoLCG+WBM+D3pzB39jJce80YLFxwPk49NYIzzxyHK68Yh899PoAv3fxVTJ/kxcF9qxCIjBbAH67Kj0cn5+XlHreY1Jwt+W6kde/U1q7ZfGRDdX+770QA+UQDSdO/z8mPJqnvnod5tvYx7da+vj5bdjTbFvAEHAIkdgEUh9dqdbb2RrW5EwqKn/7VRS+7pnylCI5CFfj90KZNm1B98BB279iGDXuqMfK0haiwRzDQ6xPpN1uNK3RxFlBPP3bVdmFNQxzN3mFIDhQmmV+Gsq2PIVWYh9YxZ4iETk3CJH4C66HYwjA4XnB904v486ZsBMvzkH/eSQi2NeP0V36G3TNvRmTOJdB6WqShShgyMwZXDUmqPa+d3AiRE80krpQ0gWA/0NEKe0cT3L2t8EX7RVuKwa/F1GBkdMtiYVqDYCsfjGA4hADs6LM40Gf3IOzLRzS3GFphuWgXBYBbgJdaErWfuICGMFoFGEwELWHOHAhGVgGya7eh7JV70Vw1H0MDLXjxxjNRMV/AVqi19hAu/N7fsGH0tXIlYJrGEImE8aRt3Zm+joRh37sCP5+UROWosXjt9cUoLirBOeeeg7knn6zKYPHrr+Oaa69VW61XVlZi6LBhGCTax5DBQzBUNBGuUSgvLxes4/ReLgBNISc7S23aeM7ZZ2P06NH44he+gEXPLRINzo4r/WcieKgHjUtFu/Q49ApHkvTQbRqSXbNKdgew9bIA7vrz95DjeAhr9t+He2/LwyVbTsOkVDF6LUGR0jV1/rcnYUdW3A6ReCCwjc3uBlSPSiJ1cinK5gjznDgFg0srkJuVBa/No0CAM5t1DYWZRpsAwg40KRoaA030faYEMIwE8n4wxfPt+9Rkj63btqBu1W5YV7Vi6AEHJkerUGwvQNxtQb8zjqgUCqcCx6We5cGPVwN7cPhzTfjNbx4W7mrFTy/5Os54vRzunCyozQiNTOB7mBpf0oW9/ia8FhItfVAh5v/wfJy/4Cxk2d0iJC2SKvQsbO5Tpewfk3p1p4Q6BVr4B2LHcPhABF/95ssoHXgFbvzM5XBLvePxtfkFevcVQZD077QPUqz6Ee3H3/vta39e3LknP8spyUxxS+6wZF9YwodStlTQkrKEJaaQXNOOSK2OODUtGhHjSrliSWdSFNtE3BP0JPqcfUkBs0TR3qLUSqzUC0E3H2r6RAMxNBBX0mWNOWIitNg4FmJzWCy2gAgbA4p83qtOH3W1vXSmHzavCvx+iJvDtbS0INTbiZpeDcvLLsFL+5JYdDiMJ/f1458Hwni23ok3+kqxxzMefYNmQiuukKoVg0Uk9KK6legecyriDnk3GbtKuhhlGTaZcyyB8aLiX5wzEOH6Hp6UJgwZeNSfhdheaYzBZgRGzRbmHZW4ybAZNsPQj2MllNhTYuyi1eQVIFU5DLERExEcORWdQ6egedpZqKuuw5ejHagpLsUb87+IhuEz0DZyBnpHzUREnksMGiUaRpk0cHb5GfHyvSpus80w4eLmpSdblAQHypc/iPw1L6HxpE8jMGIWxhxciWvuOQTbsDLYRhShu70NjyzfhdYS0ajUeq0TiXGaZLyHWkQsKEqXaBVte1Dsc6C9uxeTJk/Cueefpzbsq6uvx3e//W111vuIkSNUftTW1mL9uvV4VaT8p556CoueeQbz5s3DkKE885sAKJxDtL6c3FyMGjVaGOSvMXLkKHSGujDMUokhsTI0bjqCZCAumKwzLpLpYkqPM1K0h8taMfP8U+BzzkVVYS7yRjnxzVeWIFe+YXK4UoEW/wi+MSlgbrqUp/kxNTEQ81uKMWhjHPFF1Tjw/EqsWrIUa7Ztwu76g2gUwaEt0iWaTEgYu+SbRzQJKV+OT/FwKJ4wGLZpouXE0BntRUNvC/Y1Hsb2PTvUViCvP/4s1v5pEdp/vwrlD7Zi/oZcnNU6DKO1KhE6HAi5kohIvGrPWcm7pABTvpaNTbEmbLliDX76qx7kxCyIumbizSdfx9BqPxxSN47rwlKWsGnRWvKSPhwubMUVh8dj7TNL8dL+NxDLtcBfNh+5/jYp+h2A6xcSYIaEEubuWCCmA0cb+/DIv2IYOrgQM2fMUpNYROo3xj7kOUPzeC8Akurdi9XL3jy8oSbc5jl+ED35SRfWMfr3OfnRJPXdpgYSDAatvpDPHvQG7S6Xyx4Oh50CJI6engjmTC4vfOYXZ7/smnx7CZxFKvD7of379mPnzh1oqjuMF1dsQP1ZP0RNPweopSGb1chk4GTclNIpnTu98HUdRXHTKhw59UtQh1qdWFrqWn7Y1y8S7JUdr+Jfv/ouuu58DsE/vIGCey7COUeFCZRfisFv/hmaNKSG876saroaXCdzVS2XcdCYbsYrpLqVlEN3+7OBxkO4/tU/46HUeXjOsx1XjRyO6OwrIdxdD8vnFInbbKimF4nv5jPUOuyi8Xj8yD66GyWvPyiMqAKt069QfQUcTL9o++N4cJtI+fEEyh//Impye3HWD59EzcTLJLwIhCpe+UnHb7jNNNBiGuKirfT1CeN6EZcPsSGQsuPW225DSVmpmtq7atUqfOb6T6vdYbmLbW9Pj9oZtrWlFXUCJLV1depY33POOUd1hRBA1DY0AoZcf8CpwbffcouAzhHMnjcHZyZnIrfbg8OviqSe0WWS2XVFm9ckNfgdTGLJjIO48/EfoSK3VHw17DqwFv+46BHEklHE7UF8oWUWciPs0gqLJqLBIRzbJplFzcQlcbjgkD/GlkSf6AI9CKLZ1oM6bx86/AkE86xIFDqQzHPDkivM1etBW6gbfdEERvuK0dfbA2t3DLbOGDwdSeQFbKgKZqEynqO0iRy4JVV2iOiNoC2OmICOJt+WJNcUk5B6Q06aJ5LLG/Z9eGDYXjz5/IUYwNXk4aXoc4/BL67qwDnLi+HKEb9jEKLIdPs1N57J34iqeBHmdY/CwehRbHRXo3ecC3mzqzBg3BCUlpWJJqyPSfLwsJajYax94VW8vPg53Hz7zbj80svVOBXHPvLz8uGSNJgzyt4Lpeqfwm9+/Ks3fvZM49aiHLckLcX+44goq2GrzRIUXAgamoc0TMFPcUvLTWsgzqQzTg1EhNHYR1kDMVnFJ5RBUjEyCpZTL4ULkeF/AOLUUPa9eoX5WkI9SPR1SmsTiZxjEty/iYaD3LQpu5CZKCbugK/7CKIFA3RGa9Y13jONYkO05J68g9uDa4Fe5P/6UuT97ELwOJwsxh0JoO6cbyAOL4Y8+l14uQAvh91xEu7EKmxEqd+QC7PRCZNEKoQF//odfjpwAboF0M45/TxccnAN0Fov991GEKlSyqQjyoiTZLxQ3u8WsbvqlT+j9Lm/onXk+Wicc70oKQIMnIkl2ldpMIysH56LrJtPR9+Vf0f/tkMI5uRIYCNCWpnGJPPdypL3OXjKXhLNljzU1jegqmoAykTbCIciaseAk6ZOwcCBg/DLX/5SnfueX1CgZjpNnzFdHdl75zfuxGdu/IwwrCw1nVfv7tHfQTe3bOfg+tGWBhTZ81Co5aKzpo1b770jeGQSu27sFhtSwZiacKEo/r+wu59C3OvCdZ2nYIA2AD8ZsATbsutRlJA6JSBosl9CBl0CM+iX336BYJsw+hJh5dOTw3Bl/0n4UvNM3LF3Er6+agRue74MX3w4V7Q7AYN9Xei1tOCkv/fizqcH4bZlQ3DH9gm4pWE6ruuZhlPiI1GBQmkFToGjlAKmiFqUrb/XJL6f31iczMKS3H1Y5tmL6bkjUOzKQyoq2rMIOYlkhzQjrhYXiZ4BxKTzxbSFqGmNCQ/APmcjQo4Y8v15uNQ6B5dvGYVRv48i9PmN2HXlP7H8kgex4pKHsOuKZ5C8eSUGPB+GUzQdd5ZXouML2E2n18XM6vieyObgHlvHTVk5gRgjX/Kxpo81gBSjmGrlO1YCYTsIdQcSwjUi778G6kQpjzM/OGDrZr9SV5O0pROnAzPujPhZ6VNJuPubECgdrgMO368M75vG8CNJhe8T/IlFhflKcPf542HLzxFpTpqAMOVUsBuNcz+NjtFnoeofP0bx9ldFCjXGJ9gO0ppDBjFq+vPgHX8uPP+8G9eeehby1wj4XTMazktn4QtNBShc/Ai3N9Wffzti1EwHH/BmS1w+lG56HgMf/J6k14OaM7+JvpIRIoWLFiMiHge9kQigyulE6rUahF7eDdeMwegQAOsHx1MYlfmyE16a9s7wZ37aXcgZNweVI8djyqSJavEaZ+lwfyQe63r/3+/Hgf0HsHDBAnzxi1/EU08+qU7G4xgHB855nj2nheqD4ccGfznLhwsqZ8+di9PPOAMjyofBXyhaU0OP2nRSPccsFJukbF4bfmT9tDlQbQlZ9O34E/8Eev4It7sK8WwLOrVezOsbiav75+OpkgO4u/JN2DjGENcndWTK8eZ76BcTGb9ffnsRFpsmJVd2Yd8eFKEUy5xdmP7NCtx9/wA8NrMBXUqD8SAgzxGIGI6AETV0Bf6pNJsvMYj3XEk78lN+PFy0Dlu99fhK2+nw27IRtyagJe6S7x2FhOuHEpanHJrs3TByoYrUsGMCgAOjhYiIetUpmhcf6raHoGXZMSSvHHOyRuF0y2ScE5yEs4MTcaZlCmb6x8KV5UJClIXc7Fx5jz7jTG3zcmKC3wNZ7R5kuS36sVask3pSFRlF9xaSuqCKVUQtC6spSTQVS1JLcp0ZP/kjRyp/PiHhL9ZOdT66NcBRZp00zWUJdjXHLRERVRXjeP9EDYRbJ2Tn5CE/Jws4ulP1/74rSaV3xkJwJIOIFAxU0vjxrZZu41pZkmSnHf3Ce8JBaXChBNo+8yASWxtRVCCMneMPTH+gHV1DTsKR874L/44NGPr4j5HV06RrIw5h2mTyJwIJrwX8yl5/AO6gvGPymfD8+GQ4xpQj9MBSZE86FdlHW+Cp2aq6o942PNPuy4HN40XR/jcx9O/fhmv3HtTOuRktky8QxSuia2ECVOp7BGAdfa0YXFGI6LJ9sA/Lh/vBq9AoeRLUDAAhmXlynG24M4ljR1mFKBw+BlF3NjxOh9IaJHHybxFNRD/tceWqlfjd736vDqL6+le/hhnTZ+DkOXNw4w03YMP6jUoYIBF8FBkWgWjgoIHwyv3QynbUPrsH8b6oGvtgbpgpStvKwTvH8or9/46QX7LhMcmLpyTP/xdeXx7shTwtMok+awh5MQ++3HEmnI483DV8Kd4oqkGOxQ0fXBLTsbgyia9i3PqfzuwJIUfQivUXp3DJ2WUos3fjvL9Mw93Dl8s9p2TvsRBmmo+jjFfxvTkJDxL2FH45YDH6HUnc0XoWokkBnmxNgC4Kq+02WPO/hQgngUhTcog2onQm+U/niWmLH7c2yUm4kSvx1jnb4dQ4BiFpl7oU1mIIWEQLscUQcSZ0I0DTo4mWHW+GxWNHaVGx8eECIoIidL5T/rwjSV3Mzcvm1sHvNN+PZCZbqjnnrB1Px/dkSLHGeAbVR4s+AZB3IJE0VeFrDs2SUl1Y77MCkiQIVzVzoRoZeOWgIfC27ZNGIlXynZgdSe7Zwz3q0KEkB8/N59OGz4hR3SNimDS7U6RFO0LSwPruXolETT8cXRqKOdagCYNmOIJIuBdRhwNHzr4DPWVTUP70nzDwtb/Cza6jnCK1BkOPUyLldN+sHBRUb4Z36wb0nXoTnKkIQr9eitCaanhPHY1wNIq2yRehZOkTqs9ZvUPllRgO7ovmYhUJv/DAWgx99Efwr12BpjGXoW7+54WZ+0Tr6DKelXD8HP6IxuYOtKFKQMf7vfNR8KcrBJwcqD3SLBoTu7DYpPkOIX5X2hajrAw/00j0+1qCeOiZl3HowD41wMqHeYurm5csWYzP3fRZ/OGPf0BdXR0Ki4pQUlKsojsomsjePXtUV6Sit6kLKREwOw+3ofu5OgTremBzC5OUx2iOPc0L/YrxkrXpzFqSJ0KDSzSQHi4U5TTceD18nhDcpW6EUlE1Uysq0nu/JYzTe8bgyr55WFrSjB8NXY6anE6IrikwYlPvejdmScbtEt36n8Vbce7tMeR57kCsfwwuGL8Evk8NxkOOLciXuP4dw+V9R9KKklgWdmQ34ieVizEmUombWucgKDpLQPQImy8Bq3OMaLrXqPznoj4txJ11WUf0tDB/VEujLZaeLwIiUuerovlodPWIvwFpckMZua9IwjA7uQYmKHW8Id6BnPw8FBSIQCT+bLbmvmd6Lr8PsrthSyWY0nckXeNQ89Xelt4OVD5q9G758wkJWSwuHqz/gYmVuKCwQKRGO4aNGQdb80FYWo8IsrCD7B1kG4sDrmA7YtmFIo1lvP3tqiP92Artoh0IUAXeqEb44eUoePw62OcOkUYozStMJi3MnA8zvnhMGnI3OkbORfV530E0bMegR38mQHI//KKlWDlY7tWNN9iNkmfvR8P8LyFJwNLisJfnIfr8XkT3NsAWD0IbNBEJWwGK1y7SB9qpzWTlcy9BFO9chmEPfg/Zby5D89CzcGTBrQgUDhBJVNKkuuZOyF2+I5FAUW8bhpw6Gdbrpkp2SETJBI60iwTry5U0mAD8LvSW2xqSNmHCwvT6e4VJM7xwn9y8XPztb3/DzV/6ktqK5OILL8L3f/B9PPn001i9dh3eXLMGq958E9d9+jr09fVJLOzGUfKzEOUKStk2dAW6kd3nQbG/ABr7MFi0RhpoHWdUYCMWckBe21LwhaNo7TxP6sbXkAz8GX6baJAjBqMnJcJAiuXHRzX02UQbibrw2bb5GJMcibsH7sDvBr+JFp/4wys6hACQ+jue6OMV8NjsbEb94H7MHzwcqegi2LKvgcX+JXwxNgurcpuwvKBOIMSjtJUTiX5W4YsFSR8SzhT+OPBNPFO8Fzd2zsOCnlHoskoZyVMxEWR8xeWSD68hGfqjCkthwxoV4FFsR89Hk9L5Iob+MUscg2OFaLf1Ii4aiSWTF2cki74ch+pO9qEh2YFhQ4eqqbssFy5ytdmoveh/74tsbm5u6mFAvQeLZEpsejIzNIz3HHlA9CfD+ZGg/4Q3fujpKfl7N7JYpLbHOKiZktr+AbJKqgorMrfL4EydsqrBGFyaC+/htYCL3T3Gc8eReEqldwiDjWcV6FUzbeTn7QxvCnOMJJxodUaRff4sdH31SQR+vwRDSyqE2XTIM/pjyrAd0BZtJJmMomXGpTh8+tcQiThR8c//xZAnf4vCQxvgkkY84InfoW302QgVV6nBeC2aguOCMbAV+xF+djesA/NhCfagdfplyN64Au5IJ9yxAAYsfxyDH/gRPNu2isZxMQ4vvBX9xYN14OCsKJUWpsNIC4lurkMJ9GBCpQNZ9+1C+Lmt6lY82IsjQckbb5ZkkWhGJBUHDeOgMd2GbRLdBB2R7K0lQ3Dk4H64BMApmVLyf/KJJ3DNNdfi3r/ehxs/e5NaFDhs2FDkF+jlxnUf3JBP8XqJhjOwWK5qM0nhLtRMmtuaYT2agJd7Vcl99XZ5XiWFbpIwQZOV6fd1lwISwYesqBstR3aJ3wzY8x+TapeN/AFZ6LBzlY2aSqqkdTLTmDWJHlsA4wJluLltIdyOUvx06HrcPWg9urwh5AoEuIVVq9eoPzZ2SuQWPF6+E2d1T0R2UD7GMQzJ8AYkUysFpP24Ljgb91dsRZc7LGBzDIhomII8ARbuefV86R78YNgbyLbl4o6WM1AS9Ul6goqhcKZw0K7BVyRaiDWEVOh1iXstgqEoHP087VLSRQYvkarvUbHreUJDP9H7URD3I44EQvaoerciPmo4Scw9rqBvSnahDT0YM3oMuMs1nyF4qN0TqCRkhHlPZHXC43Y6JH4V8jhtgm4xVs1qdroqkq9667OkfPn8JCddi3wFv/6xHxH6WAOIScIAMgq1T6qMISOK7fD5LLA77R90FhaJ5y5zywy/34uZ8xfCsvkFOEO9qtvp7ckKe6QHcZ/UPJOOY4g0J1wL0wo7ctGoReH51bnI/dY5CMcFAFotqEgIgKjn5bNUWMMogUqYSLATMbsNrZPOQfU530Bn/nhkbViHoXd/Hf1Zg9ExbgEQEMbPBpntRvCHr0jDtCL3/uuQCsaBaARxfx46Rp2OYffehQFP34NUWxCHZ30OdafchEB+hYBVjxrMV+lQ7+ePkZ50guSaABJtx4y+GKyHQ+j58wrlXbt/H/YLwMHjkyRLms0g70QsQfNdJDJ8udBGzMKSNzdgz65tivEnRNv58i234JFHHsZXbr8dr732mjpTvKmpCR3t7QgERMOSP8EKIw7K4HqkBBJKudwTa/+evfB12ZQWw+eOSx4/k8a4JOn3zZiEpCVmJzzoONKqS/6O8eJ3B8oHFaPD3wtrSgcekh5WbgufClo5yB3DKT1D8MX2M5By5AmQbMRvhqxBrYTzWV2qc4vgkSWQ8mzJPrjtOZgQKUfAGpS8DIuGQEEqhZBoQQPC2VgYnIhfVa0WxmtXwEUg4hTeiGhWz5cdwLdGvoG9uQHc3LoA53SMUV1WYYuUl6SHfwSQHmcE5QPFbTtDNJxvieDwY/T01MET8kq1Y2YeIwKiPlqkfxeJ611cSRv8KRc6CUyZ/QAZwe0iAPSnQtiVOIJUjhUnTZ6q/KkV8lRPUwN53+QQ+HRxsxapa+9Mb4nYBI+3gMhHlD4BkBPIHPsgRRDRCspLnJrL6yNT+KDESlxUXKwa8ZRZp2CgKwL77tfkhjHecBzxWoNTNIOkixvmGV7KyI9ivLRpSZpM/0QM8bxyHGlskuAJZH16OvKe+RzKzpqMUZowbu5sKwzBCKCHIak4RY7iQHO0H8lECN1DT8KR+Z9F9YKvonXy+brWoMRCeaw/Bu/1c+D/zpmIvbYD1pY+0aaEsUd60T14KuqnXIfamTegSTSSmMejAwf3uUq/y3i/eW1yA+Ut1dFqh7/tAGa7iuG57UwJb0Fi0R7sratFt/ipjSRVEAmgbCM8yYhWOTLjJhGsg6LV1W7HrkOH8L93/wkp0Sy43uOCCy7EX//6NxxtaMSPf/hDfPHzX8B5556L8887X5198vf7/67Oa1FnTggROLhTrdqV1+nEuvVr8cA996tTBnV5XSf1SbxU6dL9lR8d6lJnbTTUaHKsPvTWdIjMbQgrsZcxomoxIlUFoh2GYRMmqp6XsGY4+rAnvt8WRSIVx+k9I3FT+6nIshbjT4O24WdDV2FNfiM8AiRtrgReLjyMC0T7CHInXIsP8d4fweqYKfX+GiniIHosQZzSPQxeay7+WrEZfosf1VnduL9qK344bCV2CXBc0TMDN7TOhDtuRa8trPKD6dA1CdEskho6/UlUVmXLN/xLAGqRAP809Hf2wRexKcXLQpBVQKuHUdoZvytt9Ou8lBdddh1A5FL/aBIvxE2Aa050YV+0DsNHj8LQQUP0cpLy55btSgvh+Nr7JWmbdo+bpx6Yg+jmm9OUNPemfgew4AwsvxiwB/kjSp8AyL8jbr2hGIcwrg9Mwhyys9UWIMWlJTj30kvgWP0wHIE2xTDfUjdFwrbyXAYXZ/3ojSH9TIZTkXnN5/NKsKm2HeFOvcsq1R9C6p7NOGNUJSzN+8FT+sT3WHgVL23DbRrOlgn3IubNkqSoLjwxUlVsbNQiG/ayn1tAblgxNGHoalIAn0om0FcxSm1ZoY9xCCipOOWm+S6ScprX5n39iqvVp2lNGFfjQKC5WZh+FNY3DmJDXRMSEreakcZaq7gMA2SGNyMhnZBvHNDvbZVvcKBqyEgsfu1VrFmzWq27CIbDOG3hQjzxxBP40Y9/osJx0LypsQG5OTkYOXKEmmnFhYPsziKz9/n84k7gqSefUFuYbF+7RXV3kfnrbN4gcepJ5Z9JOuNMM0+hpGi4WTYvtLoQmplO8Y913o0KrzD/iRa0RQOiB2TUQT2YitNkuvzpsYXkXgpzRCP5QvsCjEmMxotldfjxsFX40eDFmB3mDsEe0RmCEjYXzvw/IxVbI0X1J/nsbKWUdlv7cV3bDNR6Q/jyqBfxUNUeJJ1+3NgxH9c0n4SiiBc9or0kRNVIFwPJSIcmPLOnIon8IhEugjWweUQQsP8E/a0JFEYp0/PbjfwwgIJkxqPyxfDMTci7BEBUFxbbIb2NB23yFxHQ3JasQY2lFWedfoZa6MnbBA6nU3KM5f5ByO4RmcNp86j+sAzK4Jjyfq4IVmMhKsUZQEK/TGG0iEDyVno7vw8VfQIgGZRZ4CRWApHr9RbxActa4lCGJxCWlJQo5nP6uRdgSlUenMv/Kg2WURvGIDJkHpwTVxpDRpIyk0B3OozYrMK+LOwP2fXDjIT6n9iCnqX7cFqkCBV9u8VH2gKlfBWWxghvRmOSOVbIVfGKxK0atDT8LDdimw+j/7svCSC5JWvEP/0N8gg3RySgqPfQwzDK4o9Bymn4k5h+tx+W1r24pEO0nPoEep5aj9yvnob2zw3Fsu2iWXHwXWkzKjLdmOHNfErfMm4oS36YJsnPpDsXkyZPweQJ43HbbbfhpRdeQFtLq9IoduzYia997WuYOXMGXn99MdauX4/nX3oR8+bNRzgcEaZkhVe0KnZZNTc14q/33oe//PkvqG+qx8K5CzBq8HBYfTYFNMbb08zRJOWv/Mwn9GfYZeNxuuS7NezeWy3a4PMCKiJBu2di+MkO1Dn7RCsVaDrhM01SDVnusRuJcQVEI4lqUYzuK8TnW+ZjTmgCJidGYnrvQASsPCKWM7YaJFva4Mj9lsgxEyR8ROIX9i0vYcfYp7pm4Lz+qfhC8zyc0T4CjrimThDkZpGqu0rexzQo7UPKj5DAAfKehKR1vB/lpbOArD9LnlyPsLSj5gM1KE7mqHNATJDVv8Mi8Ykj/W163PTwJ51qR1/OxMoksmqP1YmaRCM2RPaioLIIZ5y6UELIn4SlxugQrZNdreol75csbri8bnuW22ZTh1gJGQBhtqB3IL1bms9SA6E7lfu24PGRoONL5WNOZoFnAondLs1Jzbb84FlFAOFgrVekVu6d5Pf5cNPNt6KgbjVcO16EhVNtKSnxHaz9QmqtAesrbb6aKcs0Zh3mfcPJ7p1DOUOwe89OoL4H0Teq4b31VAwqHI4rXcLY60ULUYPQfDgjPN0qHsNNMt9JUvfEwyLMsbkX3uvnIrGrHYHHN8CaI1qSyhs+YzxLMuNTfkZ2mvdpk5RtXBO0khYMq1+Fi66+EPjKPJQtuQOez83Alurd2GWpZGHIg+mi0cOl38EfkmlnEJPHbgxqL+EQYqJVXnrppRg3ZizuuusbuPvuP2LD+rXYuGG9PGbB7V/5CuadOl+d9RGJRtXWJdx+nDHznPNFTz+DX/7s57jvr/ehQ7S9226/HePHjkPOwAJYPXa9PEmZn80Lo2zJIHlT+Wd8DuTzKoL5OLS9Rm4skuwWjTFRiVnT21Fb0Y+UYGf6c/m8hFVMPCMO5S9k1mCul+Bge3nEj1O6hioNiQPU+n0OksdgsZdKOO6/FjfSZEFcQMKesGBoME8YeAR99ogCFpWVfCYz/SoN4iMg7Us5cRDtqDylHDnWddCsA+UB0Wr6e9C9uxkFVtHcBOCYFyrtjEMZxqf7kRSIiO3RHIhaRZDhhUEECZfFjt5EAJsSB7AnVovLL79c7SDAzS7Z1tQCXmkPdOsxvV+ycozM7vcIB6DwYRC/3bAZqUqtAhbNLs2cqedkCzbc46n9BOH0o0Jmfnxc6d8WqicWkmohzfaDqsIGcUsLnpzG7aXZ1XHSjJn48m23wrHiXnj3L4UlwgFmKQ6HUxqqlbwEdq5cfzvKZJpmVaUtGkOicjxe3nMAic11SO1vRcppQeCxrfjSvIUYfeA5eUbeQUaswquQx5Pyf7sbJGEgA3IR/OUyOGZVwf/FU5DqkXSTIagg8vO2OaoiPebkj3GpiIyVEwb2LcfXRhRgwNRpcF03EbY8D1KRIB57eQ3CQ0WaVd1pDJsZOINM7pMm4zl6KyM/NuMUO5cbn77+Otxyyy1YumQxPn3dp7F8+RsI9AfU7rp3fP0O/OZXv8bfRMt45KGHxL4HP//ZT/F10VC+853v4J9P/AtjxozBo488Ap8wq+6ObqQCwp6j7LbT33xiKhUjS4OIkDjN58jmIqLvDreXo3rZJrQmvgSneyQizd/A4NI+eBYGcTTWA2eKNUPICJumjGs2atPNLOE1AYFaCUGAzF7d0JKSHZMQ7/mlVJ2XJFu5xkYPy/QkBWjCZN7q2iAJpgwp/U7dU2kVUdGgBvRjxnyJq+cJUWpeU0+0trfCdSACn50bkhIsTIgwiW766CBCTZ1ErYtdhYrkEaafQ/vUSFZHd2NxYDNGTBmLSy+6BIk4x3VE+/DyVEkXbFb97I8PRlZppx5Hjt/uFAXEHMInSuoJheMtEb8dcJhkdmFxGu/luPwdn/uwUbpefByJBenfcmxa3YldWAIfcIoOLPjB7UsNv/dPrMQ0VKepWvNgf0o151xwAb782ethExBxbvgnbG2HpQEKQ3Z6YHH6YE0KgBBUmCpWOTYGs0Goa8Oh/MRwxXn5QLxYm0RDQTeKH/sMIi/uQ/fqAyjbBPzw4slwL/u7MOtC+VgVWLcZ3rTprYzhOMFf6w3Dfe0UZN21EMkDzWqKJNmBSiQt83kSLRWWxnDTQUvZdAj4+ITZNNXh/OhGXDVsATq/8ChS3dy7Dtiw9BW8GCqSFlimaxAqLMkMn0n0063j3ynEdHGzynAAuT43cvPz1C6tCxYsEA3kblx11VXqlMFIOIw9e/fid7//HX7yk5/gpz/9KX78kx/jF7/4hVovsn37dowdOxZ//OMf8ScJx6NveTwuZwPFAyLNq1fKr1GT1HW6AE3Gqd/UfY4RD5vIdnjh2NiDffulvuT8DM7SV+C1T8bJV83B2qzD8Cd41oee48oY2W4aVYONSNmtxC5SAob+Zz5PJi1XtmzE+n8tL+6C1XGD5E+zYszp+BhOGbkwbPMeZ4XxXcqt4teQpblwIFyP1IVlmFzlQ8p+GrToKnkigS1btmJwi1/eI4IYwxEgmD5+y3Hm2DuUm8qKuOnB7+a4h8/iwubwfrwR3YYubxhfufU2ZGdlyXMSXr6XGj5n2LG9fXAAscDtdNmzPRZHQk3BYwXSSeMOktTkxGEsks+4pwMLweREQOHR2Zj675cPfJjoYw0g/466wpFU1ZDBbovDZWUD+k9IAQinFtodcHs8anU6B/iuvf4GfOeO21Gw9zlYX/k17Jufha1mAwI9HdDajuhVU3VvGe+npZyGw7xWfmxxSRwdeDLuf/01OC8aidIVt6D4jZuRKPPhitEX4NejBRaX/g3wCoioKaem9iCk4pGfzHelbflhHrDthEVND0SR6uU0UGECrEXH2pf+/Ds1XNObNt/tF82jrQ0zqx/GH+dchOQP3kQslFLbu4c6m/DLx19DYOK5woNCEoYNWQIy7HE198R3nXCt0iJhjckBhTlZyMrOVQvOOO22oqICN910E+6776+4RzSNe++5B7/+n1/he9/7rmgcX8WXv/Ql3HHHHQo0/iWaxx//+AecceYZjBg7d+5UIOISULKqbdKPAf6xVJjM10iH8tGJtnKLNz8p4QQmdw7AkkUvCttNweocCbjuwtmzr0biiizs7a1T03HN2V7H3iFu3UuRnlVyN8OPbv19/BVmmwzD7v+U8kwlRQOxFou/CC0Mo56VZ5Rh2nRbfYeKU/0YljB2kdEdUm4vDmvCFV8YD1v8IDT7yaLkrEMc27HnpV0YFS5BgkfZCunp0CnTVmmTOJkXvKbcTvlNsANuqwtuixNvhnfiudhabE3W4PavfgUzZ85GPKHva+b3S+5I+yKAqI0sGckHIvkel9vuc9ntaghEr296MZL07FBEPykPXn/gt31Y6bhm+AmdQBaLlu0WkYI18Z0Y4vsgKhOUijj10ytSUla2X6K14Nzzz8ef/vS/OGdMEfwbHkLqme+he92ziB7cJgyvX6R8AggjULHoxrxmukxDTs5dfkdMwsOHk9i57HUGgHvGILjnD0PLJX/HFyrPw++GxOFb9r8SxqNL/yZlfqMZZ+b7OAvL50Lksa3o/+GrcMwVNBqQI4I9W5j+WJqUm+GMsOn4yHHE5oaJ2aXAns2YdfQhPDBxAaqapeH/aIFwUYlPNLG/3nsvXvZNU+eS6IPn8n2Mgj+MRjkZr3KoS0UZTkV8hmAlGp01FUNJYR68wmjYlchzIrilOxkyZ/CMGj0ap556Ki666EJcfMklYi7GVVdfjUsuvUwdPlVaVo5oLIZQIIDu7k7FtLiTb8KaEtCXshKOp0v4ejKUIfdTRK4jf7w0vDKfI3EF9gh3FTqe2o+ddXuUn5bogL3/Vtxw2wI8N/SIgHdMIMRJKVfdZ1hTd06/kyYdt5ke3ea76a/JuzgO4si9U+pYqcTHwfUMDYR/fNYIY4bLNCTaJTE/HtXWYchdp2HWYMmXzieghR6FPeebWF8ThHNFM6o8xYhp8bTmooxyG+9RfgZnlmtqOeyxo1aWY/EhnIrgteAGPBN5ExtiB/Dpz34G10rZcIuUuJSD0+lWExzU7CtpMxz/+ODELiyvPdtndyaTnBahJ0sngqC0ybT2cax7++00D3MR4UeRPgGQf0OOVMSiWck5P3gXlklsKJyTTumIUiunglL1ttttGDV2LH72q98K07wH3/rMJTh7wmAUlVUgv6iEe/IYMQgZVVaRYsgZpO7Jj0iWDXM/jTvvfQJ9DbXqlq3Ij2S2DZ1/WIwvDLoIT40twaS1v4alRpiUN0+kXO65xWZCI3Gk32EY/sj9lGgent9dAK3Ag+7PPCKgKAzHyQZkPJh+/vgmp+ImE+fW6u5sAcYw8lb8Fd8q2YZnZ16Bsvtb0HzfSoT+dy3yi/Px6ktP4Qc7okiedLZaY6LQN5My4zbp7fxI5gB6XwfcsR6UFBepWXE8bCgnL1cxHa/Hp8aoUiJuxqIxRCJRREIhtd07DY8l5rkToWBQ7crLOPMF2HhKYU5WNhx+F6LWhJSlLi2r708TS978JWUklE6D3ygn88hjwclHh+KR3/9dtBDxl2+P9B3FlLJ7cMFfzsB9WZvhDCbhgX4o03Gx8rXp94uRf9VdJWS+n7+Mk4Pmqdg2ydpc8Rkq1wl5Vl9FnwYNunVLt1V85n0Ndom7KObF46IR9H9vOL5249lqHMiaezfshQ8i7rgcLz24FHMbRPtQ63WNSBmH+qP7GGjo/mRMFtUt2JbqQVegF6+HN+HewIu4P/Aqdjjq8bW77sDtt92GuAgFHCPhnld5+XmqXVEgYDv7z4jjZH5rtouSzonE+q66sHSwMJOfBg4pF3MGluZXdiJVYNz7aNEnAPJvyC3V3qI2TPvvZZUCEXZlKRDxwef3w2Usepo0ZSqu++wXcNZ556NK6xcVXmqnYp6SBAUYhm2Ch8nszXs03CqkuASLR12K7//oJ4j2tMOW74e9xA/vZ+agZ0sNTnnKjlcGzcHXul9D4Zq/AY0CNH6R9D2ikZhdZipOo8GrqAUAPU7EHt2IZEsffLeeDO1oj/Gs/pjuMMKQmHSOH3my9LGXzg549r2AS3beh6dmVOJn2nzkVlbC8vWZKPjj5Sj5+kKsm9SOLyzaiL5TvyAiuYCHSUYa9HeZtkEn+tFWbkkLp0Nz5X9vO4odCRSWlqopudQE/QTxnGy1J1ZuXp7q1uLuyZzF4/Z4BWR8Cmho2Leem5uDIgGg4uJiFJWIkXzO9mfD5rWju79bpGZhfVRYzYQo5mhwRsOYHEcZlVUZ1/IXFE1grH8IrI8349GXn5L0cyzMJdrOJbj61Chm3DsRv8veIhpPj9qTinEY0ag49JoqMalrdUe3DUat3s8D9iwVsLvOQaz759Bij0u9lDJKhzOfE1uM0hoMf5LS2DQncoMO3J9Yj8bvD8QP7jxDNKXvwuK9UhrOqfKUD0u3r0T0od0Y7xqMEETDER6r4lbxyY+ydT+jlqt0ekTDejOxF4/3LMezDW/gZz2P4YXgOpRNH6LGrK6/7tNICXgQzDkFm+OKXp8XDkP7+OBjHxnkzUJ+rsuToAIi4CDNViWdhskWEotXSc3OvTMJKI5jGsgxQIHa7dtwcuzVcH346b/HFT+E9BSe0gJT32Vzs1A4lVeY59N4/ud/KatYsfnHriyulPV4vcjyZykQoZsMctfOXYgkUiiOdCDaJ0zJIa9XqZQfM7W0043E8E8bAQBuPTJpLv436xTc9c1viwTdDt/0Eej9+SsIr65BP4LIjubj17fchaUTh+CriTdQuewPsB/eJExbmItLmImbxg8RxeTzJU72KScSSHRH4bpiMhylBBtpF+wk5nt5n1nl9OjhaKzyTVxDcWAjKlbdg88EX8FLovA8XnU+pt/Ti7alh+CYWYWcz86C58JhWBR/E9dUH8XRs76mNCl2O6nIGf9byPBXoHLiM2yv6qb8S9n1dwLBXgzN4wB6oTrYiIzG5XIrIOf6Dvafc8sZ7oHF3XgJEsUCFtxFQLkFMHgyIcGGZcat+vPyc+GwOeAVgO73RuFw6TsipccoVBnpRmeayltIvz6R+CT5VMAexWWxGVh25xNYe3in2oQ4Gd2CSMN9+OzZu3HdC6fh/nnNWNa3E15h4jmaS3XZcA0I3228MR2naSs3GTcc8v44Yj0C0tYKWJ1fFgWxP/0sk6/SK85j4RiUu/naldbR1tuBH5dugOevU/Hz70yFO/RdUfSkbluyVGtpDnXiiR/cg6tbJiHmNFerH4uXpNuMWLdIXDAZ0CKoS7Sp6U+O0XmYc9UC/OaPv8X99/wVJ8+ei2hMNMRwVNKcUmXiFy3S7aT28Z/MvDqBpA1k57g8kgSJ0Gz/tAUYpDmkAUKjgPnxJDNXPiEhU+3MIM2eiNgsas+q/2IdkahYyZUULCDiFUmXUjBXq/sIKCIBl1YNwvAsO7ytR2CX+2lmk8GQ3tLCFROlETdV+L52JOechz/kn47P3nIn+ua6UPn8LSh9+rMoWXErfD9ciFh1N6r+0oZfHZ2I5UPH477AblxW8wiGLb8Xzp2LhQsclHi69Rc4fKIReZD15YXInz4cONANv2gsKXaBObPlEQEaadRoawbqdsG7dzHG7HoU17Y8hfuGd2LJ5HH438MjMOMZDfarTkJ/fhyec0fD6nMh1FKPH9zxTXxqUSOa531F4hLgSB+kJa/nj7INynQrMjNIKPMe84FdgF2N4FYtIweWcnBU8FDft4oSq10AmmBO5s/1Hty7jOMhlGjZzUgthZqi10ttRLQSt8jHLl1jzM3JlWu3Ap12azeSobjqTmFyVDIUs6Y7I31ydVwS+cPbRhiaJBKw+Z24oW4a/vDpP2BL21lw5U6HI/sWxAMjcfqkKvzy6UkI/m4E/jRkPTb21MIeEElcNBJnymaMMzBS/U1ppk0vcSm3pQdW12x52VHx3ieMn8sADa2D901iGOGV3pQdxXEf+nt68TC24OFPHcWVr52OO645CBdPkbRfBou9WD7Ih55ECD/64Q9x5ov5KPcWI8L1Jka8pjG1Gn6/+T5ec2ihN6V3FfpLcvHrn/0SP/3uT3DWGWerPOchX+FQWB0fQHBnu1FdV1KO1O7/awAiApSPqztVDoiQRDKzh1PPjiX7OG2DZF6nfDpP+ah2YbEz7+NIZmFay8vLLdFo1OKIxawJt9tiSySsCamlUgnt3d2h+I1nVY0ZMm7ihbbCKf8necXKzi4PNgwyNO6vRL/eQAC+RBib6tvRWjkZ1lhIpDFpaky5MqbDoOMaDau4XNNwZfigsdjtqMLylx5FSV4Aw6dNgE1tJy8VYEAeul/ZhEg0hPJz5mHcg/U4P1qIyxeOwukFIUw4vB1DuvYit24LPB17Ye+rRv3Dz2Gbpxu7s/qxbvlq7I/Xo7hzJ4a3bceU5u04z9WIqz29+FqWG7dYS3ClaxSm1fpRdOWp6F9Tg0BrN2Iv74M36oD/5wuxZuUr+NIv7sMj3rmIz71MGH2vMDXV+6/SqL4n/eG0+G26UzmUO+Oe7tAtAQZ2XaFmK8p6DuOKs+agtKJKMRyleQgwsCvLZDw0dNOwTDKN6W8+p0js9rY2YZxW7N+9H1VNOfKsHdxnKzMlNLoETtcxJp1pSPRXtvwltARyXD4Mr8vHvav3IHfOFRhWKUzUc4pgohW+4C8wa1YYQy+Zig3lSbzZ3YyWlkb4wzbkJT1wC8PnOAIN362wTF6kSViLN4TC60UDK7pRcLpO8mkzAsunIri6DQ631EUR/QUi4RIwcsfk26MpHI514WXffqw614pR/zMNN99+PcbmvYpk7z4kpQ5o8fWwe89GF8bgBz/+Dkb9vgfnOKeii5shGvmlfo1v5EX62nQLOUXDOZJsxZ5ILVIz8zBj7my1xiMaiSAeFyCS71FnnQtoE9hZjhTEzLL5r1GqB9VbV3Q8t6rxkM+jpucmJa1JeQlnAiQsmiUu7+Ms34TNKnbKxrOEkxr3pRFbBNKUtOmkkOZMOFMRa0QdWgepjnXy91GgjzuAWDIBJO5yWQkgMQEPqYy27u5g/KazBo+vGj3+PFvBZCUo/jcpkxHplV9nWhwf6evrVZpI9dYNOFQ4BnZpKGouiEq6GBXMdKsLnZRX5rUkW8CB6yhahp6MZ1duQfUL/0SpLabOBbeJpO0ozEPoxZ2IHGlBf20znCePRMlNp2NovQdT/tkigDAAVw0bjmtbNYzqSME9bwJym+LwdSUxpLAIX0458CWJ/4ZkHj7zzWtw6ot9mLwLGJI1GK7CQrT/+BnYr50O11kj4L14ArLF7XbZcCB2GD/d8RruerMD+2beCG3wKLXhoeJ06hv4beoj+KOT6TSZECnTbZL5HLXHIzuAphrMyItiwWmnwOfPUVofu6w4tkHJ9YMyHpZXR0eHMNAkajrqkF/rQr7NL9c6ADLWzJjNa9PvLW7jQndbRG6Po9CVg3G1WXj45QfRWBHCuOFjhWEWIhHeAy3YgPKyyzDvpFcx4YpB6JhWiU0FGjZGDqMx0INwf1DyNA5nHKJBOOAT40m64M1KIO9zLliz2mF3LRRpvgza0gi01RF1AmBMNMmOSACHEo1Ynd2I5ZOCaL/Bhgk/rMBnby3HzKEb4XVMg2a7ClbvubC5RsPmm4xDvYPw47t+jvG/6cFl9pnodITkW47Ph8zv5MXx/vrTuwXU9uIoBgk4Th47gWsokBChIjcvX52vozQ/KTtqgmwv+kRJCxqbWtDd3a32MPuPKdmLll2rep5ecfSgyykQaBG1WMBCXkQAiYtWlpA0J6wCHrRTKblvk/tJJAWDk3FNMwEkRQCJ2qOay+XSfO0+TQDk7Wrth44+AZAMAIk6HDYpbmtcwMMEkM+fWTy5YuyMs2x5480w/3VixTdt/nGWVn9/H6JJDfbORqzv1RApHiIVmrN/5Fk+zjC0Tf3fNCR1zzAkhlFncIj4NHomduaMwItvrMHeZS/B29+GQSePhb8pAo9IdHn/ew1cl4wHPHZoldnoXLYNofYg/NefitDv3kCxgMSYW89H2fNHUPpkNcZcfzb83U5Ef7sc3oXT4DxjDKKSpu6nNiPc2Q8tloBrZDlyf36e6koKdbRgtbz3ZztW4CdJK94oOhPRSQulJkp7CvczscfSbVi6nQEqpMzvIymneU1bnid4hAPAwfVw1u/Gp0+fgqphI5W0miUSbBYnL4j0ShAwy+D9EMcDGDYg2mJ/Xx+Clijatx7FwHCRcBHhM8ZztE23kkL4KWIpvwy3Mua1YVNziAqv8rm9mN03BBteWoGX29ZiwIQRKCsZCWvkBcSChxDvEQ3F5cDkCTdg1oJ9GHXBeLjPSKBuqh+7B2rYmd8jWmitMOUeHEi144ilHUfLm3GwdR727tyInbsexMaVdmwUDWbz4CZsHR/F4TPDSN04GpPuLMCZX7DhnLMDGFd1Bhy9DyIV9cPq+ZQwboKvB3FrOZ5eW4/7b74bFz2dgzPck9Hh4IaN/NO/hT9pN23j2nSTOL7SpQWwOXwI1TmdWHjThRhUVqXGDDnJobCoUI09uV3u9IA5hS8Sy3DXrl3YuXM3Jowfp/z+I0pKuR5eH1q0qnZ/CtakaBnHA0hKNA+LPaFJxZZ3xwVAqIEoLcRG8NC0ZMpqTWWJJqJ9AiAfKUrX20wAiTmd1hMAJHHnlWNnFQ2ZuNCSN9YI8n9MZBxk+GIHgiEUZvuwc/kSNA2ernBAUzOkjGdNm6Rao2FMyrxWtkRKIPH5ERp7Mnb4h+FfW6ux7NWX0DAgCPf8Stg8SfjdLlh44JLbDt8po5F8cR/6/7YKzvMmIetvl8E6MAfWeUMQ2HQYkfpWRPc1wXnhRGT/gIvrAMfwYmTfdApczQIIz21F4EdzsO3QVjz40D/wo38txa+O2LG58kz0jz5VgMolGpIweQ6WU1tiMo2kHk/Gd7wrMfMMJ4mD+QIeqN2L8a5efOqKi9MnPJaWlsHn9SkmpGt/7yX+48kMQ82xp7sHDo8Tm/Zuxdj2CgEvuScCAJ851i1lGONVmW49VRnPqCuxBaToplibEjyclRoJ15pePPbSk9gnd4pHaigpGg9Hzo+Fod8gT+bC2v8q8pJ3Y8SI8zF9ag/mLYxg5uUFGHr1DSi8rAv+S4fAcZYDsXie4GsX4ol+0W6HI1eKY+RXHZj+uUE4+zMpnHNeD2ZPuxRDKiYiX3sJlv5d0FI50JKtsGXdDIt9kGhISazauxF/+Pmv0P2NZbjlwDQM8pSjWx0udQw80t9j2uLI9NdJU9vO707UY2e0GtqcYlxy2aWwS53ntGtuA5SdnSOah4CHaB0K+PnHPDYysq2tA3v27cPY0aPhlnr8H5EWQqx+beJfyw7tjca1uN1m1QEEloRmYReW4KbFGtcs3HEVAhZIOliTBTjsYofFljSmbImElsyxp0SLSn0CIB8NStdjAohIkFY3u64EQKxxjy1ujdutUQGQQCD5lQsqZxWMmD0P2SOMIP+3xIYgAosIz3YERbK1iLRsaT6E9W0xJCo4Vz8l3MZgtHoA3Si3aQy/9LXJmOknbh6OxQWHWX6khk0RSXQyVkaysGjtXry8fA02r1+P+t070F5zAAlHCO6qbLiH5yP3++fCmqWaiNgueE8fDdtTO+Aekg//L89DrKcdPQ11qNm5HZs3r8NiNOABfwd+t+sg7t0bxutZ8q6xpyM5YoqImsINIwIwPHfdTL8i0820GvaJZH5bmniR4cEuMJ7tHuwG9q6GtXE/vnjuDIwYPxG9vT0izdoxZPBQ0T5E3rXrA68flKiFUDru6e2GXbPhaLQZ0U1dKLHkC9hz5tEx4qAxyUxp5rXyk+vML9HD6j6KGcv9oDWGCncxpndWoOP1A3hxdRw7g+VwCiCW5BVKgxaJ3D0JydByiW884r0roQVWweu9FEU5szEo+3WMKnwR40eegokTCzB59CJMmlSEiZPPxJjyRzE4uxcl+TfDHXwAlpgPFteV8vpSAeNzYHWNkXQIkGSNQdB+ORZvXYVH/nw/9n/rJZz7WgEuSk5Bwm1FSDSxTPBQPxnfpvwMWxnDw2GxIyyQtCq6BweSTZhy40JMmzAFKanznC3Hbim1SSJnWlGaEjKBw6TGpibs3Ssa2MgRasr1f0aiZBxdn/rn4v27+yOpiMNu5VEjPK2A4JGwwkbNw9RAEgQOYagUhZRtp+ZhtydFKE1pTqcCEKY3e3y2Vlf30QCQ43P/40Pmd1unTp1q7ejosOVEIraAz2d3Rpz2kD3kTCQS9qam3mjjkxd8v/zkG7+M0oVGkP974hbp8n60d7SpPt3+xlp85+9PY/1Zd0krE7bCc0IIJCRDW1FkftUJjUpdk6mabhKv6aS3SHLqJEAeNcpoBQjQWg97Twtywl0o9iTEpJDdG0COPOqVFmQXpmsVDSURTyIkcfSEE+iKaGjXHGiz+tHvykUirwyoGGTM0JKXcS8qzqySb9PTnJEuEt3mpelv+h33HE3GtRobEkr7SbzUPjY8C+zbhNPyQvjet7+GaCKFxsajGDhoMGbPmqMYESXbE5nQ+yECSEpAsKm5GU1HG3GgtRpLv/8Mruucj7g9AXvq2Fwo9Ra5MN3HaSaG2wQcXh9/n5oI/7gkgQqOFd6EE8lIEttj1dg5sA3xOXmYdP5sTJk6R7SSfSi2fF3A7WrAfZvEkKfi0lJ9SPZ8WRhwpVxZRZbYB1vuH2GxDYAW24lk4Lfi2yu38kRI+LnUCylDobi8t6W/G83NtVi7Zi0Ov7QTRSv7MLuzEuOsVYi5NISs8pSRTkViqSIxLjPnKdHNS95WRj7Wb/FgQ/IQlgd2YP/YIL7751+iNL9I3VeD5nn5auyKmocZ54m0cdNmvPLq6zh1/jzMO2Wu4fsBSQsjuv7XsfNvf+yxHXXB1iyPg3skROTtYcGGkNViD0rdCSVF2ZDkSAsAz8yMSA2POjUtqiWTMVE5YkIJn88X9/f1JXt9vmRFRUVy5cqVbGnm539o6R2K4SNP6rsvx+XWw1MPvwOAOARAWmKN/zr3f8oX3n49CmargP9/UjQaxeGaGoQjUax/eRG+sS+F4GnXSuql7rm8x0vvZkmyOiq3/Jh+pEw3yay29DfdqrWLIZhw/IALAOkVF8Yfi0iCpGnwgC1uK8Jn2QREU1LAw7UnnPHIWU+qgUvEHLPhBo+cUZXJSUyGT1JO+aFtvl/56U7d7wRbcSLautexe2K4JoXbs1RvBrYtQVb9Dtzznc9j+LhJaG5pREPDUUyePBXTp81UUqxiRv8BkWHShEIhHDxwQEAqhkf+8SiGPmLBeN8wpfCZ6WOqTwQNI0eOXRv3M4GEZGorpGNubkZogV9zi7aQQlO4HQfdzThSHkJifBbKpttRPGoeKgYPQGV5GYpzC5Fl88GmdQuW3yGRi3br+Im8u9CIT0jrFBH69+jGGWjtHor6+oNoOdKApj216Fh3GDkHUxh7NA+jEvkodRQgYpc6KRoHi1uteGfazI8yKJ1c43YmkJC4WNYp2kdEYOqpyDpsTBzAmG+ejZuu/YxUcdF2pZw4XTcrK1ttP/NuGuO69RuwdNlyDBo8CNdcefl/WL4aYjv+mLzx6/c/8dr27tocn8CCRQtLjKFUyhKSzwhb7BZxp5RbAkQkZWECiCOVipkAEo26El5vIp4TDCY+AZCPBqnvfjcASSaTtsbGnvjR5y7924DTvno+siapgP9XRCYkkoo+VVEkdErFlJC5tUVbazv6Otvx+z/cjcerzgOGjBY1wC+Mmgxe6h+/hsasiieCyjsWMwMYAU+sxmTE5n3VBWbY6lqMwRQVGCinPM8wpuF9I7h+33yOTsOhnkk/oMdlkhk+/azxo/zopm3eM2y+1ynAyhP91jwJHN6LW+YPw61fv1PAoxk1NQdVesaNm4Bp02appOk//xmxy1HqC1rkHW0tbahuq8Wi7zyEqxtmw+5xwKXO3UilASNtjGSrJJj30jZvGt1Ahh/JvGYAdhMxHBcOEkg4AO1MSBgBk75kBA3JIBpdLejKDyNcZINW5oat2AtXYT6cOVHRID3CjP2ilUTYcY+UyM7x3hTiPRakmjpha+qBr1VDSY8LA2O5qEIRvBY3UiIvxO08SSShsp61QiXJIKZRXZuJNijtxzQb90zbb/Xg5fhWbAjvR/XYKH50369Rkl2oZl5x0WZBUYHSPv6dxvimaEdr1qxTi3KvueoKFBUWGHc+GMUPPqB98zt/ev6BZW17C7KcmkUARLzDWsomoCHAIQAiZR+2iiYi/hFJWSQm2oeIUpFUIsFBj480gPxn4teHl1QNHIuxlu7ybotIj1Z7LMeWcCWstoTNGrfGbcLQrf39YXz1mvGX54xYMBT2fBXwv009PT3q+NTVb76JVStW4E2x2UWwfds27Nq5E4cOVquN4orLB2BYaT52v/QEmiunSkipfzyi1mxLisGbxrimI339dkZ+TJuO456lm8AhbhK7zGio9dBQqzDdHFNRoEEjz6bjUyENm9eGh+mffsb0oC3GbFLH3cug9OMZ98jJuM8WtaMNzwENRzDDH8R3v/NN2N1e1NcdRiAYUCv+i4qKUF5e8bZRf2CST6e0G46E4Rft8Ki9A/XrD2EwSjklR62pOLZCXIwkN/0Zhvt4oEh3BCnbgG71nepZ/ql8InjQZhJSiFmTSIhW4HDaREPwYaS1HJOCFRjfVoQRh3wYtM2KsrUhFK6wIn9xWEw7Cpf0o2RpCJUr4hi2PoVx2604qSYXs9orMTVahWGWUmQ7/EjarYg5kohb5U1S1nyvmS5l5CftNgyLxXSTMm0+L9mGLAGlmlQrVsX2YJdWh3Pu+hRmjZ+uwIMLPvPy89ViToLHvxuvOnzkiAB5qxLCiosKUVpaYtz5YGQJH7ZsW7e27s39gSafi+xSSwqAJUQVUTOuxM0B9Dg0W1IARRqCmoGV1DSnZJE9lbKKeOEPpxzyZ4vmanFXPMVvaOZxzSy8Dzm9e2l8zEgkCUvKr68cDYct2qzRxU670+WBnWeJ//eIi8xqqmvw0AMP4Bc/+znu+fNf8Nqrr2Lvrp1oqa9Hf1cHAt2d6GhuRN3haqxbuxbr1qxG1oDB+Nr5J6OUZ3qwO6lHJG1zixHWRbN1mo70tUlv8ThGvKVuG44TH1XcwTDmtbINo4j3des4vzSZ7SXTz6QMP+U88Zm3a2uGHy3V5SbVeePzQOMRDIzU4/vfvB3+/EIpyxC6urqQk52jdt/9z3ZpfStRIua5KDzEKD+/AC5Jy3mnn4Pak6OoDTYII4wp5q40BpMM53FfeeInC2WCivpOM98V6WBCoq32lDKe54YmIWsCfbYwep0RxDwa3H4PinIKMTCnAiP9RRjrL8d4/xCM9w3BWN8gDPdVospXhgKfaCg+N8KeJHocEl7iiAi/5EmGTIN6F196IjF9piEZz2ZS+nvkh1q3W7SzIKJYGtuJI4kmFF0wFuctPEdti88p1hw450JBAha1vGORvxtpsNusqK2rN64/OFndWSjLF9VH6UqKN1jEaVFbBeurzbn3lapQ+qeJevY2JDDCZ9+O3sn/Q0Efaw2kCEXW3rxeKw96ccad1rgjbrXb7dZEImHr7QXOnDbAd9rsQVf5hp5eJuK+CvifUkNDA/7xj8ex6JlFOHjgIOLRMNwOG4oLClHA3XcFJLIHDIEttxApkagtqQTciQi629vQ0tGJoeMmYnCoGRs3b0F0wGiRfUSj9nO2CT/JaJ1kMpnVMtNP2W9jTMpwpp8/zjODMsORTnwsfZ1xg07FA8Rx4vMkk8Nk8onMaxWGF3SIUZqHMe6yYRFwZDfymvfil3d+DpNmzUUqkURvXw96+3vU+gFuH5OTm4ey0nJG9F8nbq+RSMXhsjiRM6gQL65/HSN6SqHZ9SmqTLv5CZkwZnzNcYbEQXPllueV1qH89LvmM3o89D2mnejPyz2CinFNUFGMWFxqEYMAAk8d5LkjccNOyn1zPy3+E/SUYXwSDeMkZdrvZEjmN6prw5PxSHRqzyu3xYFnkxtxMFaPuhEJfPPn30dVyQClfb/xxhtqXcfWzZuxW+yDBw+itaUNwUBQdRtyIeGJGkl/IICamho1VsLdkwcNGqhWq39girahY9/G7kVr22qcdosm1SwpAKKm7spniBqOuACIuAWtORsLNtE+pNKJRiIfmaQGkrQllQYiPCYVsoY0r9eriQbCLKD5UNPHGkAGYZA1VBSynAggcm3vDIe1c8d5s2dMG3a1d9DConeSLN4rCShhyeuv45GHH0H1oWrYpe7kZflQNXwMhs6aj6q5Z6Nw6jxkjzsJzqHjgSHjYB0+GbFBk1Bvy1Y76iaOVuPwoYMYOmESqnrrsLX6KBJFVVKFI4DHmOlkNFJlq2vlMK7fxfBHPas70+H0m/q1eV89azrN+7qlO9I3j7OOu5f2E8p084KCXaafeZ35fhLBg1uycLB/3dPA4T3IatyLH3zpSpx27oWIxeIq3ym5hkL96qAhMhzub0UAebe+9A9CJmO32+xqC/iirAL0FMWwbvVajIxXIGZPwM8xBKZbSD0tTtrKGOwkU+vQtRaJWdKq+xEk5E/i0G0jrGFImfaJbvOabFexXoY34jiuS+rt4qWfXLzd/UygMO8pEofpVvfEEJy4giMLHrye2onNsUPY6jyKL/3hu5g5bioefvRhPLfoWXR1dCAcDCAsoMAp7V0d7WhqasL+/QdwuOYImpubVNlSMOB2NCRq9/tEMKOWGYlEUCAaYXlZqbr3gSjVh76Dq4P/WNl0wGazcJexpHweZ4Wo7isxgsOWpBR5QhOssFhsoqpRVRLUcKakqLUke7JMAOFiwk8A5MNPqk6bACIVzepKuqwxe0wtIJRKaevrTOCCqYVFU6eOuto98JRcYQsq4AchrlJ+6O8P4NVXXxUZJYFsjwtDx07AmLMuxsD558A3aBR67Fk4HNBwsDumTG1fHG3hFAJWYTgVQ5EYPRPNnkJofd1o2LYe5SVFGNhdjYNN7YgWCIiIZA2labP1mk3VsAzne6JMpmo6M8On72c+l/nA+6HMOMSYzSnt/W7xysPc7TceAlb9QzSPPchu3oeffOlyXHLt9cLRRFSUvOb27Fws2CcaCLuvKIFzAWGZaHv/TQBRcal/3ZZqhKgA2PCqwdgrzPHgut0YgAKERVDNsfok9cd3B9GQzPGM4/wM27xWwKH+9IfN+yTlNuJ4S1zG+5RtuoXS9w37OLcRB+nEZ8xr0lv8xJG+znQL2YS5Z8OLxaldas3HLlc9LvmfL2P+1Dn4+c9+jm0b1mNIZQWqBg1CUUUlsotK4fD4dW0jERMWHpfv1NAfCuHIkSM4Wl8vgGFROylzb7N9+/YjFo3KCy0KREaPHqVvcPlBSBSJ3tp1kX8uqdkjelnCbrVyqkcCNo19evoKdNFIJPqEaEUEkDgBRHNyzYhUNiDpCSW1hISz59g1rgX5BEA+/KTqsgkg0WjUKoVrE2nVarPZrApA+vq0G8+oKhszfvQ1jgFzRAf+YFnFfZJ4ROrOnbvgE+AoKijAhDMvxLAzL4K1sAp7O2JYfTSIra1hHBbQaAom0RpJKfBoCyfREoqjNxBGjCp75RD0jJ6B/rLhCHR1IjcVw+D6zYhYHNBmnc39TqWKi3CUKSqSTHfazjT0o8O8NhyZ/qQMp6ITr0mmX+a9d4uDZPqxKb3bfZMYH0HSKxpXT4uAx7+AuoMo7DyEX371Blx2/Y042tCItatXY/++fWoKdItIqpxmmyUan8NuV+d8lIoGYm7w918jiY5Aooy60ISRxTF6xCisi+1B49YjGGgtQUyEVM46MhSR46V3I0nKzWLULzPAQP7S7mP36ZfJIs176WeNuNK2EfA4/xOf4QMGqS4ssdP+ck3iOzP91T3Dfjs385xH8i7T9mJZbCcOOpow665LMX7QaPzqxz8G9207+bwLpH1cjuLZZyFr0hx4R0+Fa+RkeEdMhqV8BFK+HAT6+xBqb4HXboHd5ZYyb0B7e7saOO/o7EK7GGol/f0BjBg+TLROEa4+CIkgEKhbFX11Zc3+3nAi6rBLTlgtCXuKB6rYklZ2XWk8iQtJTbMlNLuWBBcG2diVpSU9AiKimXBXxZSkJyWApjZUZFo/CvQJgBgAIoXLsQ8FII5Ewt7VF03ccn7liCFjxl1pLZnBEVoV8P1Qd1cX7v3LX1BdXQ2fy4GBQ0dg6pWfQdmEyajpTuFwRxj5TiumFTmxsMKJBeVuzC91Y2axE+PzHChx20QvBjpjBJMEOgIR9MVFOy6tQnjsbHSVjULVyDG41NON8oZd2OMsRiSvgq1USWp6yzWbr/pkwxZDf5OLkDKcx7lJZhymfzqc4acuTb8MOs7LuMj0e4v7uABvuVQcl4yLq8xrdwp4PAE01WKcrQe//97tGCxa3T8e+weee/ZZHDpwAMFgAK0trdi7by/q6o+ivbVdDagXFRWrY2j1KDX5nBNf9MFIMXeJi5Iyt4bntu8uJyfX2jB2/DisjuxC87YjyBcWmrAmlSZCLUKlQf1JHAZjpvt4QOAN4xlxK5d4mWF0fyHDTUr7GXamUc8xSiEzvHIbhmS6M9N0nJsO41q/0Cl9T0h9Ay/4DrE55vFqcocCj1pXJwZcNxMVvjwsff55TJp3OqZ+5nYUnHIhUsWVaEq4UNOfQmNQQ1dMtAmbG47cEuQOHgHPqJPUM23Nreg5chB+Ec547EJ7exv6+vql7ENqTzkKDtyaf2AVF05+ELIg3rwutWpd9cHDrdGA22mn8hi32rS4pgl4cNNki4AGd+VNIeG0iZ0U8LByJpbGGc8ij7o1AgsBRHiN2g9LAIQ5Z+beh5Y+zgBiGTRvEKfwvgVAEI/bu/o74zedP3LyoBHjL0bRVGkHZpN4b5SIx/HQgw/h4CEdPKqGjcJJ19wIb2Ep1tUGBRysuHSIB3NLnRiRY0el344Clyjm8hry/yyHBQOz7Bif60CRy6a0ko6Yhh4xtb0h9IUicGQXwDloFBxjp2FnfQf6XnwEue3VIqFlIVoiDJKncXK6LbtL2HoZMe1MhkmnuqQ/rYx7JPM68xnlTDsM26D0ZYZ/pp9qMieEUWS0Jd5S6WSWS/Xk4DgXNtIQODh1mY9uekXtsjvT04drLzgde/YfxJOPPYr2pqMozMvFgIoy/ZwIuw3JUD8SUdHiJC86OrvR29OrZmSVFBfLZ1hUt9Z/C0RI3FzxyOEjYg6jrq5OTR8uyMnD9JkzsTq2G4e3HUBpMhcBSwS5Nj/s8p0cF1GfLoa2afixOoPXwYMgeuy+4WfYxwGB4c40zDflpi2GlA5z4vOmv0HHxXfCsybQmWknmff4Q1uCwCHf2Z+KYF38ELY5a+FdUI6xVUMQ8xdh/I1fReHCC5HIKcbBzhCW1/dhR3sYDf3UyhNoFc28ORBHY28UDT1hBKQd5JaUIn/8NCTzi3Bk+1ZYultRJJplm0j3jY2NqvuSb+cRxWPGjFLTrD8IJds3aytW7zy4pyHS45W2aBHASKWsCakyqgtLRADdTiFpFQBJJgUsBECk5alNFbWULaX+RfNgFxYBZEz7mI/EflhmeX/cSNXvefPmWUUSsPb19dncbrcjFovZBEg4AuqqbmwMrLvvoi/PPOean2LA+z+CcumSpXjmqadFCrWjrHIQTrr2Jlg9eVhZG0CRx4YvjfKo5wJS/bZ1xbGhLYbaQBKtommERO2IpDTEkxqSUktddk71ALriKQSEgbSIEhLjiXoi8mTZrcJ8LOiDR65jyN+zCjmH1ktr1tA9/hT0jZiOONdHcFdaTlN/J0Yp8eq28WNW7czrTLdyZrjpyFwIyN7fE581bTOc8jKuCXZ2AQhxW5MxOGIRWMRYoyHYYkHYIyHYowHYElFY+zsR2bYMI+wBXHLlFWjtjyAp31g4YCA8BcVw5+Yj5fEjlhJZIBREuLMZ/dV7ETm8C3YthqzCEowcPV5ApgKTJk9Sm/Rx+xjF7D4gkBA0dmzfjq1btijm1dvbJzgojF20EcZZXFqKEcOGi/JYhmdffwENf9uKUwIj4XN6UGEvgl+ka2oi6a4qPTli04MAYWgdYutnGenAQsq81lMvT0q4Y9eM55hJX9Nh+ht+pOPC0KHKUtxyYT5DMsO/hYwIeEs3Ghzyl5twoxOt+JrjMfSfPQQXfOariFeMRKKsSgQj0cjbAqKZR9ElwpJbhIhS0cCHiWA1UEyJxwq/1HWeysFR7H4BkJZwEn3CpbOzPPDYItj55N9R3HoYE6dOxZpNW5SQUFxaglg8gcsuuQiDBw1U6Xq/FN//t9TPfvrXF3/zQuOu0nwnPymiFhJaUiGLLb0SXS0kFO0zJKqJ2sokQjvpjKcSqVjClYgLb0kGg8GE1LdE0d6i1Ep8+BcTGkX9sSN+twIQaew2KVRbdnY2bQcBxBKJuGqamvrW/e3S78y85At3Iv90PdR7JPZvctyDJ7d5RPuY9ukvIrdiELY0hFDdn8T5A1w4o8KJrZ1xvFAXRV0gIXowGQSNaC9SnQgYUQGJqPgHxSPKa3H3S+uh8hvgwj1WP3lGtSjV2kXCcvphEdknq24P8vYshyvYjr7xs9Ax+UweXAAE+ySQUexm6UtQ3aZDjLqWm+payPA+ds+wzfuKwRjuE8OkrzNs5TRsahqebHi6GuFv2gdndxMcwR7YjK3rUwIqmsuDhDBazesT24ekJwtalh9nThyK8eXF0moJPna1IzzzQxOglFYMrq52SBwO0UI46yfSUof21S/BWb0ZM2fOhkuAxuf3Yvr0GWpxIWfwUIx+P+tEyPS5Tmfp4iVK2+DAvdtpg8dhV6cXcrsUTsoJB4PoDwTh8Wdh2KiRONheh0NPb8P8xmE4OWuiWkzH6bX6BFr5y+TUItqqrJJ3EURUPREPVYn5px495meCEAOpZ2gbfulwqswM94n3jOt0+HdwH0dmGLmhO/kVVnhSdmSnHCLgtGKzrxb3jOrFxpMn4ZxLbsDIwQPRFoxga1sI+3qiiMUEDGwWDPHacEapC1MKnKj02SE4AqegV55o6D51rpNO3JjqSH8CrzdE0Rq3orjYhX2vPovUmpeRlZsrAgRQUFAIp9uN6QIqp502zwj5Pqnxedz/u98vv+W+vasrCzyC15YQAUQkNu6BRQAJWyx2AZEkgSQiNTcqNVJARiS6lCuadCZF8YjHRUhNEEB8XI1eXZH8BEA+vMTv/rcAsvnhq3819bKvfx5ervx+77R29Rq8/NLLwsijqJw2D2PPuQD7miJoFsmKgu6obBtK3BY8Xx9V89ntwmQIIHG5GRWwiIkdk+uYKAwixagBdAmKoPiHxLSIOw0gjFCeUVWQ7gS1DGGADtFwrA542utRuOVFePrq0HHKpegeczI0HjDFmYYJqeqqi4tkVAUVFyOTa2XTT7fS70n7Z94/8Z5h3tZf/YjhAVpOlK3/F9ydDQgXDUW4eDDCBQOQ8Ocr4NAcTnUSY0rySInA5O1iOW1WDPNpyBPU6BXGn5J8c0mepAQ04kRg+XfJ88KLkO2wosRrR1E2j6m1o33nFoRffwSzRg5E+fAxCnCmzZghDKhEjX9yDOO9aCId7Z1Y9MzTWCsAwv2avAIa1GbyBg6Du3yQgFw+QpoNIdGCEr1dSPV1It7djlBXO7KdDvSn+pCo68U5gbFI7GwV4AS8FifcKRfcYjtTTtgsHEGxC6BYRQCQeiLoEOdZRlL4nOKrA4gueGQCgWlngoL6ohP81DXd5vUJtgqT6c7wU3TCNWGDPj75Bp+kq8HaiFcLD+Nf03KwedYcREedBpu3GGWWkHxnHM2hBIISxCPlWWaXPJRvLHdbkS3aRlCEAHbtOVQ5WhWADJACHZHjwIxiByrELY8hIOV9z76Q2AIYpT7sf+05NPzzzxg6ZhxcHp86mI0CwqeuvVqNh7xv6tuAJ/74g43X/2LzaxVFPp5WKqBhDVusBA5L0ACQoAAItzIJE0Acon1IPY9qTmcskUjEk8lk7F0AhGTaHyo6ri58jIjfbZk6daqtt7fXSgCRQrWHQiGHy+Wyx3pjjsau3kj9c1ffV7nwtkvge++H00hlwQvPP4+D+/cr1Xn05Z+FNa8c+zv1BYNk8hERnQJxYVSSjKQ0EHZVETxM0IgLIySIRMVNrSNKABF3SNz94t8hVa0vE0AyjfzrthhK1OwWcmfD23AAZWseRnTQEDSOmiWPSVoKy/VxBQIJN0kkMZyyjR/jUtnpexm2eZ/vJGWGV075UW7Dn2SmTzSPijX/gDUWQdMpn0OSO+iK0KY2YRR5XC6klKSoFGiITSMSql56Yhil+BEvc4Tp5wjzyRMmVOmxqe6OhOQrtbew5HcyJUzNDpQLkJQV5yDQ3YCjD/8Bs0p8mDR3nuofHzt2LAoKCyVaTrR5exAxB90PHTqEv//1fjS3tMDndiA3OwuVU+Yib/xJsBeUIyhMvyuaQI98DnOWo61kdslUQoSEOGwC4m4BqwpvHJuPNuGV9fvh7OmBJxyENxCAj7PG+kLIC8ZRKhx2QNCGgQE3KiPZKEAJklKuAWtEZ+waYeQYiJhZozQR49r0p61uimG2kqysR0KZz2WGM90mZXazGU5VNNSTvAIc2ZKeg7ZD+OfAo3hq7lAcmn46tPIpEtAtEhG38Gf5SgAGYqZIueRK+RXJpU/KkIDhpFvKml1ZSosUw6LnICG/lGOEkwocOK/SjQE+K54VYWx1awzFLrvkvwebHvozsOFVDBk/WW0F7xBwv+zSizFixAg90YzrvVLkIFY+9L39l39/9SKPy6rZrfaoaIghaUFhybqQVbMGJLqw2pXXYglLJRHwcIiJRuXlUZcASI+hgfgFQEJZWYmcnJzUli1bVAvWX5LOyg8VSR58LInVh2eBWKPRKBcSqkF0kRI4iG4LxjTL+IqU4/PnT/qMa+DsSjjf+4Zs3BBxv4BHKsa+XA05U2eiI2rXTxeUtsJGJk7VCMlDVQ0Sm37Klh+yTl4ro9zqFBvVrRWXAJTYCDaqytHwc3itbNNNEjc1jEgA8ZwS9I06FfZ//ByWFc8gTmbNcRFqI1yEJZKa2g6EjVr+VRwqGiNeEu/pDsNk0onXQpledKs4xZDjW3luhQ+Fe95A56xLEXXnyod1SXoN8FCcTAIJ40jb5HhpP7kgRxGTY7ehSGxKr3mibUzOc+C0UhcuHujFpYM8WFgujNdnEyZkVdOj23vDwvDzkDVlOna8uRI5oS7B0koE+vqQk5sDJ/OBxNekv1knXh+Q8v3rfX9FV3cXsgU8Bg4biZEXXoeCqXMQtvuxoy2MjU0hbBN7f2cQh7oiqOsJoynA7sokjkSAppQD7ZoLR+NeLA/lo614DPqGTkHX8GloHTMHR8fPRc2Uk7F76mysnzwByycOxisjvXi9tAs12h5U9EZQqpUiZkmo7FBpVX86mYyfDTzTTxlxMyt5XwVVYXVS14YhKbfhQcsED13TYPxWODW73LMiP+VBl6URfxy0EV+9tBSvXnkTOqdeJgJMqdRBqWcxUbEYCdcsGWXHxDNPvWIEB1RXlVv8XfKMAg55hOWmTjGQa58ICNmCLtTaG0NJ7O1NKq2kXtx9CR1o4qIDFApw7F+1BDmirflz86RdJWG3O9Q5IewePJZT74FSQQQPr4k8t6p2XzxlnEwor5EkJcTEpUpL5NwfS1NH20oIqcA2uRbJxWZLcjssV8qfTNqTKWc8ngpZrZp3n1drxod/LcjHEUDMmnMcgNjtdpvYVE/tCakGJXkp96fPmfRZx8BTCmF/7wfTsEuqo71dNdDqo41wjD0JUXiQZDeL1DRNJGEdMHT13AQL+plAogOHrp2Y99krQwCJiRG2fwKAGG7TVm75TGUL0RamqDVVIxyOovDoVpR31KC37jBSrQ1Af7eYHh1M1DiKSIqZW7OnyYxfflQumi84gcy0Kc5EI7nB1eKMj3FLQ4ZI4pq817ZvLRL1NYjllhlbsjAcjYRRthkHjVwLg8i8JsPIEbdX3AQQvremP4HNnfrEhIZgUg3AnlrmxlkD9CnSPuFG1cLUYXejaNosbHjhGdFagOzCEiRicWRnZ6tN/NgtdSKA1FRX6+NbgX5ki7Q77KTZGHHJdSJjlGJ7QwCv1wexpzumZssxC1wENnI/SSwHh9siCTSF4jjSH8OR3hgOdEcQ5L5m1Ly49b0IHvqW+VLyZEUW5lkuUlkDEC2fiK5Rc7Fz8lQscW3FSbWdqIwVIS4gYoKHmVrlzki6eS/TkJRbEnriNYmpJql7Gc+QCBpZcKlnO6VG+jQr1ni34fpzQ3jmhpsRmHiFBPCLkNInFVjymkTgYKJUGcq1UZacbOARwzJU2of4Ezjs4ubBjgQL2tI4dcP7Yqhlsm3sERAR/IBHrjmJUhPPSDiGkKjzkUNbMWBgldqIkducjBkzGm6X1O33Q1oMqcYN2rMrqnf3BrkWxJYSDJAKzFlYdm5lkrBYuaCQa0Pswj2kcguAQEuoI215tC1SYQEQe0oYjhZ3OFLeXq82F3O1vdhr5PaHkz7OAGI1TyM0NRACCKkvGUmdNiQv74KzJn/WWnFKFmz6jKn3QmQ4PNSf1HC4GoeRD09Buc5UhSkmRBJSWocAidIsxCitQ26zRppgoTbSMdxK85AwHBRkUwwoP/mRf0XUOnihtA/dqYiIxOe4zUlQAGL9c0Dtfpw9rhK3XnsFKuI9cB7Zhf5dG6Sh7QZa6oGOJuEIzfqhUjy1kHGIBKiYPiVzGmmM+tRaAowAAzd0pE1DkFDPSCNl9xnDMj1kjn2dInrXAAc3ATtXA1uXIFy9C6naHdDGzNWn6DIcuZJiLhJO8lO53+HaI3a2GDIgMh4OuGYJwyZzITWLxrGuNYYtHXHkiuQ6OteB8fkOTC104UhPTFifBznCVDb861FMGjEYVgFO7mfl9XlVWZoAQruttRV/E82jr7cPHgGGEXMWYMS5l4nk68CLB/uwryeOAT47Titz4YrBXlw7xIszyj0YmWVXDLAtqo+BEVS4dJkirJLCjXccKzv5UeUrRuqL4kcKXATgo2HAV45QZSUGbVqGeb1VCNkpbuiP0zZiS7uVMe6RTD/+0NZzStwnPMNk0KbhJASHZlNb03s1ByIi2e/WGvA6dmOlmJcc6/HLK8eg/rIfSQDR2KlNsquK36YECEZEtxij7NSP4ecRt1eeoQaiA4Zp5N3iT+DgIVo6iNBPBx7mpe5H8FCRwmK3S3XvVvvHBWt2YMTQIVJlXejp6UVZWQlKSt7/Dr3Orh32xesO7D3SEu73ugUSUlpSUqDLdzwfXZqqtOmkw2FJJBOJlObgtsi2pGRc0pZyp7SUMxW3xjVnPDcVd8RTlgoLituLPwGQDyHptUxsAgi3ck8kEuY6EAUgHU19iSvPGjhw5twpN9mK5zikRhpB/j2ZDIcgketzYelLL8I9cppai+D0ZYu/RYRLqVvS2pWGIQ8qwBA3hzUIFmQyCjh4LfHQTc2DJiKmX1o2wUVnOPwR4gsNp7IZmTQkeLKEc9UCyx8T8Xk/RocO4xu3fg55A6owYux4LDjtVMwdOxwjnHG46vdC27cJsb2bED+0AziyXwBnH1B/SDjxEZ35d7UC3WJ6OnSQCfRKogRo+sXuEuDpFAAiCLXI87UCSge3Avs3AjtWAVuWiFkmIuMauA9vQ2lvPWYPL8PYAh+qvVVI5XOLdUk8tR/FvSQvmZ3KNozJiISB8C9LnH4Ch/jpkqth5Dl2g/iFAxFQOMC6RjSSbsnEUTl2FLitmFjgxP7OCGL+UvRZXGh+8yVMnDxZdXdwsFW0UjWgTiOaKh5/7DG1XbhXAGbwlFkYecGVaOhPYUV9CGMFlD4/yo/rh3twUqFTgf2qliieqg1jqdgHRStisbB+mN2YPFiCfuJ7rOxIpiCg3PyRa0Vic0p2ez1su97A2btaMCJeriYZ8DhYvSOJm3wYgcViSNOQlJv+xr3jieEYBxmDVcDCBqfE6hZtg35BLYojWjtWavvxGnbiFWzHOlTjYG4Tts4ch46rfgdrICKCNzVZiZ2Gb1FuOk03L0i6mzPVONbB4W29DK0KOPg9CizkmTRwiCFwKCPPMj95T5zSbtiGNHWef4dotUe2rYetqwlTJ00QoYDb2fTL8zaMGjVClel7JosD1uA+68YNOw5vqQ60eymlSNOUt4u2IZqHhWAizTRl4URHARIFHDzGnuAiGog9mfKkFHE/rIg1ohYTQppPnfx9mOnjCiDK5OXlqZ14c2IxW9Rut3mTSavDarV39sVjF88sGDX15FlX2fKnSx7x8fdGHGS1O+yQeFFYXIpIQzXeWLkaOUPGICxM15GdC6swgXhCapcweQKIrom81daNrqVQ4+BgLGdh9bGdKyM/pptE0KCb3U7UOii9bnsDWCeah4DH0FAdfvndr2HYuIki1MYVU3QLoywfOAgTTpqOU+bPw/wZJ2FSZQkGORPI626Ak6BSvQ2JvRuROrBNB4R9mwUUxByk2S7XAhC714hZC8hzyqaGQXNgI6w125DdegBV8S5MLvZi4eRR+NSFZ+H6667BRZdegmyvGy0rnkND3ijhIFwwSA1GDFHRlF7JIYRRKGO4yUyy5Z5HnhE8EOaj95WbIJKWYsWPW15kOa041Me1NppoIXb4HRbh1RbsbOpH6bDh2L1hDQY6kyitEk1E3iFChWQlu7KsambdyhUrkOVxoaCiCmMvvRZtEQcOd0Zx4wgfzq/yoFRE6IO9SfxlXxCPVYewpzeBsCAFpWV5tRSNaJ3yKSwi2hQG2PmUpsyyJB3nlgtvDiDAizceRu7yf2JEuxtNWj+6UgERLhJIWSieCHCKluAWQOEaeAILd70lBOjzuURSV27JK3HxnBKCBG1ure4S7YLXoiuhX4ugQ+LfozVidXI/lml7FHAsxS5sth5F/wg3ply1EOddcSEamrpxtGgytEifaJICBarrk+XHshKnsg1DyryWvHGJRS1SLzsBD7HTACL5Rw1IAQXdYhM49FloEoUYZhUBxOoQkT8Vxr4VS9CwZwtG5Loweuw4RGMxtTo9Go8JgIxUO/m+d5L3xOqxZd2GupV7uxuz3XaLplmkCMXom0VwZ944FxGKTU2EZ4WonXhdPBvEbZOM4Ir0pGaL2TSlgUj6s7uyP/SLCZn3Hzcy65xlzJgxnLpr9YVC9qDXa3dEow6bw+E4cPRocMlvzr1y3qXX3esYdOX7yiN1nnkygUBAGnZXl2jxCTx8/314tbYfFadcAC/POBgwBN5ikRxtdjXoTrDhLCwTNNQ0XsNw/QcXFYbFBKUadgpI9LDKyfUxYzJakdzZjRQKANXC2PeuA45Ww9pajwWDsvDtb3wFFcNGqlMPe7p7mFq11bWNaygYXn2p/rlSvxENh9Sq7c72VrQ2N6vdUTtaW9HT14/+YEBtFhgSEIpGYxKTpvqWaTxi/D6v2tyuqLAQxSUlKC4rE0AtQb6al+8SfijMWxo89wrjhnjR9gb88YU3sXP2F4G8XM7HFK4ijZyTAHSxU08UbcOQ0ZRKsrOoaYjbLYzeRWYk92gozZJxkylx2q8CF4mrV9S6k4sduG6YR7SEOF46GoHHmkL1js3wrn4cX/ziF5FbkK+m5PIYVW4L/r93/wn9fb3wCKhMvPpzcJYOQXVbCNdIHBxj4SSJZ+oieKk+IpxDE+1HLxpVhmKoPXI2HaftsDwDYjokDEtBlR9ZjDLyI8+qwAQN2vRziSbZ0QAsfRi2pmrMTDaonfwjDX0oiHhRlMpCjsWDYmsOCuzZyBY3d/71CRw4RIMgmMjn6wCh2eRVTJOAjiaCjPzFBcrCWlyEkzC6U0G0aT1o1/pESO5Fo6SyC0GEBL+yygsxfsZkzJk1G1MnTkZpcRk2rd+IrStex4MiTLfP+pRksryIOyFQk+SkCKo77IdiubEM5T9djqpM9dlXJWJocyyLGgm1SpYnxzv0smQ56gCiylKuCTSqO0u+yCaCm9vvxu5XnsXBjWvQt3cDbr/ucpQPGozGxmb09ulroC44/zyMGzta3O+DOlfiiT/8ZO3n/rx/WaFf8tJqFTFETeNVCwntFrs6G100o5DIZhGHwziZUEzK6YzLM2o6rwglyUgkwhlZqY/CWhAW5ceN+M2WeZhnbR+jr0LPjkZtAY/H4Yw57VFH1HH06NHw0Seu+9qA2Vd9FwPO0UO9RyIjTYp2EY1ERWXuU1ua1NYewWMP3I+tDT2wjJqNvAEDpaJnI6t4ANwlA2DxZCmJVGoYYvI8V5mnAUSYByVVah5kOm3CdCL8BDIWEXMUYHDgW8Kp7qO6fTp4NNYCbY0Y4ozghvPm45Krr4HD60NcACsUDCrpmls9cLCYjJzp5CluTDu/Qiq8vILSs8h5YiiJM+MScp9rJZJk7HKf20QwPCUqDlTyIbtNZFu7DdyLSK3Elj92CzFuPSztlJryHA5H1LvZxXB01yb85JlVODj900C+gEj5EGFCAiLsSyf3U8zmmKHWQaaTJYYzeAggbrnlEpvTQJ2idbBPnZqJU7KIDIeMhwwnkbLgysEubOpMoC1mhRYOoDcQxJ4HfoZbL1qAERMmqa1QeBb34sWL8cbSZbBLOqpmzMPosy/G+togZgoIzSt1IiRl8uihMN5siYmWo7JPTbtOaCxHQyCQPCKQUCMhgHAmXZe4O8TN/FPgwc1bWa4sWtr043odAmlE0OL1B6Rs92O2sx0/+d430CL1q7ahDjWHDuHwwRp0NbQh2RGBLZCEJ2aDR8CCGxe6BEQ8wtUJIdQuOJYQF/DgkbTUNMKISp1KCFSE0C8uEQ24kAHWHBe8pdkYMGigSPFjMWniRAwfNBRF+YVqy/poLKr2mjpUUy2amUdAZCl+v7UT3ZPOE0RwS/kNFWGAW6nLN6iFoeKUskiXpWmkbAj4JeJmWXJci4ZaiRIE5D7L0QSS9BgJy1JsGg83S7REcWDJyzi8aTXqd2/F58+chbmnLkBQ0vjmm2uQlZMNnz8LE8aPxdlnniGJeB/UtwObH/vJgbN+uO4Zv9ORtNutEUsaQBCSOh4SDZALC9kzqc5Gj2pajCvSNWcyJrpIzBP3xGPuWMI82taYyqs3ON186Ei+92NH/OZ3BJBYImav7+iOdT534e/z5375OhTM1EO9D+KKZh5DSwbZ29ODV15bAq/HjQK/C08/+wLWH+2CVjYcrrxi+ETSdgkjd+UWw55TqGYiJW1OxIRhi6KrFhKaAML1H11kOOz3Es0G4SDQ3Qa0CFg0i6k/KNcdsPe0Y6A7gfPmTMYVl1+KsoFDRByiphNTDJ9aB6Vrt9ujuttIXEHN8zOoDVEroiFIsE+ZzF+v3nodtwgDImCQuGM1Z76obBU/ggMfI1MUGFJAQUZo7jdFXsnnOaWS72Zc9ORiO3KWgxtX4sePv4q9BJGCAn2tSr4wIc5SIoPlu/huYSJ+cRaJTabDaaBkNmQ8ZDLspub0z2MaiDAgGuM+mRC7rzhOQqBJSJ62NTVi75LncFpWCBdcdhn8on24RJt66MEH0dPVKQK1GxOuvxVJd77aQfm6YW5MKXDgX4cjWNoURY6oRKq7UfJMreuR5CrwEKAwAYQLQnVtUlNrebgolBqLAgtmDt3KlmsFHj5RXSLAkkfUeSdDu/bjjz/6BsqGjlDTjlmG1OhY33oFUBpbm9Ag38GzMtrb2pWmGezpQzQoEBEVAUEJCgLgErfdKWDiFkhxOkSg8SI7NxuFJUUoKSpG5YAqVFVUiLsU+Tl5ShjQCPoSjvVI1W+pg6zjNiuP65V8Fo6+Zfnr+N0La3Cg6hSgrAoSqaD8QAGSYlVF1IQA0XrS2oehXXJMo1hMjlxTC6FwcEwDOVaO1DpZhgzGNPHUQjsXk9ZVo2bFy2g8tA8d1btxxewJuP3rX8eR+gZUV9fgheefw/DhIzBqzFi1M++nrrlKjXG9Z0o048gz32lZ8PU3HhM0CLmFVcjHCIhYQ1pKCxJITA1Enk6fjZ4JIFwRQgDJC4fjHU5nqrCwMPkJgHz4iN98HID4wj570KOvQu/vT1rb2yOpztfPfzz/5G8shGe4Hup9kGKewgjYX7tk2XJs274d06ZORlVVlWr0h3bvxIo1a7HtcDNaNBeirmw4cgvhzMoRLSELFqcXGhusx4uEw6O0EKmlqusqHgwAgX6pngZ4dLTrdrAHuZYYJpXnY+HsaZh36ikoEU2HfCguDCgSjcqH88yEPNE8snXG43Kq/n0ydqVxCBMlaKhBfmEySQMECSpK86C/gAmf5fcpcCCz4zfzz3CTMTBOfbDTKlqOrsGwq8wp30XwoIZip/YjjxO8eG4Dp1nyfbU7N+OXf38C6ypPA4aOAXKECQ2QcpDnkZR2K/HS+OWSAMJBdDIdBSByS2kgSmq1qq4kxXiE4xA4TBCh4bGnBA9xImWxo73xKPauXoZBrdtw881flNfmQ7RRvPrKq9BiYWSPnIIJF1+B/c1RNIZSmJRvUwBy7/6QerfajlXyhcBxDESMLizakj/UTAggXBTaJ8DSJnaUhSR+acN8ZN66s/Tp1a8/CNQeQnHzHvzxe7diwqy5CIm2xNl+FAbYn6/yVwzznQxdTRGXslQarTD8hJQlNVwCfmdnF/pFC1V7RRUWKG3C5RA9RbRSGpYLWwnLgiBB8GedYPlToGCd4Rkr7K50cKzKeDYi2iSLprl6Hx58/Cm80JxCcMB4A0jygeIKXSCgVsnVi0owESNhWAg5YheI7ZNIdC1E10COgb6Up9Qft6TRwUW5ogH1Hz2Elp0b0HZoN9rqDsPa2YDPX3oOrrnuetjk2XXr1+PAwWqsWrEcVYMHY978U9HX24srr7gU5WVlrK3vkWJoWfqdnqvufO5xKf/OLA/XeWiieVilJhiaSJILCR1BqQmcLBmRzI5Cc0adiWQ85NKiUk5xEcwS/qA/0evuTRoAokpfvYLN6ENGLLqPG/GbFYA0DjO2MYll28K+sLQbm/NIW5v2udMnZv3yq9Ofzj/5u5PUlMQPSNxC/LXXl6hGdfpppypAocrPRpgSlb67vR379+7B7v0HUN3Ugaa+iFq9HBJmlrC71MpsDrKSEamJmpTeROuwCjNwciWzFkOh14nxFUWYMGIwpkydgqHDR8Lp9SkGEhfQIAOhVuAVP3ZZ+fw+kaqFUUjD56FHnAFDpqOYv+JfAg7iZrsWODGYBgf7dYBRQCPPKFsxOz7PoHrdJ0jx3wQmswuM1zRkbgQUggtnxLAw1OpsSSvzRgBdScid9Yfxl/sfwPPhEkQniDSbna13ieSLJMv2JmG8Fg0lEhfBQ0mtEqdahCa2YjwKNIzuD8OtFqWJmxoIpVlqQ6qL3uNC08G92Lr0ZQztrcadX/+K2k+Jg+f79uwRBSiGgeddjayhE3CwPSRMlqDLtAtrYR5JHNy7jPszmcChax68T5tAoe8oQK2SGiX3NWsVN8dFVATMSEbIPh6CR+MhYPm/RLM8ggqed/KNL2LGqQsQDoXV5o3MT59xTC8znRoCy0QHcjHy3cxn3mM50J8g09rWht6+XuNgrVJVVygQ8D67GFUdSMfDaCS8gD8P5HI4XXr9IdBQEJB38zl2Q7I7kmWogEfq6bYNa/DU4jexpsuC3nzRQgqFYVMYoEZJtwhNEEFGTRFnuVg1FEu55Ajw6+MgerckwYNdknYuswiLkNHThkD9IfQcOYDeploEutqR6mrBjKFluPFT12D8lKmq3vPbl72xEt0CGHv37EZN9UFcesVV4m/FvFNOxtQpk9T3vVfq2fzL8C13PfLEa9v76vOyHGwSYanFIY2bKuoAEoLFHrZoiYjF4gxrKanUAiAuRyoWTKW4lYk0ySi3MklIPU9mZ2cn9+7dKzXiEwD5sJD5vW8BEGogpCNH2pOP3zVt4PkXzHoma9b3pdZzSun7JzLEF15+VR1uM2zwIMw/ZQ66e3pVA1PdQ8IkKc1T+rNIgw30dqOns0NtxNjW3oGu7h6p+H3oD4eFoZI9c08gwCMqe1F+rph8VA4oR2l5OfILSwQ0vIrxxuJRacxJ1cVAJk/plAvjOC3V7XIrrYPvVAxeGuY7kck8SHQrhiJ/utbBf/6wk0psdU8nFaM0XDId09BXTbnkn+lnvJp+jJMTDyjBBkNBdYIjt4GJBXrx+qKnce+GatRXTgMGiRbCxYYDhgF5haqPvDQVh1/ezjUEHvkmMp30GIgweV2CFeAQRpceeFV+ejcIk6IYocuKLc89ib1r3sBZg7Jwy223SZptWLJ4MTrb2hGMxTHy6s8h4i5Cc38CHomMXU9RQQwF1gIG6S1pTGMAh9mVpQBE3NRAaN4CIMxb0T6hSUJ3rVJbceBoHcal2vCTb9+G8dPnSh6FVB0iA8+XOuByu6QcRZOT8GTi1DSo0cUlP9XiValjuraolxe7rbZu3aEO3crPy8OMGdMo/Kv7LBeWkw72oiFSYxRNg/nDrUB4TSCxi/ZokzpkajysHxRSODmDM50ikTDC4ua9SF839m/bitdWb8CGo904YslC3JsnAoEIZtxu3SeCQZaACndC8GchS7SGXEkPy9IlQoI13A+raNDJPgGJ/l5EezrUQVKh7nZYY0HkWRKYPKQC5525EDPnzIVVNKkYNW55P9fyHD5Sh9179qG9rRWLX30N51xwPsorBmDwwCqce85Zqg6qOv02xO9SdVXqKIWe+L6/p3796/tf+sWium1lOS5ptTqApAggELkvZQlb7HKdSISlpomcICqSwxF1iybyCYB8NMj83jSAePv77aGsLJtUOKWB1NXVxZb+6LSJM88+/WnftDtF7xZV+QPQpi1bsX3HLiXtnHLybAwfOkQN5hE8eF42G5s6s5sSnzB+1lOlESiJWG+QPP6W4MJ7iqFLXGrcwEoAoPbA/Z6MLqZ4TDEBSo+U8j0CGAQNrwCIU3U1kAlQYqTUz5cxMz5g8UtaOH5AW788vt6reFXUxhv+zWsYno2YoBom85F8EmCX/JJ2KP6Hd27Bv154BS90WBEeMhUoEgk2rwD28sEozS9CjkixPCTWLQzHJeoEjT7oanSByPsVgIjNAXS9+0qMMEL2oVtsMex97SUc3LIR7TtW47d33Y7J06YrjWv16tUIibRe29aFIdd+GVF7LvoiogFKHGz13PHX7K7iOIru1gEjDSC05TqzCysobk6KaJUwHOMSBJNEuvX1NmtfAo7o629OLXfjh9++A2VDhqmJGWSM3NupoLBAaZXUClhnWBbMQ9MQPMzJCkqrEJvsieW/eOkyNDY2obCgAGcJ4yUo8P5xGmKmW+oduxzJTHXQYKnphUo//lEcV91kIjix7AggETJ+1m35i4lG0tXShB3bd2Dr/hrsbu5CbVC0bato2qJtcdNMpY1IWvkClp8lFoZVBCLuLs1dpO2JCHwCGCVeF0YMKMWksSMx7aSTUFE1UJ1KqMbu5J1sVxS0yirK0dTUjDdWrFLax9o3V+P0s87G4CFDVdlfcfklyBINTuXNvyP5blvTy3jqnrvXfPoPO5eU5VHPFcCwgV0KYWkPQYtUX4vDGkzEtajFYQkjJkXu0GdiyTOxpMuld2H5/fEMAOHLaVgLjm9IHwL6YNzxw0smK7MOwiBLV1aXzZ1IWOMul9Udi9m4jLC3tzf6tU9NmTNg2ITLLIXv/yApUnNzC9Zv2KSYvU+Y+PRpU1W/Mhsk/Sg9qu4AYeimNsDXcFdY1egpOUo8bJxWua9JLdUkvDwofMIigMG+7ZhqoBwUZwNgwxYJBzm5ucgVyZIziKSiqi3FeSqeAg9pNGQGJF2y+oDEpqMssd/V8CEV4t1JnlHPk2nJd3BmGKVqfbZUErkl5ZgzawYmu2OI71mH9iOHERUmlepoRKq7Ffb+blgTUWEi8p1i7PK9dmFIlJgpPVtp8/vFWClJi9RuE2bNHSa6Gmqw48VncHjbBtTv2IhPLZyFc8+/UIEB08QZa26XA4cP16C/cjQsnlwBdavKc3MhqBpvMNyCFVC7CJjuDCNsUF80oIw+OSLg9CDpEq1DJHVseAVY9SxQvQcFLYdw2zkzcNe3v4HsojKl0bLriuXJnWX9WSxb0ShVV5KuHbAemW6Wt6pn7G4Sw/rm9erCxOEjtWqtIsdPxo0fC7/YfJZMl/c5cYDXHOdQdVTyzAQTlhFJkq+Xr1CSsrh4qBl3hpCjnk8/K3kpZerPy8fw0WMxe+Y0nD59Ak4bWYlZFbkY59MwzBlFebxb7Y5QqQVQmerHEHtEHag2vSwbC8cOxgWzJ+HqsxfgqkvOF+3hHIybNAm+rBwFXhQ6CK58JyeI5ObnqfrP+lRz5Ajqa+vQ0tKMwsJCDKisVFOzhw0bqtrJiQLQ25LEa7XG0HJobf+zK+r3u10U5JC0WgQ2NEtC7iY0tb0JTyK0JBzGwVI8mdCm/CQT7HZp3sl3O1jqvbSW/6foQ5fg/5DU916Oy62Hpx62dnR02HIiEVvA57M7I057yB5y1tfX921++Mq7pp716e+i+P1N4SVRG3h9yTJ0dnUrJjNMNI+T58wy7lKg1scYFANiX7EABgGB0puaSiuGIELNglKk3q9NONHFE34AGZuSEAVcFLMwGjrP++ZceNo6MOmN+Lhxjgyi3/9rpPJFvt/U1EzGwLUm1K5iog3s3LIZS9duwLq2EOrtObD485CdX4is3ELFUHw+P/y5+fCK2yXMnwPElDitoqHwnJG4AE64qx3dddXoOnpYJONGRNvqce3COfjSLV9W2hUnDVCDa2/rQCgUwLb1a7EkkIVxF94AazQIn7yPWp8u6YvmIXmrtBApKjUTS/zMwXSuEeEiUA6Wcwp2VASCsM2JbvnOlrYmJA9uAfZsFMmjAdb2o5g3IBtfvP5qTJk1BzF2SxI8JA+ys7JVtxWBgFqIEghYvkY5muWrW3q3opS6svnDZ7mg7sWXXxVgDIvA4cK5Z5+hgIRM2KwNKj4xvNbjeG9kvlfVX9ZtMSw7Gn6DPjNR+K08qAQFTj8XUSkldZ4LW9kGVBzyo54h6EtdtorGzZliFCr4DfqUc5qECFt6fA4BPJY7BTa3AawEQqaBMx9ffvEF1IrgwXw774ILlLB1+ukLMXrkCJVefu2xjti3IUmvLd6EPYu+f/Tibyx5PCJahtNpjUrehFMpC2dfBY1ZWJxOqGZhxcWIXqXGQQRCYua5IJLfSgMRO5lTnZPagg/vQPp7rRsfFeL3qu6rwNSAhQDiC/nskayIzR62OyLyRwDZ9c9P/37c+V/5HHyT9VDvg7bv2InNW7apRkkmuOC0+RggqnQmqYau/vWGwgps2mSgaUMAkT8TQEhs3PyjJmGx6V0KCkwMCZFupWXIl5qM5e2AgrX0/5XCV/lhkiRK9dkrxpxUWhb7/AkmzE8CrmQItIRIg7VHsH3bDmw6WIN9bX3okBYbdfpUd5DLn62DquQPmQYXmmkxbrORVDsCxCMhpIK9cCXCmFBViqsvuwgz5sxNa3fMs/yCAsWgWlpEy7Fo+N3v70bj8PnqHHrOJssfOEy0GWG+kmwyxrigB7fiV91Y8k3sykrIm2NiOAeO4yVB+Z5ATyd66vaj82gNgrUHgdYG2Hs7MCnPgavPXYAzzz8fLq9fzZyLiNZBYYJSNbVLjmlxAoQJHirL3qZ83474PLfzeOXV11V6WXfYhZUn8WbWsf+I5LtZmixTxskypFAUj8XVuhGCSZLTxYWxc3q4qoes0+obWK91QYd/9FN1QQQHsz2YA/wcq6HwxDEgzigkICitSQlSommS4UseUfN/9vkXsW7dOqx5c5WK56yzz1Vly56BGdOnqfTx3UyCqokZjYOW8uNWMZZudCz7Wf8ldyx64FBrrMfvtsckxWFJVXpBIW35gIjYYdE4CSARLeWIaU4tJvcFR6MJEUziQeNckA87gHwcu7As7L7qzeu1SmW2upIua9QetVndVlsgkLKMzknabrh48meyRy4YBlueqsx65f731NnVhTXr1qsGzn5nHmQzYdxYVakzifGZhszeZPx69wO1icwuCL1LIdOwS4Jz/5XbaDRsLApMjLgy3/F29O++KJOpnxjHcQz/v0CKOTBOMg4VNd1iyWvZLUImYDJL4R7qWcrLWQWFGDpmDGafNBWnTh6DmUPKMCrLhgpbFNnhLrj6WmHtbobW0QitswGWnhZ4gh0osccwriwHZ06fgBuuuAiXX34ZBg4dpgCKgMX49XUybsljMW6n5KsD40aNwObnH8PuQ0eQtDvR01iLvrZmxCLC5MkQJW0JAQk1lVc0ppgAVrivBwHRMrprdqNj51q0bVmB9s0r0LZjHWL7RdBor8XcAgduvmgBvvyFmzBh2kx1jLGpfVEKLy4sVlOvCR5K8zDy493K9+2IYfr7+nHo0GHlJjMeMmgQ/H7f+y7T9NNGOR0jXhh1W5g838P0KsYuRk39lW9gvVVdXXJPfQPLlGUrgEPANAUIGkZJYGHboNbEmYTUxjg5hN1UHCz3uARYjTj1LlA9TsZPAaC1tU2dUU+NfuSoUartsH0OGTxE6p/xNenvMCuf4aUu5Ue+xdO7x7Fq04EDe+sC3T6XwyLaalxqbUI+ImFNWZJSMupawiWlxkpV0pJw2lQXFrfDsrNfy25PSV3TJG807zCv1tz84d3WPZ1lHxPi9x6/BsQnGkgkwh1MHM3N/ZZPzXV7f/PNy1/1z/36KDi4iva9ESXXpcuXS2VtU33JlJq5cnfK5AnGE/8hmdXLLDFpHGkvaVyZDICuzILNDJp578TnMslk6KQTn3u3cP814uv5x++URs8ZZpQUORbAWT60eU2Go77f+DirkWauYenr7UF7exvaW9rVQsqsnCwUFuSjtLxCpPk81SXCD1Fah9xnlyKZUG5eLvw+vxpPYbQclOXWNNQIAt3deGHR01i6bT+67Nlq8afVKUxdDMdaBO1EsrYo8OAainB/j5o5FQ72q6mtVtF8/FoUw0tyMXP0MMycfhJGjZuoZtFx5hl3CogKiJGyc3KEyWXpEyHUOJbOHEmK6Qoxf8yy0L88g4w80UmfNNDQ2KimtrLbk9+94NR5SkMmAP47UozWeJlAxLH46TRsI/uPo3RNpTYh7pQCCHb3cbxPBwl2A9JNEOHjZhi+hyCkgxGFJF1AUhqGAgoRMFiO7KZVAQxbfhmDU/Jsz559eO75F7B08Wvqmy+4+BI11lNZUYGLL7pAvZNazVtIj8ggiZcaTdMz+NF3fvXCL5+u3Tig0GuToCH5MA6icxYWNRB2ZUUkt8NqPYhoI5rDoXownYlEPCWVNuHxxN39/ck+l+vtZmKR3iYx/2/Sx1EDUQPooaKQJTcUssVcLrWNu/jb29r6EtefPaRy9swJN1tL5gpXeO9TeLmdw57d+1RjJ7FCEjxM6e4/NuafcU0Gn3mfUnz6WiXg+Ps0pp9pn+jONJnEWWGZPibz+j8leQXfYxpqVmSAlGLJ5M3ppZRMSQQZZcTNvOHWKDwGlppKklqeaAzZObnIzsuBx+tXL1AahzG+QmZEZp2Xly8SLdfKcNxE4hcGpRIjMVOrtNjsGDdxEqYJ8y93JkTDaUKkrR6R1noEuCah6Qj6j9Yg2lIHdNQpLagoFcToHAdOGV6OK+dNw/UXnY2rLr4Qs+bNR0lFler24hqKcDCEeDKu3p+fX6AW+nGLDl2y1tOif67+zQrkaYtRTt40C0o4ukq1QladyHzbOzpRW39UjZMRNKqqBqg9y8jA9cDyvP6vx5lB6fJQd+lBI++R5zhudOzdfFa3lVv+JOWKybO8mNcEAHY1ERT5fRzsZ57TcLq5y+NWNsczlCaotEFzcN9ch6IDqgkwTFv6xYaT61+YT3v37Uf1wYOqDMeOG6/ygu8fP36sep41PDPNikxbkdxnN3GyA237N3S8sqHziIcTsayWhKghSatFNA+LaBtW7mCTStjtPJ9OncqfdFq0FDfDsmuigyTtqYQ1oQ6WitrtalfeMe1juCvvCbn94aDjsuhjQKp6mGeh5wSDtkB2ti0cDtul8rnq6uoCi3561tkXXHHJk5ZhN+kN6MRWdAKx8kYiUbzw0suKIXFlLqVjTpHkACUHJ8mQVeX+AMS3/18WEtNP8PlP6Z3S+X7S/27PqlKQfOTfse4NfeooNREOrHLxGCV49q+za7CzswM1NQdQW9uA6ppajBg+GAMqyzB48AjkiQZCydPpEIblYT+6MChK+QQmg1mb4MQyVHuIhcKiTYgR0GFCNUlDQvkH1epmajwcLKZk7bA5FMPj/ktZAgQcE2PXDeuBAjWRwlU3l6RZbQcjzImD4xwI9nC2FBmlpEMNIsu3mGt2TPZtalz6hRjSCW51KdfKlh+Cxr59B7B+4ybFmPkdp8yZjaFDh6g808OakeqWcomXunXMW/czrhWZwTJtOsWdbkLG8+lgjMNwmi71yx8jDvXssZ/jLAMi9WszjFwTNNV75YqTSTit+NF//BNPPfEvNa340ssvl/tWNY716euuUfnMsbVjsaVfo8iMWrM58f+R9xYAkh3H+XgNz+ws8x4z852kOzHaAluyZGaMGWPHiR3HlNhJ7IBRtmN2zAILLGY8nY6Z73b39pZ5Z4fh/33Vr2fe7u3ZTiL//nFcuz1N1Vxd1dWvX79w+pDs/cVnj13xic2/jAQ8GT5Ip/xHifo+CGhmHEObhFxMQEAnkXmS15kk8vl0KB/SB+mg3XQ4Fs6NR8az1EAaDjTk/1S/j+5sLP9ZgKUJfkRK3Zl8gweD6cmW8cuUCoWFLZVz+dF/rl5LlH92IEM4cvSYEikJkcIChKMrO6Vig2RswFQ5/q5SSilfIHAVRibJ0z16AsdVx/8OnC31H5IrV4jcHqEGoe+yTDasNGwDZiuDq0c+C+JzAR5D5X44V9K1dbXS0FAv9fUNYNwVEi4LQwssk1hsXMororq65zHYpqZGaWpskvrGen3eQe1DH1DrynbiqparWI4tGXwkah7YMlxrhHrwtNe0WbNlyaq1subcjXLOpgtl9bnnyeJVq6Vl5hyNz4Oe4ujr0bGYChseI6Xw4zMBnqxqbmmWhsYG4Sd1KWz0SC3r4qywWV5xjGihcHpt/2qUDXPcFtyMns94rLZA8tZDCQQnLX+Mbf0wFF60nTx1Wrj8RZgivDiFGO4Chmu9rHEApePX0ALnkqEN0oVjdKvLnHzTLS/Hr9fIaLg5iGLjeW8XFwUcY46j1TwokHVLEvNWK8D6sK5aMcfCjwmzbvRVCHTTVFfbVOUPs0yE82w9iAWtgeSi3+czPV4o+D3+fN6LME+IhUQ0H080l/PmanLKe4gnl+jvnyT8OQmQKQHE5inPQ1x49WvPgZl14aUSqDGRvwdIjHzz9sixY2AwvIbV3DpLBjNr5kyDBHDNjwluC1OF/VeBlbfgzIGpwSmMFgXd7j17dQVPbuFOYycshQuNMnJkbJl90T1V2GS3y8+JOCEM9gRgxSYbpz2KyR9um4AB2O0QPxgt97QpAPhyHVfxfN5BYUFmTOZcVV0pc+bM1hfHyLB1O4sPYcmsKTiQXt8VgXDyYP7zT1e4DhdlOWTo0Yi5EoZp+bKmPpdAXVQbArPS9zWopXBLytFW+EyD2imZIrfeKNgaIOCam1u0bnV19bpdpdqHI8SoeajAgNEqoN20WBZdKsCc/rR9SqRimOPWhLTVLagTz4MBmDUsPt8hEJ/jQTxNB2OZs2XcRuujMcfPS36XAU0Z92TbZaAF6O3MRT+P/FKbpKEAYB1YBVMX4zYCZWqDxTtsGmofJVyzOKGmUV9bp4KY215Gq/NA68pIDALdaJpAth1ThIluD4rJ+2ok2NAcXtgSqEzztARSQ3xQAQIH8fpgyEi8KNeHGjDcw88TMgfUyZ2h8Gwm6KK4oP1ThD9bAQKm6Rq0Ck72fDTaGPJEIgukAkOLkf/94JHWtnY92ULCJNHywek0MAWe8CBTIREzK5uddf8uvwIcxTjHXZrIDkPXiWYmvto2jH8uvzLqojECgXvHXd09elMpca1RHKQh8JedNCV1G5SSbQF+nY//HXAlnJCFuyxGwNYg4OvKHH9kDipMwCyoLfDFOTIOxtXW1cimTRv0eRTjeIqHTJoaDAW/edfA2SZyDKtiq8NwPqyl5sN0fIGPp4C4quWLaXV1dVJTW1M8FcT7qfgOSTm0msqqSv0GCq+F53dRGqj1IA1fdKuAIKKQY37c1+d7PdxawRA4BmPijJ8ZT8tgLQO2tGCM9WuYMueJYWTWXJEbIcQ+LBiNBG4jLByG7k7j5MvynUSTgBV1nITiGLpt4pTSq4s/1nCUgObu8zNhUsQUeEZL49ZjacuPxTKcGicPIpjnWsTzaJvHYjEdb+Jpf0/1Z8OhgWTAMsOVzaF1c2pq03rugLoliqP2YWpFLUQL9/sKqn2kGOcYjBNMudoZGvCh8u3l7IUpWvS/H/5cBIgdHB1gCAuzdVWXVZuD2d0dz33w+vk1+craFok0GaJRoprakAC52jx06LAyoGIJiJw1a6YyJE50JTwydRrEWUM8ZfaOUb8TZ5m+G5+GZeLHsVEWSBYpkZY/JSAla5jiOO6iIbM1908dhfDg8xvu6xNNAeWYDFAO/1iWjWWwgnHw4bpGFcMB8JvUgKKDuPiBMTU2hlGaPcFVjv464RpabC//bZ0IzIfxaqnDxBuydnpHhcbSpYtUeHKsuC9u+hQ4aoNBFsfCuNk/NLw634bxjw2hMOGxaWot1DYpBLgFVqm3ANRKLU0dDDQdPmvhEVzG65FTvugWjujzFp4Q4g2zXHzYbTECHyiTAZKZaz1QB9KS0ovA7dR3SrB9MSWwXaBJ55EX+0m1T3ZEEZiB8avg1D6lR4MMsJ42iV1U23hXVkTT9I5xxxFfe5T9z01KtR3/ZLfb2D+OifsPcewXI1ydsUMYS2E/1mE8KNCpcercZBzqEBsbBxOcqM2VaMExNozCFXa4Zo5v1aLK6ek0L+SlkOAbkVxhwI0/JIAG4oUGor3iCQQoOAIqTGjYfOU/+TrlP3wnjWF/ivBnp4Fc4tpw5ODZARUZzV+8qKzZH+KXjCpAMA5RW+MiVBoS4fETJ/WmT65KySCzUMVJpLwm2uwtI2vSsFMCnRaYRzGEaNZLhyWniSgGhw710DChy0+bTotDcKfRsIL4vH4ZHBrSC/XYDu7L6wpccQyiY2lyBcevwEj1lxBskAWtqzoc24nk9pAFRhHPrn7N8U5n5ZtlmON2wo2fWyLGzaOgJt4xun1i3oDmRCcjYbnsa91Cgk0tgpUlg9F8yGyyhsmYfK3wQBjCrUbG8kgTRribypMpUiBRi+EDc76LwC0ocw9ZVMoi5j4yDaPQgJCgZsR3FcyzDWpMQRkcHJLDh3Yjb9YxD/deGejvRd4T3x9S0DF39bTLqW7WTcPcEawr+hlxbCPdWn9Y3MJiezVMfxCFOEvnExjo5DC3mSJM+0oZOvv3zPiScZU32fDP7S+W46RRv8tt/4p4ZmwpwGfMmKGXjzKOibh1xY++URSpgJsMNkj7xjF8bFExV+obKqsrIr4Auk6B2SFXxcIMo82yITT4+VsjOEJYqDI8X25sC1zQOs4/OfizEyAxiXm47+h4FUBg7IfswoW1S6Jl9dXmsaIlB/WoVwF+Pvug9nHs2Alnm4S4PBaakenTocBEwkpRZ9Ak83CMEuxURMsCnLLsyo1oTlApD5vcZmFtwIRgrpjpKKYzgoKnccgUKTh4yaOicDKg3sSzDFsZO1e/yuCtMXF8aGmYLZmxZcCuNBpnbMbT1rP/Ng33woFvJ7oWXXSXDIH1JMPltRZ6dFONCbNtM0c6+X4A72KCpoU/40Y4Fonc2iCjp+F2l71hlgydWgrH1apKzDvIa1CAyzj6tVedMeELfnwYy/LoZ96BoB/4YRUofNbBtLyCQ3FYf+CYLTZqGGbqsQ5jY8Pyuc8/Lnt2t8n+fZvl05+5W44fG1UNheWpxqF9QdvdX3CjH4vhlmmqbfFsPFrFPodR2gPQpgaimo3GUzgC1/4xvfvP+t325DD7V/QD4GafTsDRMECRUF02DaNtGMHtJrhxrG3dBJef8oLzdPGSpTJz1my9zoVAmhqLjenCQ3Hd4PjZVRhx/dNA9ne4Vhqb6qubKwMh3cai8NCHHxQY5kEIDdyegr/g9TM8CC3ECBEvFjgal6t1HqIDsLB1ClAohv9vhz87AWIBDK24fcVzGIB8Phhc4Wmc73N0BwAozyFIQ0gErmK90tp2Su+7InNRIgVhkRHxzV4zQRCsaYsOpGcMQ0y881PCc4B++iyjNao5V8FkuGDADqM2bmtMmA03zNzYiod8lHkg337nXQC+1UvgqSNOaK7cuceu++zwM8zWRe2iMUyJHoPj4NHWP4vnDjc2HcaNH+1Qu5/CHwY6YDpbAXMNAntc0qlRY5I0Y5JKjIEBxpAD6ou0yUQMeAgHTgJxiQSP1Y5JGji5XAoCPgk7Lon4COJGJIl8rGGeOX6sCgWTwUP+yNhwvwwOdMr4+ACES85sVbL+6MdkYhTljEg2k0AQr0nni3l8e3wQDApl8GXH5IiGmS0VJAQRsV5J1ItlkWFTeMydO03OPW+NvPNdt8pHPvq4ePy1MmduNfBGgGeu2XC6zjH2zx3mhLOvbX/rH2z8qBsO0oL2rdO/RoCUhMZ/CWw+Npk7uROu8ngqmBxOvzUEp35F/1T47rIt2HQW4Gf7KNCbmxqxEOAsNDRHwc5DMHwPyArVycDsi31DFGiJaU9YpjfOqFu3tKYumU5TPDirC3AG8xCdGgfC/B4IDw5eUQuhYb6ok9oYjzMWtH9K8OfyIqEdIO+09dM80B748MqL1acvksn4+gfTnvOWzPO88SUL3l4+/0ULc75a3e9U6mFKZ1KalZoxm7ds1bt9uIIlDu/6qa2tkRXLl4EoyDDIZEv4NKWVpDVn4kw0jNfizY/ORq0QjANuL92ToicDhcXefQekt7dXt94oNObNmSvV1VVaZ04kLJRLoPm5y6VNy6zEJxqEu+rCNli3wuRs3PZZ4ljH/r4euf32B2T3nlZoTvy+w0mYVtm756hs335EFiyYLUND/XLrrQ/LwQNtcmA/VvLAoWlt7ZOTJyBIsOo83dElJ0+OSVv7gOzde0z2wexHPvv2tcpzzx2UsmhEZs5skd6eU/L4Y4/K088ekee2tMselDsCYdLczAfkVdLd0yW33/YQ0hxBmjKZPWuaHDq4Rx595Bl59NEjelz06JFDcu+921TzmTd/ui40Wk8cljvvfFi2bDmuD9wDgYL86tf3yfPPHZPXvu58OeecObJ+wwJ59SsXybPP7JKnntovc2ZPw9iUm+042zeEyf31ewCjoza3XXl0mxoYx4dHXOfNnaPjB4pTnDPKseAuz4UzgQaKCV0wOWgKlD8MijVU0LKmyluRSricR3wHht/ZaWvv0G1Em5D9unjxQmiLvH7IWcycDWy+noiUFU75Du7ec+rhnYPtNRV+H6Ym79DEKoO2Xm2SAxnkkARLgEAOuecKhSBYgD+PpSvYSy4P3pEHL9IrTfwj/kKXdBVL+VOBP0sNhCcfGux+ZKHcg1VI7vXne6sqyyoX5fwVkuf+u91qcVbvVniQEfBLg/0DA1CLgxpGPklCnDN7tjI8XW2eDSYQPD0wE8LcMDnC+l3h7qIc94QJDWOBwmNkZFROgImQcbDu+kKVTh7TPjVuNw3S8ldt64etmhGN9g/dDr41/KNt8+OfddO28dZMFYb8PZ4MBIZPfvCjEfm3rx6Wf/rSPvmXfzsg3/3BkHz/B6dlPJ4VPzSELVs88v0fA+drh+WL/7wH8b1y590I+9GY9PXxHYhm+cEPx+Wf/nm3fOe7XfKLXyfk6986KV/68gH51Ge2yunOjAz0d8gtv74X6dLA6ZRvfnuvfOVrR+Uznz8i3/3uDtBDRoJYM+za40c5nci3AOHVKff+dqv89BcJ+fevPCsjo3xBsE7+/es9su9gTJ85xceHZfMz2+XhR8Pyla93QIONg5HlZdcur/zLV9ulq2tELrlkqVx6cZPcecdzqPsITKeMxcDUOIR2nM1gTCQFG0egH4bDXqQBJ4D9SQ21CAi2p7o0nc2b4C6HhuCOszaMpQOz4HHytzgEx61jyz+O6+/7mwrHVa6pLsMcY/+K7onA8Dos8HxOPzA1+4gLCx611q3QKcA2XcHx5KlcVM2VFfOqm/1+rxekj9zMcV4Hi7tZRgtxtA7MD93GKoSNBkJA2ITsHbBhU8X9r4M/JwHCO7D0BBY99gRENsKXCMdS5dMa5ofrmmbnPOUYWbuJZcnQjCUnIwXFoUNH9CGoZc5kntz71juFMlx8aLBJpm7zkE4N6MccMTRErLGTGTYN/4p+R1OZjGdx3LjA0SOeLsNwTnDdemtvl3gqqSeRGEZtg0KRZagAsH82v8mGf7YetM9WJxg4S33g7krtEwdsOMEdTmAcDO864lw8frxNXvqSZvn7z10kH/nwOkRmZXRsBO2iYPcLb8M9cfyk3PSy6fL5z14i73nXQnnly6vlfe+bLedunC2LFlfJX7xjmvzt35wjS+DevbtVNqwLySc/sUG+/M9XyLq1LbL5uZ2yZVu13Hf/TrnoQr985+aXygfetxLCpV8+89nH5YEHD+gzLj5sHx0dFQy7dJ3ukM3P+6S9/bB869svV0HQ3z+mn531ec17Fnt275Bd+7xy5Ghct60Cfn4eIoDxKUg8PgI/eU1KHn7oadmxOwgBw+25UWgKzti7/tgpxf62cW4/jD78V7rBuHLLxgnjnwoU7XfzRjzpl34TO+nPya/453Y7f/x3WVPi8M8Nk4f6DADCGTg2wFbfFmjDJxZR9NtTVjxqzcWSanMAzkcuELmNZY82TwCkP2NRRJNHn4UaZMn0muZoxBvMZHJ8puGj1ICt21g+56F6oeD3RvwMD6ggAc/xRmCX5ct414mnDkKEdmJZQvmTKfVPB/4sNRAOGG0OKA2cmel1FQs81bMCOQ/vrrJahyEg44YaHPBJR0eH9A30q6YBUlJhwSspWprNjanmGwUGXx9w0o08UKYSrjJ11WpIjKgDcfhHwrS2NUW/1tX47d8ZOCX3BHDS6mSB3d3dLQEID41CXNAf1GchdBf3q609BTlrx1mwHmsT143vRp6EM2U+UwHqrW8Zo19Z7auvPk9e85rL5bprV0tjI+8dM8s+2wdkxC+74UJ57WvPlxddNVM2nlchV17eAKYv0twUlLe/4xJ5wxsugQCp1bG64op18pa3XCPvfvdLJRxKyc6d4/L4Eyfl5TfNlm9+44NyzTWb5GMfu0E+/rFz5cILeT24oQkP2AO3PQqFmBw7HpMtz52Qt7xpvdz4sisRbg4mhKGqUPtIxnsR3yE7dqVlcPCUlJXxY1bcMoJQR/u4vcIjwcePHZAdO1IQbH2Syw7rW+pTwaQhmRCgXenyF52IoLDX04FOf7Ns0iq1EF3UTMrYQVMo0oY70AWcB/8jYP6OsVnR+7uyJb2rkHQvZEArdr7ST5u3JPPKGP3AWlmZttks/ihYRLVyFmbmrMnDvTBinHGzUCJijvubpHHW9LoFLeWVybTegYUMuUSj/MCfvgPCpQ15TBrdV3r+QTtfNqX2QfhdTf5fB3+WAoTAExBVsEFIJAvP4rrIKgm3KH0o0Sh9McoACY6njg4ePIKJh25jPHGNJbNmzVKhQCK0oHmpQ73GtuQBW4nS8dr8TLkMcMHZwiy48yVMUR735UeGR2RgaFgf9mvZqCtPGum2GyZZMQ/a7vxcoF2DvtA/TkLi2fLcaWwYwe0mAM9MJeOeYBNsvWFYBIVHJsPDC+YEHGFwsB/hZMBAd/JnfCRSLQ89dFi+/OU75Ps/3CV33tUpP/j+ARkYwIo+mwGz4He7k9AC4qpFxuMpTcsrxIeGR+Vka07i4yNyzbXnar4xCAJ+p/0DH7hc7r/vi/KiF60RnsAjkMEfPzYsDz3aL3X1cXnd6y9RZsVFApkzmbI/4JG9+/bL1h0BaT15UC69dBrqSY2qRCc8KZZMjsj2bSfl2S28k6lN1qxpQZtLOATtd7dxwt0wRVcXwY45w2w468p+KY6lC9yrby5zJkWXABG2XFJ0kQGrbd1mbpg5Qi3ZxFumbeKM4dcdVet24tx47vxYL1PpUqsnt98ABCXSkc75BUJdwBHTaRCvlTkTkL/mZpDYP17DKsAWcpL2Vom/YUZo9YxQbRINIkdAdSA0nOO8ZoXg8VGQ0B8QTyCf9wYhVfKFsGaK+nty+VrVQP5UH6Sb2fh/G+zA6As7HKgmDBgHLZMt4zdBcs3NCyqqGqvXSrgZg8rtKwBpxTEkJD4z4Kdqu3t7dctH45Azt6z41nlLc5MSpk5EC7+PJBhPY8siTLZtvIXJ8QBlJqBXNW5G4ErLVW4P6s7L/qwAJINgW/SBKibklHVx5WH9ylT4pxPYhBXxrNviuXCLbmfyn9W48Am8FiQe54NQDwSEeTeCaz1Cka0Bl0dtfcD5znefkG9+e5fc/pvTcs+9g/LYE31SFqnQZ0DmCC3w8WPzJ3C2c86PjmYgVH1gNPbBNXGAm2efkaHDj39ueVBz+9o3tstttx2QG244X6a1VGNxSgFg6sR+zWXHZN+Bgjz55FF57avnyA3Xb5SxWELjCWSUwaBP3/vYvtMve/fuks999kWycOF0SSTNcVMDqB8ZqaPd0jjBpr/VQQNg36vP+XX6Up91EEAjaKrBw1jw+Dltm28xf03upIeX/aFjV7QnpmE4iEozRixLmgCmX8yIEcOE0AeXQ7eGlhEAYyyDZwzB2Aw3qRlvQyw1lGKMC4A2cMFQV1ur7eFQOjF6lJf1t2kM2JycWmj/MRu44eArwtHyWYGLV9TM4KngXI4yBL3KE1lUPbhk80EPAVGl09BD+QwE2dGfD5n7scq5fVWTKz6PdV4oNAX/iYCZhX9mwEsUQTA6UJ2dycwXXrt4mqe6aU4uNBOEZSeZsQjKcEE4fOucK0syKtI7gUKjublRtzO4misC4pV4OSEsshtKlFoCotHYOGu7k7vdhrbx7/xRUcZfMY4AfBbPrQu+OEimpmGgdTIvMkGu6nViWMO/KWwtyeJMZdzxykgcgLNYbQa72zAFuKP5Stbw8Bg0h4xEo16pqS7TcPu2uQIToJHs/lhsUD75iQvl5z99rXz13y+RL/zDavnXf71cqpAumeTDdp9Bdypia8nqlkeRNyIzGS8EVkbHnfjsnwcffFieeuIpMPoe4LClvAdtVN7w+oWyceMs+dZ3jsm3v/OcWVwA2AcUDK2tCbn3vj6prOiXd73rejlxohNFODUgE0O9/RB6u/Yk5f4HjsolFzXIJZdskI6OnqKQtKt21QhYY9g0DDMrdfY38RCsbhoGmDDiskRzOtBpMSzWg4yTGgjp2oKpXwnoZ7QbQzNwXBrv+CwLN2BiiWv/rI9gbKc+sN0pjc+G0Gdw7R9L1LazHxyDYBeU8jblcIwLeo0MQfNA9lwIjMfGtW9MH1hsU4Ztg/7yx/EVeL6qeoEsXNQ8o7oswBcK+RCdAsPLvSvaMBQY3oLPz7ux4DfPQWjIf6xhnjzYQ/uV+PtTgv/rAsQZ8qKtA8UrTOg2t/AO5i5b4V0cCNVVZ3xB0A2Ikn8gNvtHptvX3y/dPeboq05Qhz7JAGZMn07nhDREIIFza0j3ae2fhk/hnsrPPxtmjZYNY+Mm29a4/GREsfG4DA4OSiRcZiYA/vjPKzWKfoLtKcdLmBxkJ9LvAjcO3ajGHwxEZXK+AJjKxKWtrQfaU0Lmzo3KtGmV6IMkJru5fty+KMmXwZTBgmGuXbNUzt+0EvgVMn1GCALeJ4n4kObKY9dgNxC2SMW0Tr34HKC2rgpaRJnEEz7ZuasL/ZbGwsAvp08dkC1beuQznzskP//lVnMMFBwjmcrK5ZetkY98+FKkT8t/fHeHnGzt0+cwXO3zTqznt2Xk6ae2yIc/cqXMnlMNQThmhDhqwT/KiECgUu66uweC8rj83d/dJPrOS5qHMcz0ZPs4RvaPvjO70/QDw5kv8eyYqg/tJS3wobHJwwDDqEWbQXICnfQ2JxPiLtGE89fEM87gmV9TX4Ya+ocLxuRp8yulsDnbskysNTaNwWMetm5aZxgKehptI2IYZ0oz+dFmOIVldVWV81KoAc4N3srLI/nIxAklmDKYzvw6eSOY2hsXmpnwNGloaapb2ByJJrNZSgbk5jxD53MQvVDR5w3rQ/SCN+/Pe3mliSM4vPnycnOQxznQwwM+vdLLgm1FrP2/Fv6vC5AiOCccqDGUbF6kBroK1UbPC9QuiOjqjBxoEnCV0t7RoZPBrgoJ1D54VQW/cscXstyghKcUdxaYIu4PohY30lkSuINZDN9+7unp0VVWf1+vakqmHR79LoTi6SRXp7FdmUyuqjJqxzDSbVtjmYZ167Fo9Jdug7jirFsLcYWxfonEuNz5m3tl3/6kjI7mZOnSWfLM07vkRz++W3btatOLCv2+Mtm79yQ0hgS0qYBEyqrl8JHTcustd8tv794qjz1ySO65e7fs2X1KwiHzESqOszIdL7QFMiEAmajfH5XXvXaNVFd75Hs/OCTf/d5Tcu8998qDDxyUg4fLZevWbbJwYQuwwbT4fAMLjr6+MTnv3Gny4qtmy9FjMbnl1v2aLx+yR8LlsmPHcTnnnAp551+8VMZGx1V4eLzmEAMb7Q9QI4zK88/vkHe/e5OsXr0Ums0YhBDy4BVLimUAPaN/dE0eeovjdllGa3H1U7HsawcMwy0o7dKtYYpt3CalKe9sYFOZehEMPv8YOpG5u8p2fg2ecRsfcdy1KAH9Ng+bkzuMLqY0qS2UyuT2X21dtT4HyWLBoalRL27h8UuFtg8IpZrQmFIMOPnfQC+sAADjkUlEQVTnM5LyhKWlYUb1hkXljWOJLOQGj+5iTWK0Dwyez6NvpOfT8PsZ5uFR3hBs5kRBwjD7Rro+B/kTu9r9z0WA6ACNjIzo0TkaDlw3lq+XzJ4dyocql0vVQr0TqUSMBkhUJK6e7l6d/MV4hoMIecsnT3YgPxMO0MIIRYcDRLGGcaUkCsUsYGtSxUWJjiHoitmFdwYgzDBsJw3dYNz8Et3AwAAY8m3q57UfROaDYLvtoXoSy+Kfw+itsfnZbQP8mHAKXLUZZsq3aaxhmE5OGG4TlMItTimN41GLWsbJtoA8/Og4VufdcscdR+QDH35Mvvwvh+QL/7RPtm8/KOPxnHzj5p16PXtf76B0dVFTeFw+/bnd8tOfj8ntdxbkJz8dl527M1JXF9UqsioD/SMy0Nsq8fHS84h4IiPnnjtPvvzPV8nwUAe0gafkC/94Qm7+j0559JF75K8/fp5c/eL1ulrt7R2S3m6kT6SglYbl1a9aJtnUsPz7v98jx473oo9FDh86BEFwQj75iVcgdzJSljsqfd1toCnz9nNvz4gcPrhdVq0syPveewPwOAoeOX26V+Kx08AzGoPWW6nCuGkboG1C3IAe1N+Sm9tVZ+Jxm8u9+LHpTAoalucwTTUmxsbZMozb+iymEQnuNIRSXhbP+VGDFEoDiKGlxoTRbVJNEhQaR7q0+E4Y+1LjGGi2cXk/2cwZM1RoMIx5UJjwg2HE46KQmoo1enLSWfi4w/L5LBYdQfE3LvAvmFPRlE0jUBUQ/mANQXFC4YEiMlm/x+8v8K10FSKYK15eaYK8dAvL8iQ25U/tanezxPm/Ce6B8NRLvTdVW3oDPZVK+Qe64rl/ffu85pWrl39IZl9ZncuhO0BETKhrBEw47mkPDQ/L/gNkBqV3PwjcO161ArIHK+HiiqYIpGJMIASR6SshmwiAQ9QMUcvYxDDhNqiURicLAsleNNSVXvN2DAP4S3y6+L4HTw0dPHRE7rnrThkYHJRzzjtXw1nnuXPn6FvovJeKtTdp3WB9Tr/A2Ilb7AvYlq2ZXxeOxphQG2J+3T4CXcYQmxoI1saydXuXPPDAIXnTG2fJi180V1asqJV16xpk9ao6ufDCadI/mJOR4TF569s2STTql/XrKuScDc2yfm2jLFoUkPnzfdBcItASZkp1VURqa/m8ip9H9SGvKrnsslVS31CBvuABCDLTrGzYMFde8pIlyI/CISlLl4QhBK6TN7/5evQlv1fuhebpl3Xr6+SSS1ai/8CUZlbLvHlhWby4UpYvnyOzZjYi36y8+12XySWXroOGlET+fmh8AVm2vFouuWyl1FRXoh4eWbYkIh/72E0yY0aT8HZkXqJYUe6TTRunyznnLoWWwmdU1Ixtn9E2I8G+tT1nwOLYX2IbjYlaWuvJVmhARiMg8D0QPlhutodA8Gdyhq1lsiQ7qgTjLoU4LksLbtQzgJE2fQnRbvNyEWLpuOQvCQETTttZJBGHCxv+OfEG30kzKY5asC6cUFXeRG23Ejn2CxbM02O+dJt+s/UrpaexYfrr4UfN8pI9tTV1y5NdB0JhaFziQQbeLPpPrwMFWtbr9fOKTrpzPq1cMMc30gs+LNMAfCMdfCnPMWlsbMy3tbVp/n8K4Iz6/0kotu0SucTXt6zPOz4+7q1KJn0xcBp/IhE40tUVu/9fr7nuxddcf+v4vLdKAQyVRGImkSGYKLSLnbv2yJ59+/R755aGuB1A4XLd1S/WY7FkxkynBGdQfieUOr6Uxj0Yf7jfMhF3PiaMwP16fvfj0UefkJ/86IfC7d+3/sU7UfegMqtLL75AmpobzYoMYPMpweT8ja1l2EnlJNHrv42ziEUwvzbPEoYJsVgWTDgfXudyY/LFLz4oX/v603LvvR+Qiy9ahhibu2C1NiCvfd0vZdfuk7J396fByCuL8ZynJ07s15f2+NwqFkvI6GhKNqw/V0JhfrTJDwbi57YBhIK9C4ntMbnzM7d8XmLAvHCXQH9hvuuzmUhZCBqFT7+nkUplgOsDrXA70OypU9Myx6MLkgDjZn2YTwQ4TM9y+ZwjGuU17l6lH34XncCr4stQPvF57QiPK0/sIwP6oBwRhibhcB7oaEtsNzk2LxPs7RuQJ596Ssu3DJ9tX7RogZyzfq2WRdBRRAZcaWseU4HNn1B0m3QT0rjx3HC28N8DNhltwtRZuDEmgi5MEPXrW26D9hrTrULOg+uuu1pvkkjopw1MrqFwSMebY8WLMUkj9gg3oeANSMQbk8RTXxx50cfv/fbp3vhwWTiYgeCIAzcOTT8B3SPu9Xv087YeCSQLeWQQDKaQbxpzJxUCEaSCwWwymcyEw+FcNBrNHzhwgMKGDbCNmLox/wvgz2ELawKNZZ1TD/lClHZ+2ezGc6R2AVb2mLCgLINsxosrFKr3nZ3dhpk4OZGQuGJvbOALamHzEFIjTTq6SITGNu4JcAY5GGwGW+NOY9g1oZSjBSMoSn7rMjl6lIH19PbptguZGF9w4xvUbAMFXwj150rNpDk7sByD5aoN8rDfjODENOGlGhhc/lqXyaeEU8rL5G3BrC69npBuKb3n3Wtl2rRqMNK0jMXGIQzGMenJuHNy5RWz5R1vX6/HrONoG+P5ZjGPyvLt8a7uIek4PSCDQzFtL9RP9AOYOpg186HgZP1NDdgWWnz+wvi4rtqJNw5b6QMITM+tL4Zz7PmODftwdCwuI+hbvliagGAZGRvVI6J85mRXzEwzOjqmzJor4rEx+MfGdFxMH5tLLUcYDjz7zXQyMrMqn2hKWyulrRf3dov6c8bwunxUQ1tK0PFDe7l9w+0dbm3yOQHr+3uFhxu00wiIKLod+4w8bDjtMyIdmCrc4NuYiT43TBVWAmpZZeGwzJwxHf1MPm20GfeFiuamCJHTHW0yOtIn4VCZDA/1S3dXO/rH0ADBk89K2lsnoRnzyzctiDYldRurQAKhlIKY1psbdcuK4QU/jASKFeQb6Q4fEvtGOt32ee2fAvy5PANxQQMnqDfujeerqmZFG+urL8qHp4MBpHVeGKWdDBHMNRiS4eFRMIUR3fLBfC3OD64aeXUJiYkvhikDdYxJT7fZIbSsl6tSrv6Y1jAUxJDmEMd0fMBLQcW0BJMKecFl81YGRj//mB+EHBkY41gPODSeqe3bxWRa3HPnKhrJtHxCBCss7gkzNz7o1LKcvEw+pg52ohJH60+hoXhsjwljOmNMf2g5msrkQrwSjjHFvJyr1jUF0JmOTyO5RXD99efJl7/8TvR1LZg6v6Zn6sfJHwqXywc/eJ18+u9eo2XwZJXpP+TLPPBjykF52vdIiz8ySzJIZZRkmhhY9qVpN4WuYfhkutzS0nj8sSUEbZHyCbrNUVgaEwPQhuuPBmk8GTjHWsfdEBKxVQigDvoMSvNh3cDYgGfH1OKZfEy8MniUwXgKRmotlrEpOHXQd2NgvIjnOkFpwo0H4LM8gpZHXO0HDVKw41U0oDl7dT79zK4Ub2iJ/W3DbL0MnqmzsW0aY1go/2zcRHD61gHmSRxLyxZMOHJxyrR5WzyGc/xnz57l0BwAfZ2GFqljjE4iXfr9efnZz56UX/xityQTHfKzn94rP/zRVikr403N5nkSL1zNolrh6rm+y5bXz8Z6BgIib0oseL15fR8978tmIEwwCD4+A+H17rkcPyTiy+VDXowrBYd3ihcKrU1wu/9XweRR+j8J9gXC+nTam65Ke8sgQDo7U+nPvn7u7HxV/eJMcBaXJqAjc2unudqD13+PSfup48ghV9RAlACzSd0Db6ivRrIUJhO3NXKYqDylReaAf9j2HiMC05kJyrzMlgRpnJOfWozXkwMRj2I1iJWyl+8Q8DsSjjDghESY3w/Goi+zme0RXq2C2qCMjFM+9/FZnmFOFC6pFFa2+ZS0njyB1fConlSKYhKkM3GpqiyDkCRjJQNhviwqD2HJ+sFvqm7qAIapf6gn2+hFGh9t+j1ZY1AHD+rHiw21BvyH4XUeTONDuymF8wXWGRqRfkCJW2cZ9AuPS/P6UjJ2TEP0uUfSeiKJV01whcjq8B4ijwfCkA8xwfi4eucqnd//yKTGJTE+jLg4+oaMhNqGVkNbQSarLoeR0/AKEfZjmlex6zXrSdCAEW7KtE1ibbcHbTSGWosx7AcVOMiffa80gD5gv/g4jgEvVrDmC4MK6EfWg32ndOAEo7FaVzI6CnU/Fq9p0EKW9IC+IT0oEukIf9yaDEV4pDwlqeQoBEtSn+uY91BMpoYRO3WBKRTSYHxprZfpC5MftWw0VWnc49Cx9prWB3mgXRxbM9Z2zI0hrSgefgxd0CDOGuKjPPY120Y3y9D0E/I0ApL14WME9rMusFgNtWE4bhwQrRcNmT76nsy8GM6TX6BnjAmFPOla/ZgnFo/00tzUJJUVfPbFMgUa7SiSgy6BSQHNvrzqyovl178+Lm956y/l579sl4UL50DTZbzZ6mY6ChFvdKEsWtQ4q7LMF+S1O4hii6l1wObb6egVuvkyITURpFQ7DFOmlRS+UEjbgqOFuMOs/79j/mjwR838/0dwt8u7fv16b39/v4/PP+IVFT5/PB441NkZO/Hjl71m+nnXfy89763+QjKmX4yLjQ7K81s2S2dXTFLpENTW0xKOpGTW7CbY1dLe1i6dp/v5sEtmz5qF1Yz5hoSuitNZ/YxpS0u17Np1EJM5Ipdfcb40NNToZHj6qc1y/Pgpqa+rlyuvulA/hZpJJ2T3zufl2PEeGY+B5jDJ6mrDsmbNbJk1Zx4mREj6+nrk0UeehoDJy5q1y2XdulXS2npMdm7fKUMjHqmqjso4GCkF4MWXnifTqRmJT3p6OuXhh56Qk618h6VVdmx7Tjacc75+VIf78i3NzdLUWK/bPmuQ5/RpdfLAA49JKpGT1WtWyMrVi3Sfnu3jZYV7du+R/fuPQeDxZT6zYiaA3WqPYy7p1g953Xmb1sqcubMxYXnSqEueePIZSSR9Mm/OdBkbG4JJ6G3GBC4Ew2GfLF02R+bOWyT9fUPy2CNPyng8I8tWLEF7l6MfPGhzq2x+Zhvy9Mv5F64H7gyk9UnbiSOo234ZHKLG4EO/BmTBgjr0Rwyra6ONcJVdW1Mny5atchgA3yQPS0f7cdmNdvUP5DRtJOKX+fNqZfXqJRIMmyvun3t2i7S1d+lXBUsrXsPU0um8XHbZJn1R8b77HoWgy0qItzQDgww8GPSCucyQefMXog7mmdThQwdl2/a9qJdfNm5ci7g55rkJ2kJBceDATjmw7zj6iFov6KE+KOecu0iam2dKGgyP9ejv6wKNbQN9JsH8/GBsXpk5s1LWr1skFRWN2qk7dyKf/cfRpoj29dDIsJw6dVoXDU0tlVJd24jVNR+iV8sVl18G+nxSTp5AO8vK5IqrLpCqqhoZGhqUxx97WnJZo8mo9kQOibrSzuYKsmLFAr3hORbj9j7GFB1ONHYV6YefObjqRRfqRZebn92Gfo+Y9A7wmyc89Xr1tZfIqfZ22bZ1L+oclcsu3yQ1NdUq4HQQyY2xKPIg8yeeeEY6TveBZqfJJaB5Cr+xsVF5DHUdHUmAlhbLypUL5MEHH5PhobjMXzhXNqGvM9y2Qr3ZJ0889bTs3btXOju6pLy8Rs455xy56KINsnnzFszT07Jh/UqJVjTII48cBj00SXnZuGzbdkwWLZ4vGzetxtylkPOBb3hl/Lm/H37H397xg+eOjPdUlfkyGLYEaEefhUA/xIzK8RZXPmRK0oYw4YOVFBZBmQgamA6Hs+Xj49kR5zlIw4GG/BPyBCcYSemPAS9IvqVR/P8PSBovtLFAt7empoZXlngj+QZP3Bv3Y6HvGU2NZj/5jg3vrVx47fpUaJpgoSixsWH57d33ylPP5OWBh8blwYda5URbGJO1CkQcgxDxy+DgOIi3QrZuT8pzWwZAaD7ZtTsujzzaKffee1p6+pLykpcskq9/sw0Tr1uuv34lJgG3ibKya+dJ+e73++VEa0xe/ar1WDVm5L5775LHnhiURx7Lyb33t8rTz/SBSBNy+MiwTGvxQNVuVIZ72+0d8pOfdsnaNTNk1qyg3HbLg6ijyE9//rycd95iCKCw3Pyto3oa6NxzZurqfNfObXLbb8Zk5668LFwAjSoDxuJ9sezbz/y9sn3XuOzZl5YnnxySFcunyZLFlfKrX5+Un/y8B5OvSdatnQnmxJU2v8vhleNH2+XL/3YUbe2V7TvG5PgJvnAXl4cf65T7H+yC8MDq0tcs3/7uSTClqJx//jx0f0H27Nkhv7lzVG7/TZu87rVrZes2uO8YRv/1o+098tzzY+jDDIRTn6xd3YjJ7JE772qXH/5njyxeVKfPQbjtMDTQJ7+6tUduvb1LLrt0AYTENBW+fN/j2ecjcs99nRBUp2XL1hjySkLgjsic2XyfIqSryrJohdTX83v3YMIQgocO7JLf/nazbN4SlnvugZB7Cmm3xGT3njjGewyMsQGLhqDe2vvzX41pvR959LQ8u3lQnn1uEHQyCAbVKi9/+Tqpq/PJ3Xcfl3sfSJXatWVEdu1Jg9H3ypIllRDs9ZLNpOWZp5+X++4XufueAamsisgFF8zT5ybBYEj27d0md9+1T555Nix3/fYoyumVnXty0CCHZf36BpRTJ6dPnZDf3P4A2hkCzYB2Hj0lW55HWbsSWGwMyfKVfNehQg4fbpWf/XJYnt+KMQLOjp1xCJCodPVUQ6hnZMZ0fn+dX06MQLhG5P4H9sr9DwexiOjG2M2UuXMbJD4+JD//+SH5yc86Zcu2QTl0KCdHj3vRVz3o6z757T1tcsMNS+TgoThobUQ2P9ePcLYd4/v8EPI6DS0yJzfduB5ldmIl3yPPbE6C5rpA6wPy/PZR2X9QMP5DoI11mGt9mCM96Ns+ecUr1oAWQhh7s4VIQuRCwufPYJHXLv/xvX4ZB2u+6aaVEAxcPHDOnpLv/7AXfV0l5507Hf18XL73o35pqC+Tyy9fBBrl8V1q8zwg4ZEjRw9gARXAmDZLd/eYvPSlSyF4W+Xmb/ci75S88fUbIXjmS9fpA/KjH7fLLbcNSlNThVxyyWLMDS4esZDwR6Qu2x7uOHnk9AO7ezsqovzSPVUoT87r8+Z4B2+h4M/6oZrnc3AHArlCxpsPeHKFNKSMNxIpQIYUPBUVhep4XOK8QGsuFh5dizxt0ubmadZNw5WM2+82BLd7KnDj/z7cs4JdTv3/Af/tSv+BoB0MVRCroLTuL/INdKqOHaMd+d985obmcGXTOZnoAh6pwupK5Omnn8Wkzsivbz2GFdQJ+eAHFsrGczNy7ESv3HGXF4wlIdOm18nadWG5/iWNWPnUgYkOY4V/Ul78ojoQ/Ey58WWLsLoKSH9/GqvaIRC8s5ft4eoSGk13DNoCP1cKBr5tMxhFWn57b0za27fLX7xjgfzNX2+AEMiD4bbJJz+1E1rEqJ7uyaQ9+jCYF7R2dbbKlu0BTND98pEPnSOvePl5cumls6S3Pw4i3yEDA2loT2Ny5Ngo6jwiTQ0Dct1158q0afPluc2HMdFOyKZNvLW2GYy0gDb0oacy0DL4gSneODyAruPWkn0m49MJSo3ipS+ZizY2y0UX1kB4DgP3pFx7db3ceEMLhOJyeQ1Mb09M/vOnu2V0lA+6x+TYMTCx5wdk6VI/NKtpMjCYkD17T6E+CXnVK2fJi66qk9j4iPz6Fkz+H+0H04hgZefHanQQQjatfcfTMtzqi48XpKerH+NV0K8FPvbYPnn6uVqs/p+RCzf55NN/d7689LpG2bevQ374kySY/jgEB5oCpmFezuNWTUCGBrvl0cd2yzNb6iCsNsuGDQX5u09tkuvRjsNHu+TzXzgot952GONknoW1tY2AObfJjTfOlFe+Yq68/KY5YFwz5R3vWCENjfyGPrevghCWp6WyfAQ4M+Ua9Es2F5N77u3BgmI3Vs5e1RyOHk/LXgjLtvYeMOCDMjo2rn3P7csdOzrQD0NYpDwh7/qLRfK5z1wMjSYnP/rJMbnrrhPoj4Q8/vhzsnVnPfB2Q4sckL/9xAZ5y5sXoF8H5Os3n5BvfWsfGkwhSe01hZX/Mbn6xQ1yw/XNcu55eSxIeiFQ0rJjF2+oNdf6E6etDfXffVKOHuuVO+84gH7naTQwy0uXYtyb5CbQSxj0t3XrSQjmNPpimrz5zYuwyKmTRMoDQXsKmvk45sEcCJWZmCMz5FWvmivXXrsYbDYvAQirsVhB9u47JudvikDwzpCrrqgDPY9ivgwJd9WoFQ4OYe7Q7zfPtLit7NZY+OyC35LvOM2vSsbE5w1KwBdAWp6UAt10DEFjSqFP+VwooHTErWaMPMrwQQDx6v+c3l9XVVWBPi2AjkckHkdePmjbGO+ubh6GiCO9F1rcbnngwROy7yC/RNoDrTQFxmW2icnA+NHIfOMqWbeqZW4I9UR36rZVgX9wZLNePhThoV34/fqJ23zAbGfxfRA+A4Ec0VcMeM0SF7t8Z42f3+ZWlmPIz7y0HeOOm2zcwkXTufy/C35f/Blgzyn+v4L/agPot+N01ntibsGfA4pLPF4JwGcffYk+T3I06a3BKEKQ6PeIgTM+Y05heXnVtCWxArSDLBhdPi81tTMw4U/JsiUx+cEPPiQjo52yck1Uauu75fvfG5YnHs/IyhUV8oH3nytz5yzCavGQPPrwQxIMReWTn3iNRKO8XjyPCbYDhM/JQMLnZYAjqJnZu+feaihIIkvKyZOjWKnx2ccxuee3H8GKeq424VWvvEje+a7bsWI/AuZ2RF73mgUQQnyzmc9FUpgQGQi7DrnpZfPlwx9+HZh0Qi6+eJq87PoFWCEdwGq0VVav5HfPs9CYuuS669dJIslP7vK+rpisXTtNPvnJ66W6slY+9/lHobJ3aA9zkrOccMiLOpI0EroPz+OuAV9YZsxskb/95EyE+2TH9j3y8COPY2VXI5/9zOvQXqzyoSXk0K6bblooP/v5PqwGj0IAB1GPNBhZl3ztXa/CCpB70VlM8LS8+tVXQfidj/xENtz+jHzoI09BqB5H/HrVeIKoB7eUcvlxCI448o+jDRBrYER82NvW2qpviG/ZskM+8Tcb5S8/8holAD7kXLbsWfnYXz0l996Xwwq/CUxDdGuGQKbQ3sa0ZfLkEzvl4x9bK3/zN2+AjDEPYFevel7e+74H5Qc/2qNvpvM9DB5CWLysSf764zdiDK32z+vc/WhTAowsgTp5YCflyivPkY985KWK8fjju+Sd735Edu5ole7eESwUOuTQYe7L98pll8yEFjEgzzzTCga/BALXK9e95HKJlu+VysqNYPiXIv9RjGFK9u59Sk53dkJo9mFh4IPgPC7XXVsj37r5vaCzMrTJIxdeeFje8pa75Oe/2Cdvf/sGhAd0e6ihsVz+8sM3SDLdDyb/HJimX37wwwQY9wAvBJTB/lE50jsqBw7GZf68pGRyM6DdHpP3tGLl3lCOeqyDQDxfEvFh+ezfPwb6OoV+eTE07fO0jaQxnljjdu71118kb33LJRjfUXQ0nyWhTyBcuLVH4GWlYcyBD37wJpk3rxmLl6NYRD0CgR6njIcw4zNCzB3g8NkL6Y8n5fhsh+/v8ByIeW7G50seGAqWFMZgFNodaZX064cmzMMQWiLSeSEISc8pXdBwKy4QDEu0ohKLmOnQ1LuV3vx+TFakoYaq9AdBks/HdUvtEOisvb0VizkuqjB/WVkYLQLtTganycpZjXNmNUfLB4ZT4+EgKFQfH1F4iA9C2psHaertvBj+AIVIIejlxYo58KSyXJk3mU0WUtUpb+1wRgaRbWZ2xjMSGClUVVXlt28vL0DtQT/HlBdSwNAOBoNaBTdEsCpcL+uLvLScaR0e+oQ8YfEn2xZsujPynQq0Ev+PoNigScBwGtbFulWKohNU2jq254Sc8E5lHKnrAZ7P4lF4sJP57ge1D55yoIQvg8RH/rmySPlF3paVgWyB32bI6f70hnOWyy9+/g65//4v6rG9H//oN/L4I3ultioua1Y3SGsrj2UWMKmawVASej8WgcSUy6f1XDm/hc2TNPzymS9QKU89eUB++MOH5Ec/ehRMK6GrQjaRq5uOzoIcPgJBcBP3wWfL8MgITAzMw49JOw92GZjLERA7H3RzPz0MDWZEnn52DDn0gFlcigmRRLlJTLCQvOtda/T9AZ4W4Sps774YhJJXli1twQRlGtAEejeVzkNAlKONwxIbc39MhzSDCRiJYhU6KD/72YPoj0flV798VB568Anp6+0AAScknhjDCo1ainnuwXP0sdgYBC6vxfbKO96+Wmpry6GFbAPTG5R9B+KyfHlENm5cKikwWN2GwIqRQqGtdZ88+shd0tvdJXW1VejLGOrDu6TyUgbV4cjRUfnpfz4iP/j+Q/LY48e0D7gYpZAYGs7J/gOj0tISkLe97Vrth6FBrErRJxde0IAyq+XEiVHp6U5IBbSa6upqpA+grwRpU1hZxrBiFnnnO/mCICbt0AjySMglF7fIuee0yJHD3fpWOVe21ET4TOz++5+Tb37jDqzyf4sx/Y1sfX4zeiwDXmmYCh++kwGdaj8kjz92L7SvwyijFuXy2VBODh8ekp27+lC/GfKe91yKVW9ObrttD+gJXQdNq7omot8redFV58i9994jP//pndBqeqGVJuV1rzsH9Y6hXhloikPy3vdcj7phxY42U4tZt7pWLrtspvT0xiAo2lWTo1ATqUDf7ZX//MljEDwd0IIqwGS7UcYMrL59SN8DYZqWo0fa5H3vuxiCaZkcOjQsjz56GIuiIGiex6JjWAT0YcwSGDteg88KZ/QQQyqdBtnk0ccVcuTIkHz/+3fJV75yj3ztq/dggXKrbN/B52bodEN+bKikM9QI0tLV1Qca4gMTUicQ0IekR3+wUh5/Yr/89KcPgf6ekFtveVS2Pb9VcoUEBp/PpyEYMC7cfvr5z5+UH/3wEbnt9u0Yez/6moIAmr+WRQESls7TKfn1rx+TX//qCdhPyr33PK6a/IL5c8nVdcwmAuebX1pPHtKvT27bflyWLhZosxBirC+gxGGzaEm9VM9eULNxcUXLeDKbw0LMhwUJL1eEykONhNqID4KkAMO9rLwv58/5sKD1UQvJhDO+cCbjw2LEn6qu9oY7OvhCYfrYsWOp7du3o7OfyEEtLdBNw3CYLPnb0NCQf3R01EdDP5/30pD/0fAdOPJDGssrYSzvZzdZBuCGqcLOAIrlPyb8rkpoxdkYehzJCHZkAH7HpQCWscw3e/a4NpoCAURcwKpEx3AEfxaKblhUBXl1e6yy0ge3L5KJ+EahJM6qqiqf21BzWTo4Wzy6muHeKlY/YFp6KgdLIH47evOWGpSFlUrUp0IhA6KvLG+Q8mg58jbqLVtRaqQ2SU0AK6hkIi+f/fzjReYSjZZBwPih8ocVLTZGwZOFv0lT8Zk0VegUVlxlEV69EcHk5lXTEEhYHfGls2//xwEZ6E/JK16xXpYsnSHjMU5EDxh4WjasnykvuW6ePPJoqyxd2iQdpzrBpJaAOabYZ8BDGSD+aKQMbahA+aOoGyYue9HOBqz6ysujEHq7tFx2jNcbkvq6SrnqyoR89KOXgUmal99YaWcNZn6RUQKMZf36GdCG5smttx+W+x6YLidbT8vHPnqOXns/OtoLvLwy83vu7ZSnn+nACrMg7afycnD/8/L+974cdfVipZkDfpn88ld7tB5m79sr5WW1qsGx+FTaJ8PDCZk1qwYrw5CuconHAzD8yl9trUeOH/eAyaTl5IlelE0NMKwrXLrHYlksBirhD2BseaKKgosPfhPS1EyNqgChCYHm8aO/QmjHmHzs44+j3SgcZZSXV8nMWUPymU9VQeNp0HrW1VXLk08PQ0t4Xvuip8cne/c8Kx//+KVIE9N7vQYHeuWGG66HgIvK4kU1GK82aWvvk9lox/g4FiJgR/H4oNx3XzvySkFojMvHP3qlLIcGtHnzPhkezUhlRVgqq6IQ5kkdB54w4mKivp4nvPxgzMOyaGGlftSqeyghn/jUIxKElhgMkaY6Zd26FmluLkP/DcnQUAzaRxk0kzQ0oZWwT2nf/+Y3B6ANb0B+bC+3YkmlBuy409LnE3BUoT633LoXNIZxYBrA6MigHvxgnXiQxILZAAK9a1+q04wd/nmdfqKvIJ/+zBPw8iQiDzyUo74D0DLDqONSpdmqqojs3Nklzz9/DGNHVlbAoqsablNXZst68pDJb+85Cm3ejLFgPGtAf5ufS+uWcXVVBebhRAFCvFw+IUePjmHBNirz545D23+NvPVtd6KvzSk+ziVWmScjM4Uy8dYt8V69qmbefz7WewQIvPCaJzh83gy0ET9FeR4GzMCT92XBwYIQIty7yvj9/nxuLH+yC2qujHAVlnvl+vWV77v20jUbGmoWR+NtC5O9h+dIYjSU94WH0gNjA92jucPP7hvZ8o22tsOs7uLFi1W9Jl/0D/gLAS86EIK9E2Gg7TwEC7W4QmJZokANhbiXbDdCZAqtxIIZ2N8Bf2wBMhWwUmpTeDRKY+EWuUW52w1Vq6s3NHTWXbOkLLDkunWhgCeff+7hg7Ftsmrko7d6RtrabuFTKzY6uKyhQevuB7X0kWImwTSYYLbGG6vNcU/Rh070eUNef+fJzvgv/u7Fazy1M1ekfDy+SwECACGPYDKd7jiBDs8LyWntWhBWlmrvuOzbx5MjBT21lEyldd+YRERCZuHGzTBDuNksTykNykc+sk5PYRGr41RMbv7OUajaeWgVfl0d8pTN+DhPBQEFYM6Y5zCxoTGgTv4AjwgTz4PV35hc/9IWaBYZufW2AVm8eIu85c3ngBlmwOzy4o8E5T3vXi9btvRh1XZEpk8XufLKFXLw0AmjdqPriVdXV4u2ON9BZ6EuMiHNj40MyfXX12IVvkAnVnv7qPz6lg75xs0H5YILF0OQLColANCl8wh/fOAJNiXveMc6efTx03LLLccxWdPy8pvOV02FPEjf+/BSe9ivjJ9bDdFITr7+jZdCq3ox2t4NJK9qZK+8qUEuvmiJ5ssjl7/4Vbt09/CIJhmNOe2UTJp3NpSJYDLzaDRvvcWij9lgtc0H9FnZs7cHkygPwT4ub3rzGjAlL8bWnOln//DoMjWUGDSpHMaP23nc/uBN23wHpaoyJm9+41rVSHhv1oMPdcqjj/VKQ91e+dbNV+rKnFtlR44cwIqXJ8y8KC8tn/rUJfKhD94o99/3sOw/mJbpM/jmf0Gee3YXNJFZ0Bj3yp137pO/+thVaCdX12loK0G54qoNaMt+rH5z8i//dhhacgCa6QxtO/Ey0CT5fhIXQaw3Tx/xwS41NG5DckT47MrjGZQPvX+darJDQwPQaMZk27agfO97PfKa1wbQ3wHp6MjJipXzQDtHpa9nSC68cJ4899wx9Fm7nLsBvCvpzJMpAX2Fjh4YHJKX39gAzWYl2meOxbP/166ZBY0jrTRigePmtksAGkVRueyAvOudK/WEGO8De/rZbmhkPfIv/7pHNp63kMwQdJ+Q+fML8ra3XoY5xbHyYDy65Re/HHYy5o8X/TIGGgrJFVes1b7r749jcdMu3//BEdm0aaYsWjQL6Y+xaKQAAuiBR7lHhpPy+FNpjOce+c3tb9J5VnzxVAkeuCpBkIon+8qXyuqVMxc1Vp18MpXOxiNhvy+fhxYCbQRyIuDx+EFJUPnyeQwbZnTBnx+N59N9Ha3jyCT1rQ+9uG7t5S+/umn6wktrQsELfcPHZ6b6dkbLgn5vpGIVBhVaHOg8h3FPDo/lr+gaGnr9rs579+xJfPFdm/cdnTdvXjl4nccX5eK6UiVizSAESn7AQx6JRaQ+rE+D+HTra73Z3iIfdi3YtedcYBp4FvhjCRAWOhk07JXySnNl8SWQfE/oMbX8D168ct3KmYFXls9tOT9YPmdmTV04GqmAzpvPFlZdvXBw2Uhf15uumXbc2/zPW/Y9/ujzb//yA/sP9PXxKl0fuHNkXjrq99ZNFCLUQzKZcW8hUfCUZcu8vrDPR82FcVeubrgqWLWwLO7hgHDvmqs2kUce2SyPP94HIgnJTa+olNe9bhGYVlL27T0mnV21YGinZd58vohIZoWMJrSShGcIkCKED+m4h/rSl1yoJ6mo5j766HZM7BOY/NznLcOKqhyYPqwqe+VdfzGsD8u5Ojp8YCdWpHHdLpozqx4040WarDKt61+6Ua67LiQ33vRLuflbu+TKK5ZIfWO5MjzxBLGybJKrXjRNvvOd5+SjH7lciZ1MhOo4z9azztSEDLDLnG5z2sJVYjKVkSsu3yAvf/lGhGQh4PolnXpKvn7zXjCekxAgyww6hKUbID6VEfu8Aa3HddfOlm9+82n5zKfX68pcP6SE+rDEgYFh+dI/X6oHAMhsqPXwmyq8nJArPCKlwAw3nrdcXvlKXlGa1yPVjz46oMKC7wRQ8yiL+KAZJGXHzlY577w5YLgRGR7qlsOHTqHePL46LrNm1sjOXeOyF+MYDFILycm06ZdJRWUQC4OMXoVyycULUPeIjEFD2rP3qPQPeiQSSsr8BfXQIFrBQNOyYF6tvPWtV6tQ4fsuy5bukJMnd8iOHcfAlC5WptbTPSAf/cu18v73vUg1Im4jRaHtdXQch8AcBgPPQSsZlL/86INgrnxvw6Nblvfff0Le/a4xObB/L+p5RNauWwct7hw19933rLzz3U9j0bBX3v62VVjEhGX7Dq88t+WErFzJ48oR0GRC9uzeK339WCjkx2TJkkaE8bqUnI73q199ucTiPdDIjkpTU146sTQ9eGgI2iy0mHg9+moIK/I+2bbjNISSc2QXi5Y77jwg52+aJx4IWtL3xDEntTv0AyuJsVu3dok+B8lk4gg0mn0C4VkIgQDv9FIqwR/oTDUSGgfMAozvaWShZQbljW94EerK62nyYPQQyp1b5RDGtb19RJ+D8W3+mTOaoSVdofOjkI9Ja9szSvPMx0BBT1NtOn8VBM21aFMadRtD/k/LF/9pv2ovL33pEqQ56lSFz064fRqUtrawPP7YNnnVK+bJxRevkpu/+Qj6BSzTydpoXsZ4cykZD7dI/Yw59des3tX0y2f7T4ZDRniAVfi9OQw2H53n8tlkMpvpH+5PgZkPL51eEb79R5+/fN7Gy64JljWcV9c4a2G2c5c/deh2CfiGpLwhBC4Hg7EopMBbUDYPAUSn1Xujs5vqGtfMeeO0J49c/NsZlZ96yS3P/qxq1qzqpgRmYXo8H4PQ8JR5IEwq8pXQTELDIahKPTKICWQFCTWShoaG/CVPmPdOHG3EGguMc/uL8McSIGcDFR48XbD9ie2Zv1p8fsXLz0u/f+75sz9at6SpzlddDoaOetKA4Fjt6unNtZKML5DR+EU5GXjjeW/74OihN79r77Ftj9zbf2TnA3fe9uzxLx+GMInOCFZ5veGoeUgu1eg8b65M3/RMRVLebCbL/cXCdRs3VkpN+ZWF2jVSoKqNMvjiGify2nVr5Ev/ej9U/FGprc+DeZ/EhB+W2PgqMJoD8oqbZsu0lgas2MYlFAb5oJo8HcIVNfVVs7xm6VzBkNCgBoPZxRMJlJHGCm1MV8l8aYrbNNdeu1y++7298tjjXFk9I5dfWgEhNQimlJCt230SGzuGiX8tmADrad5U7+4ZhVBag9XULHngwXZoBvvl4391OdK0yfatR7ACjWm9Fi3wyeVXrJHjJ4+ASfTL2DDfY5iPfMbBZFlHA+atYXPChZOO2k6krFx6e4fl4YceQvvHwFwSMjZeAYIek4Z6dq9yEl1x61YW0pG6eGKG3xzZduw51DmGNuZUC3rday9RJqJ4QGSfe3iPUKRct7JGRmJ6pp7vkPDqeQK3IPx+K1AyGIOEDGL1TMHs9fHhcEEWLpgBQTcdmtFu+cd/2g4h3Is8ecigByv9GjDUrfKyl9VKRVWVvP510+UvP3KT5sUx4MPhTZtOyjNPt4KR7JDxsUHh+z7tSHvgYJXs27MVq/2Z0lhfg3odgtYRAVkGZOeO3cj/NJhMWk518EGvF5pJGsKIz7bYn6V28ZoS1jOeiOslhsdPRNCvB+Udb5+PlfMsbTOZ1a+g3e3ePSTPbz0pJ08MyDe+FZfLLuvAWKSgDXTJiRN5qa/nS2+nIJCq5SXXzZe77zkq34RGGC3LSUtLARpPtxw5FoEg7YTGEJDly2fLrl0HIOy4PVcmhw8f02PdnV2doPUGKYs2oB8OQ6CugADmS6md6J9N0FKgaWN8BwaS8r0ftEHLapMPvH9Y+4t1pdasNI+2GkFg6IYkFIGg5DH3Rx55GO0cAR63IsGMo1GpreGzmn4Is0rQJ1/YNc8dmA8Zorm1wbBkvnMUClVAkB6Up5/qw5jzEAYXbRDGZWMQuEHxjXeBK/t07mbzfEaThQAb0kWXD3SjRKa05kEa0HNPXJ54/DG92obPH3t7zXdlaut8WGTwWRHpzrSK05j33h05OoS6dkCD/FvkzVub+XwG89oRUNTOmT9TgYtIOheVxmmryi4/57nFP3y890ShkPNhLvo9kDrZQt43OjKaHRoaSiycXpt594fevOCqSy44f8V5G68JVcxYEAyXhwrpMRl75uviH94hZXU16BP0OfdmwEMscJ5BWoI/8jQBqoLxnXX1qtnl9Ue/+7BvQ/2Vv4zfHGkerIoEIoGgz5f3x/35WC6GNbIvn6vg1n91oXZ4WPpImGYiy+nTp33TZbruAjnaCONMZ5Rgsl/hjyFATH9OBIbplhUf5PAh0Pde85ppl87r/86sjQtfEpjVLDKekTxURgO2/gCsoDxeTM7qkHjjfb7g4dtqPPNvvHjx6//h4gWn93xi8dX7t3zg4DN3/vbH9z/y3mcHTuoTkMoZ5YEaXzDqS3GQeQbCG0mGvKf6B5N/+ZcVKyvLpy8dD7aIJ2meH3BNzHuVli2dJZ/51Lnyvg/8Ru64IwPVthzEXCcHD+yXhfNj8slPfgDMwLwRza2mNIRcb0+PVJTzBIk2UYmP21ednbyOu9doKyQyTKY0yuju6gZ+QMPnzmmSf/2XF8u73/Mr+devbJF7768HM+K3O5JYse6Xf/rHq+X881cir1ZMvjEwE56pT4JBReW1r1kid911QL7y7w/Iy25YpqvO7/zHfuntC4EBHpC//dvLZO7cZtkHbWY8NibPPd+kH2VKxY/KkkVXoq5KL/qt8IG+Tt2i4WTo7x+RkaFR+drXd2CyO6stMPsTx7fKmjVBuemm8yEcMpLA6rqnp1tXlroqxT9XrfH4kPzHd1mPIFa7h+WDH9gITaEFgmgUQjeo83poMCaDfafBYLlKNXc/sWxG4hdWQfH70V5uyXAfnMyIfdjTPSxjI52qJVF7+5uPX4X+6Zff/GaPHDnShbKikoh75OixfbJ+nVc+8IErwCz69BOxtXUVYNrciuFdWBn52Ecuk+7T/fLzX+yV1hM9Mmt2FGPkkYMHd0O4BOWzn32TMk1+N50a08BAVj7woRFlmmSiQyMJiY0clS9+4Z3QLAX9O4J6c4wWKXPh2/MUiPHxYXkagurBBztk5vS8fOyjrwZT5cWc4C7gm6Njj8ojD+6XH/1oi3z2MzfJ177xA/ned5+Bttck1VVBCKqknO7YI1/96mtQH6+88lVr9cXTr/z7M/LxvxmAIK1Cp/nA8I5IS2O/fPUrH5XyiiiEbhKMdxC0E5cPfvgR1fACgSa0vYDV9TNYkc+A8Ahglb1V3v3uZdCAblRmreM4HpdnNt8qd9y+RX7+863yN399tY7dwMAo+rNLt3E5LjpugMF+Hk+PYUG0RyoqAko2jEvEk/oOzCtfsQLt6pD2tn7QZVZqaqpUO+LWZE9PH/rMHEjhFTV90NC6e2PyV3/9NPqZAot3k+Xl+LGD8vnPvwjzplwePX1IevtzMjoSZC0wpGT8Ht3G6+s+jTFbqPQ0PBQDvQzLL36ZkHvv5ak5jB2ERcep/VgMDstb3vQOeeqpY9Ld2QMh0aDx4/G0tJ/qkf7eo/KNb9wkM0m/A13QTlPIj+87zVU6JR0Rn21Vdzol8epVsmJR07yW6kAIcySLBVA+mRiPY+GSuvzCVbXvfvffX7hq9aaLZsyeuTJQ1oCBM5Ab7ZL0ln+VaK5LfA0tEBzIT3n8WYD9zmZjESLQams3LA5vCgf+6WEsBK78z/FvL5yRqUtR0whkCuFUOOfNjXvj8BtBUuGpHPIVhvPDfL2BYQU+aOezEWdLy/s7notMALP0fOHA9GsJ6OeSVU9KqebRtT1z9yteMf28xf0/nnf14qt91bWSH02gsyAMHWI8Ixvd0kA7gmXiwco/e+IxyZ9qF9/q14aj886ZX75gw4tXXn7+TX995YIVV6+o9C/N7u+8dWf/UN/IiCSC1f4wn1cVMsGhsYHxj73l3DdMW/2iK8eDi5FvEiWZLRXmDxKUGdODUt8Qx6okBuIfwyp4BKvBavmHf3izNDRC1Y/x4TnqB2OOFMbAbKbL+nMWw00VnFdx8LqTcTn3nAY5b+Ny5AFcrJS4txsMxSEU5siatQugYSQw+Zv05aVIJA7mNYrJm5JVK8PyxS++Ql7ykouxoqJQ9ejppVmzfdA8VumLTE1NUTAXXsngkQULZ8icuS36kLenu03e+pbVYAg3QFMaxaqXzz+CmKCkhE754Acvk2uuOR8TjKehzM2xs2Z75fLL12CVW6UruJkzC7J4cTmYcURmz47AH5BXvHwRVmKv1e0QHmmlXPb74rJx4wzZgLZT0+LWE+/XOt2ZlK6udqz6l8t733cTysL44o+jyl8y1hkzPNCQVkljI1/SNAJER50/qFcqmdGVNdvb3Fyt2xokJT4oXrY0qlsKPG3Dff1rr10pixZGkc8IxiSOvinIm9+4WN75rkvAPEeQhnnNVDKC6g6hl4XNAxM+ueZqpEVbM+lhpE1IfV1G3vrmlfKpv3sLVqFh7R9eFRUIJGXlijIwkzKZM4fXtwdl3dpK+fRnXo66rJWR0XGtc2NjDnVeCc2rDnU2D21TyQRWvjmJViTAtC8GQ50FbWpUhWM2izFsjmJRkUTakFxwwVK58WXLoA3Fwcj4HCwtixf65O/+7kbdDh3CmPKZzWWXLpVzNjSB0QyjnHEw7bTc8JJZoNO3yuw5LRhHbqtTM07J8mVh1LkC2mNeqqow3jNz8sY3rpT1G+bJoYP9qI9f3vXO66B58rlCTOsF5VJamsOqXc2cWQeNZqZqlBQcc+f45dJLV0tdXbm2ke/AcLtuGsZryZJy4Js+mj2bJiQbN82UVauWYEHRhj4MyCc+8XJpbKpBOdQu+cxnXDasw1w5bynK4AI7LsuXhpBHucxBHjNnhGXJ4pB89C8vl9e8/jpJQ4vzdW4phBoqPBdethq0OkP7nnOS2npTQw70vEKmz6gD3afQ7qwsW4Z6YXHBOk2f4ZMrr5gmn/70a9HGOhkexZyWYdl43nRZu44vCGLcZEyuv2GhvOGNV4N+sUAk3abzUlubkcsvW27Gl4sRh2cZ6sX895VLc/5o+dNb9+893No9cMUFy+vf/uaXr/jC5z9x3Tve//E3LFt97pV1zbPn+AJR8yU3QnJACju/Iv5sn3jL6tGfJY3j94IpXgqoc3Bmvb8ulLp4ra+w6zvP9x6urg5VcFvVV0h5k1gV+P1+bzAV9CTyCU8+nPfw+voKtK0in/eMoEzMDQ9fYAx2BWWOzOFLjJOFh85O4zQwwfMCwOT8tMCi8JDt+UsaLon85D2BX8+6atE1EiiTPLc2nEGYEtiESVX2BP2S6z4BYpspwWs+J55otRNHaXxIxo/u2Hvq6J6HxvZtfuLvf/rsgbs7QA0Y3Ws3LS375Revuse/5oPLx6VFvHlqIAZYBa4Wn9n8HIQEVfYaEDbKQgTHc8XylVC7gzqJCFw98sFlWRmPAfNUz7gKDwKfNzCcDE/Px1PlREN47JAMloyW2xtMx3BeDc4PO5nG0nDrC6sr5EkgE+I7Jtwi4jYPt4P4klRFOZ9leCQO4ZLBaq6igg/6TX05OXms9vEnnkI6LxhjOVal5bJ29TkqPPgchqdreLKLWwhcKZKxlyNPPscgsH7sF8P8zQ21+vYtwnhlBZ/Z5Ao5iWECEle3OFA+62WORhac9pstOAt8LkDC5nUq3KJi+yYC80B70Ua2leVygjJP00afrpD5XILA9lVVlms6PkTnM5iOjhP6DRcyt7JouSxbvtq0BX7tYrjtw/NKrNZVgCEtW8px5yeAucVE3EhZUB+cMxGXG05ygLmGnUdoGcK6sV283ZbaFd9V0T5En+j4of7McxTMnatlAvsoDM2Mfcn68EZf0g9fmiRD0gwgCDhevHLG+FlXKNqoN/uED/9VA0YghTWfRdDN7SsKQeKzncegEba288uMIV0ojAzHIVBCMnfeHJk9a4HeOWaPdJOGylFntpsPwPk1RWqAFeVRtNEP4Yb+10WImSOkG84HrZ72kAU+U4DgQZ3KysxVMLwWn98hZzr2V3mF+czy0NCIbotWVJrxcDJzwDybGEIXVHTfKdsfvr1z5eUX1kSXvj0y2If+5LggDemGzx75Xg6fuVWC5kOsl+ZR+mX/cx5we7YS5fF+Nr5nU1/XgsUjv/eCeY0yKVA5ZqwPj/By/rI/Rkbcx99ZO5NvIVAh1b13yuEdTx5NTb8xtXLFwrmRWqi2ZwMsYgu7vyaFwcMioVpkQI0eOWnbTX1/PxCP4wBdrCog7fftPvCpH3ffeGvvQHx61BvK+nxZX9qXT/vSOfCQnA/qXNzrzaPvczD5srGyXJ+3jw/WGabvnVATOcvzEELRX+qB/zm481I3VSHa3Lbi934PHDiQbvvkNZ+bdVHzp6W2XvJQsXXP5w8FRcUPq4+BLPScxMDPk8BLvsD9E0aWID0oqf7WsWTXvraRQ7u3bt78/IP++rL6l7zixV+Jz3o39Dio4C4CJXOOYZn++BNP6uRhMSQQMqp58+bKxnPPUaZs+46/rA4ZAEEJ3gV/ULhmQMaLHxhlpAjjCoRYnFT6TxwbwjSKREZWxNIgtYDA44XcruCHsB5/8hllXHzBbe6cObJhwxpdkbNgJrFHKw2DR45aFwZoKH8ADDf9MTlM8ykKB5MX8yCzYTsmxxFsHzAv0z/0l/I1/5NxDJzZryYtma92H8qjQDx0aJ8MDfZrnWtq6mXhwmXAMYLcSaJ5MTsKdOLxeQbDyKhsfyhoEsdNQNl6WzDdXGQgrRUsGoS4UnrGmX7WwwEMYXrYJpZjC5sVISDO5Gu2ZNhMto2jRbdNp+DUgQsBU2+TxuZL0DbCpiDYvnOPnDzZqrTBOvBhOZno3LmzZN2aNaptWdBynLQEW+cSvZTaQCAugXV0nKU6OPaEOHd6pxxbd+snuPPgDoEK1wNfzf7Vl36z/2Nvv2xBzWWfj6YSXEiYvi3WQ39MgWfmBRcmFWvAemg70cf9AwPS1Mjj2Exjx8rQL9Mya10ksu7M+wxAKh8E6dhRqR38rXjW/S3CLP1PDYUTt4i0PiCFkDmpqYDyjVsLdGxG/B4ArpcLnURMttx56Osbv3rgC9AEqyE+cj5vJpc2QiObSqX4EasceAIFin7QKjwWzg35h/J/oBApun936/5noD1sX+ij8Nj5vhdf2rAo+gHomJIH4f7BwoODhYHUb0RzQMkpsCrwtiwQb+6IZJ682UF0QbBWQtPWVVStf9OKWa//4ltf+YWf/Oxll6/+Wi640JfDChUU4yAa4O2kHadPq1rKVRD3gUlYnGwL5s+DRmAeeLp7Um02AcaEG2IthRu24v5jOPPRK7mxqqStoOFkMoqloCkYpkTkhMCtW2UTsUg7BtcRPvRzv98yLa6GZ8+ZafKiAfCXE8RMBhOmE7torJ/PILRBijMRlyRk/AacMAQxfiKYPGyZpWg3HsNLONo29In2vY4ZMrbtZJgTZ/KyzAB4sBnGYL6QSLd+70LTMT3Tsd8M02W2fG5BU8xnAh6C88yNuPQ7bnqdPBWHhhbDOJZO/RjJBQKFlAXmQNAQrazJj+Gm7YaX0G2nCsM0nh6EM07rB2+RAbvApAUe/nhAgg+v9aQc6RvxHFde1cK8zgAnrUlvg4yf4C5LcTTcScMK00/35Dh1l8DkiV6wcTAMcxvNwwdNXXpk35EjowfaxsdCQTCEvNlGsjna/JlGweXXMPWzz+lHvA6a6Yf6ulpnvjCMkSU6oNFwTcRkcNtwJ46/nlxSMhXzJTOWEOneqrhng0LfLim0PwLpXufUz84L1pP9YQ35Hg1TmfIVWKAbkC7PRW5VucxZVvPKD22avrh1IIaJkA5BeAT9uZwfwiMYyGb90Jx94XBYX16EW28pb8g38NZyL7eyuOB3cv2doLT7AsDkwooPzCk8jh2ryi+TZcGW2b53R5ZMq8nHuA3y++qHeHdHYoB5U63160tNmaz4ZiwW6Xpcckefc9JNBSHxBqOYv15Pomo10kFtdAbfEIbovvjp053KaHVk8M8HxLxdlydq+HIfCcWkcZiXuhlsw93us4dZIrFEo4WdAewfx2hfuQ1hcljJMF+UJPzIEpkFt6b42dLamlox11dbXAsT008sj2DrR9thqsoced05n30Yt/JJhqm75LdhEw3jSvhnM+SgyoC1DMfYvrRu2BT6vHKEz5uYjjVnbflOCBkDm0ThwNNxvLmWR0qDQd5PRj9tY5iOWzS8DoPbhCgAIYYxBRDGK154VR4XHCH1Ix1xEc70zIvhfOmRWm0ozHAYJ20oHNAtJGpoaFWxi2mpcZGCDVMoOgwQzQZhxCdHTwFIof1mnNaQVrDi1DhqQbZMRhdp1AoDJ64IzMwxHAd1I6UdH/W73ZPi1LZh1LE55hxrBXccbcT7ghIdOSA79nUPdfYnkyke8dJPAxh611TAtwsD/Gg2thwbbo3SLeMcv90BoGFzi4YZF9tv+oTAXItx8NDtKWCR4g1Jqma5SN8Oxk4JhWxKcsfuFk8ogtUr+p9lw1DLKqib5ZDPsU7GD+Zk3LZSyjsssDYECpGcNC1sbL5sReWLJe3l/lsIbQsgryBo0g8N3Y8xVyGSgRApKyvTu7h4jQqFCBa2+vkL15vrLIglWii6UaMXBCZkbreu0tNQiVjMOzJyMH3XB9dvWrC6/sveqkpPgSd3fhdoBzkdpR3I7B2b/5DG3O/kH2aqeMtDECDbxDf/CnIMk8dkaHtAH0Qnpl8h3qw5o04g/VDL6O7plWPH+J4AXwBjnDkdtHLFMql0vnluCKc0UCU3weRXgsn+yTBVvDtscry73InAiaENcSaCNTz229FBrSol5517jrYzq3dmEJU4xqbDpoFHjdttJ1oRF6EWFM0BG2NSWZf9nQzEnpiXbRnDpuoJG27TaDjGhIx6544dsm0rL5/sl+nTp8v4+KiMjY7IkUPHpet0v8THk9IyvVm2bN4ie3Yf0DupWk+26/FnbuscO3ZSTrV3SVNzg+zZtVu2Iq+BwRGZMXOa9iP31J9+8hl9rpLJFaS7q1N27dwj7ac6hNeUHz92Qk6eaJXW1lNy9MgJ3fM/DY2Wx37b21BWa7teR9/e3gaBHtNTSBAx2qfuthLod4edrT8UzyLDYfFodKzUYQK8mCdd3d3Cr1FS2GocgFpwS0szFklVSuPFCEgyO97g0moX8/tvgFMN8wNjs3FKK4GrHRPKwpz3YXGQPXFr5t//c/uxE33J1OtePGda7dwLQikpQ3W5wHNQz8y1mKc75kwsA5BHRUFON+ukW4yOuwRk8qgv4jTUhZsL1Unk1D3iaT4HKxL73lUJUsefEO/As+KLNqAQ8EMKCGbA9PpHYWL8rL1ZaNJPy3Fbv4LjYMVRaU/ELxWpZNUt28cfyubSXr+n4MtiAe3NZiEgsMCRrMeT8XvAEfTaVL6AqO0o90htMlmIoVx9qD6IhRb+pnigrvBCCxBtFZ/gW+2Dkg129jPXL/xozdLGjWBrXApOSoEfKyjYOSppGe4Kg9Gz4oqLDqJbOx1BZZVSGOuQfLZCvM18S3oSZJMiB/9T4tNfLPlwM8rnninTcoh4IRv3zI/K8PAIVmNmf5inS/gtgmVLl+oDTCyPbBL7MwmKkY4Lf1hRGVt/SzYGiqa4ArJxcOp01Xi4ueoiHj1nSUuDYP6rKQLCyVjJtGZMnyHz588DUzMPPSfgAei3tdfsaJwIut1APGvbKLfbgsWzQL81hKniLVi3O3+37QZqBj5/QXZuPyb/+bMhOXY8Jjdcv1qGRwZkPNYn+w6k5Ne3mBNnV14xTx5+5IDccXdStu/g1ezdsvk5vkDHe5/6Zdv2PnnTG9fKtm2t8h/f7ZXBwbS89KWrlMmmwfQfeOCk/OdPB2T6jChoJi9f/McjSDuo1/mfPOmVLc+PyuNP9Mrdd3dIbV1UGhui8sMf9eg16o882iXPPjus17vv3DUArcjjvJTq6mQ28Gwd6Qqns4iKHzNmZDIMMGGTgc+Furt5nQsECLQngtIT6Ijfj9GPK9ntVACzsvmpzR9bsDUWrLsY5wS4/Lr4otvJQ730OzBFlV2AevrKpLrQLad23TX+z788dhLapOeVl8xoal6wMRKXavFwK4uZkLcCzGKPDmM4z63bbvmxAqZcUyn+qh8/FBzEYhKDzQC6FEP728SYOPXhx8zHvAqQ0NAuLSNZPl/SybjuYqTSWRnHPMzu/5VEq/gWBd+lYv8YXmc0DpTFf6uFqIc1ASgu3bRpWXwTxn8wB2g2IQlkEmX9w57nn23t7S/jHU1A1ZH35CTr83n83pzkgsFCJhPwRCL+QiQTkbQHvBG0wKtPtF7TPRLtixYgQJjSDSzJdvcLB3brintolGBtbW35C6tm1dRPL79cIrz5FqscLZpABzuA1aBtO5NBRn3Tl/QgLLRj6cfqSTtb/RQoMNmc+HhMs/URySTGIZ/IYM0WiA7s4AGsGj2SqFgm+dS4Yb4az0nHkxZx6enr1bdbSQBKYJhMSxYt0vgchAlx+XDapivm79h8QGv93CrhxCQoPVmbzVWP8dOrXcEwtfDnxNOhaYhH2wQ5jlLaYh4OuN1sS1NjoyxYwO9NmJM5BHeayW4LHBEbN1U8wR1nYXIYq0u/rTo9nBDsV8p/HW+GAzTeZbvD3YbAOBr62awQaKu9PalaA1eq7Cu+9BYKVsjRY8PClzl5WisUjsrBg8PSebpNli8NyvJlEVkGs3x5SC44v0W1NJ8/LCdbYzIyPKYHELi1wS0ojyesL5cl4ilZvHierFwZlRXLA1hoiGzd1icDAx3Ii7cBRKG5NqK8iBw6GoOW0opyQogLIe2wPP7YgPzLv+0X3l/GKzMMoBG2cRZsA4uNRoCrv9Q2QcYNPKUR4zTJGOHgcHfWZmWBTCrILSy6TS6KS6fNS+GMjA2o00bZODqQCS3SoBrOB/Nv8JyyrFXaEqbtGIZrHNZ8mOfe8UPy/M7OgcFYmjuxhdjgWDqYGcGSi2UhLXGxzqNb5ygCzFyFRoAIzl/yBgKLLc1fM5/pVsOyHbceT4fGaZ5XOnnoszSTJgd+RkPNnkeys3Rn0+qP110g6bbH5UQrtFRoptR0j7edluO7togv3ycSLEdFHF6GGqmwUIFA3kfexjhEUeATR8NLtm7psyVqM9xx06DOoeqyigsa0ptG45AWnlwAqkcQ+QShiQR8UEOyWSwlMhl/MDimVz2lw2nzPCSd1oW/eysLBUwJLPl/ClNmzoJbzNUh2U+9avZSqQq1FBUeMn1SMw06QiUtDaKKzzmIS5tcBozAo7jEAz5V8GKHG+LhUV6vZ0C6D22Vjt4h6erqhsreI12DcUkfv0fSjZt0bxI9C2MIk79cpXd28+WgJIoxAiydSuo2SEtLkx7J1D1ggNZPXVODwXKAHieg6HQltrgMMqudCUkUin78uMOL4Aq0uDYfAgl70aKFui1HLcqGn9EGTcz+nPQA0gJnMFNxYqo0c5iCy5iGlHBL4cZv9tc5qRHu2KpZ0X82wz/Y+JnohrH5KB4mM40/yO0s0ImG8Tgvj1OXQavkKTuHTsBu4vFxvfbkP/7jXfKNr79WvvG118oPf/AW+YfP36Qn1My1G9zaNG9L53IJ5Ec64LsjvJ4ci4slM+VHP3yLfP9775Y3vI4nmJL64aHvfud98qtffkiuuWa19PYOYuWZgHBqlu999/0w75Mf/+jV+o7N3n0dcvTogPDKdV1YOGOgUHQbQ2dpSNifAAQo3eT5zIc9oc1WMO20bmvYV06gA+wz5K7bW7rowZ+Wo5mZ/tJxIrO0bsVy8mMm+LVxRXwa5qdhFreEQ6MMWZkxDHBNWwm0jSkydMzzQD4p+d7dhTu39vcGPHkP6pQ/1T2W8KQHND97QIIMHkzQYeaWoTtMnmU6fn6h0jJ9ME/zfpATd3aDlbsaug0+X+hmW7SeFDzaPlQ/My6xypWgwZzE2rdIR/eg9PT0SHffkKTat0m4ugz8jHyQb7Y7PM8Zc51/ytvI80w8r6f3gFcZQWLii2lgDA+ln3nyui2gVpdLhT8xC6tnfiglhHyDORgsiGgCWV82kOUzkYzfH8wFedWTN5wJU5h4Kyoq9OqnZDLppTJAxcAZmAmAEl8w4Hc49H0Pbl1R+4hnapl/fvXc8sWBcLhGv0CvW09EpxBgg51GO8ZsTSEMHcaOIL6evkJHaodqYiM42HEazzSQC/6GOkkfe0ZOtndJW3u7HG/vkZ7Dm8Wb7JVE0wXiBSOwvWCMeeDK6x14KoXZkSh4Y+uKZUuVWHSS4If4dE9Mb8C6FdcCPRMCDLiDrV3cb3UMQe1iIfhRu4SjhsRa9Bs3we3n6RJzfNUJV+o28RaLQSR+M/mdSauxJcMf2h7OdQeKcQrGpWGlQAUNQ/012MZpofw3NbHtIxSdiFA3fthHNpzjpOAKmwhoM9rBq87NNx1MewhsP9/HicUDcu+9T8kPvn+P/OQnD8g3vnGn3Hv/8/ownBnzwXImG5THHtsit97yiDz00A6kDWC1DnpDPLc4+wfGZXBgQHp7BiCgzEe30pmY9PYN6zs47HdqL9RiBgdOys4dT8ve3Vtk7rxmtIcHOfhtFFMnw3xonFWzhpnegVdv9zF42mzjVsFhBsSEl+JzcFhmTjzmyX7R/qKTAA+PAPM4r9WgLUPn6UBT3iSDfErMn7bxm7Tu8LMbN7Pmrcs84Ug3Xyg1zBx+dRs/T50Hs51y+tjxsV3Hx8Yqon4/m9PeF4+nxvtUeJjLNpGuWG/bn5PqD6OChh0/iXjOxHUinA6bOk/j175GpVRIsQ8yKUliwZ+uWiXTsnvBnsjnDL8pz/VLELSpvIx1UKYPuuPDdPI48jOHv/FZiOF75HMMg5t8EcYupsn/eCuDxjnpFED7npooInPhfM7Dh7shdFIQqkUgm4MWkvf5vdlsIJcPQIZAE4FKko1kvVHnA1c12RoWrMoA7amEiCK8UKCXJDoAQvGAfavbXx1c6K+I8k5800gKCNSjqEGwTio0aOg2ncE402k2W9r0wyKOGqaBzcDyComkOyQ2yvurEjIcS0n18BNSaDxH0v5qzEw+LjJ5sS48pTQ8wgvuhjGJ+EBTOwsrxqV6fw+PwRK7SEcWGAhjhVhRmAFISEyhxKUhJr26Ncz+KVbx1w023BKl5gXblGDijHFwtUx6HLfLrytLevGjoVpP4tBjnG5bkxcdxjhR2mYC/TQkbw3ij83XgtMfBGZTTERkm6eTxKCyH50wNRpYgqLXOIrRdNBdjGeWmrvwunU3sB6cwFWVZbJrZ5/81ceflq/f3Cpf/foJ+eI/7dZLLSNhfpUxp1eT79s/JB/7+LP6eeJ//vIxue+B0yC1vKFJloIMyb515adgwrS9qBCFWDTKr1D65Utf3irf/8Fhuf3OnDz55D5ZtdIrK1bMgjaUKjJ4IzgcBoV6upkumaTbr2HAoTF+roZhY2VMu8B4x/CiQYaxfsU+Rh1Zjmr28JNRm3zMKtvYhrG7jWX+BpcCgG7DvIthKkSsYdhE2/YRDduLJmg7isyYbdJFD/EQ5vFLRfKIPLW/e7BncDwbCvixIC8UDnbGx5PJ3lwhlwa+yaPUTxRsNKwbhVapDbYevOWXxoRPbi/7bWKYtr1orIADDvPRePYHysYYqODGYmIguk6aA0MS9YxJgZcippMS9iVFAuYFTzAwEhAM3QDyMsvbeLyaftITcYBvtBInDW01CNdxdBnmDZ7miVbAk4ckyQXBC4LgVWq83lyAV2XxIhP0Na+W9+ZCIefriOW6fZWrNZfPot2qGNA9GVjS/wTcmao7scw8+6iFGpTP1zEskPN5WgQTkygqNVWaomgVGCU3O8E884DNMO1U2uhESmiqc+xQ1Ugco51FHBh/RMrDOQnn4pL1RaTSMyTTg4MyVn+xeHk7qDNpaAj8+M/xE60gugKy4rUeSZk1c4YavnjHZa9bIFhbJzxsMmc7iTnhmb8KE4JaDn4xvWG4NPQ7mPRMMsairUAPkJUoTXQx3uTo+B1QJ38QpSt3ZbLAtIncgHBTNwBs5kZTxGJSx7aBmp06bDr4nDx4Oo4uTnz1w5jy6aDb9B37UPvGMSUGag361bodXBteZLgax/43+WmdAMTlralVVbxNAPgIM3FkoHx5LiX89Or73rtC3vXOpfKOty+Sj//VernmmsX6djuryzfkq6rG5G1vWShvfuMCefvbFsqCBSHQCNtlVt2G0VKL4HsoSISCeH8RV/NkrKQrflO9/dQpuf2ObfLoYyfl+ed3yto1Gbn55neijh5JON9q+e8YZWxWcFiDumgc66BhlkYhTFBBM0oOwMM5wD4h+dLYrRilafRjcXwQxrzgNH7NkzQJW/E1womjcLPG5FWsg9rA0bpaRu3YDtPWejsMWR92FNKS7zuY37J/aCAUUGIqBHwez8meVDI3OpDzZWOSVkFB4UZm7vRN0aDcAsszbbD1MMJuUv8VDYUB0jp+2qYfrEE+akzept9sXxlh5smlJOGtl3R0pkzPH5CMh8+AU2Bf6DhuR3GxzOYodTo8zPI0hOf6oV0ND3Mv1cFlPOYxbO0Fh0/qM2LyRfJS5aMcU/JHxfeJrwAB4uMWVsCT90Lj8ASgGftzMBQiPkwWaiEBaCCot5fPQtBm/RAf+ThJhXydNsDaChr5QgMLdpwEf9bnjSrjd4RCgSs4Cg/tCNhssO1A7VCA6SGkgQbGu/YxoOZhUikfB9HBhfEGILShkqdjOlizs9slX79CPzfJwbTAQQ5HwvpQ61R7hz44TSXBMCorZdWqlbq6KAoEJ4064J8ME+IdBGR/BhTxnLii/yzAeGuYZEKejtuEO0wBiOqnmzb98BRxaJzMink5ti2jNDnsRIDhZHfbbuOEFXHpnjCRHBthigtjH2JqfU0XA4cBJlwFizXFtHbiO27HNnVgnJnABAoofgo1UhbRCwvJpJg1ScasPPkMJAlhMEPe+97r5T3vuVreC8PvdWzYME/GxnjrDQTIeErmzW2WD3/4RvnwR26Qd73rcjD+ZpTDe85MPiyXBi02fYj6ZIp74xQqIsNDcVm6tEIefOC9cscdb5EHHni//OQnfy31DTV6Vxkbb9s12dh+LPaD9Wu86U+9dM+FZ42JZx6mnmSiRsiy49lR2kxMPa/mZ+qclTQZsKNlmBW2ZeSmrWyfCbPPDhAHw7S6CneY7sTVu8nP7c8gnq9xaLvgLgocusmYUTfGZQs+Kcv2S/vp1vGnDwyMBAM+L+qo1HGyL5MYPN2biBYGkYbPqxhq2uw2yAl5sa+MX8uEKXaCgrv/6MWPYzSMJWqfTrQnhpWEjdKrCqGk9JdvkhlyVIKeJOiRJYGH8RqiELSQSESE1x5hgV3wB5APximRkLwvDI0lAoGTAd/jIQfyPS6i6Ua9KSDIH8E3zaKNYTBWAPnh9vNdIyB6PSGPo33kvfwuSR5CJB/ACt8POeHP+/O+rC8LIZL3BnM5FR7oHyTJe7LOw3QUpDD5s+KswQsBxRcH+UlFfgWQn2XM5dLMn4VDPrDx8FJYqBCwxggRdoJWR4WIK5572Jhoub4hKfDuIxCgdqhqI45GQsHCh6cB9BU7DeMekVFp8XZIvPFK8eagTTizhjQRwaD19w/Knn37MYbmfitOpHVr1+iLZlwRma0zJsEPk04CRhEYpQY/xjbISlzGqREaZ/9IkPxzcEycMQTTF5ahk+hNGiJb9xlG8/odfifM5OkYZyJZQyBeKYzuM/PhRDST3uBxu6HIAOjnJJq0CrQrPaYzcWBGZDpFRmQMccy+uEmv/rMZJ55lomb6rIFfT+Q1JnyXY/tWvshV0DuY4vG0DAz0KAnyRCPn5fYdz8sdv/mt3P3b++Suu+6R++97RD8+xGOuNGTOCX6+t6tPTnd0682uPHSBLLStpq/MuHAlyElshRv35NnHpBR+Ta+xsQYaTQXSB6UPtDw8NKrpTVvYR2xPqW9Mv5GZOwzcMdpPiLNMnczK4pg+dOE76W1/FQmMwGrjj5o322D7mgxsKtqgMQzZTQsTGbLiuM0EXLdhlxHfjJ3J2xWvdIdw4GQ9AanMtMmuHcf69x7pjhUK3lwAq8+aYDA80jOY33GsZ8ifx0rdoVWlV83TuMnI2Q/FZy1OX2vfUJC5+rko+EiXsGmKYcSzcZpmorH5KD0W8dCf6bgM+2aLJ1wr03IHJReqkdH+MUl190tqJAYzKumhYcn0D0h+oF88vOW4rlG80+dwP1085RVKX0q4uqAGbyDPoyF/BK9UDQQ8w2gmsBUXcaDUXDrDr4JQePDsAYQHtI+C1w8cP7UQaCDQOnw+XoCfDwa9hXDYEykUPGX5Mi/a5U1XVakmYk9jOY8pLPtjjV4QsBkWgYXmcqr+FDz+QLaogmknGKHBxmrSYqMZx86BYLASloYqXFmFeJrngCgwSTHJ8/rtcV4vAkKhoWQn0YBgMlB45mWfE2/DSkmEZoknG9fJTYIlY4jFY7J12zatJ99iJXGtX7dWqqtrJJWGpoLxKhGkYaxu4DwEbU8k+skGOHZyTJggmifjYBwcE2fwlAGBAGkbKHWtlgtcd75TGRIxjZ0oJWOZiSV6hmF16OBbBsQ4Y7hynLx6dIzm7w6bWMaZdTLMsiRoyKxM282kN/2jK3viO3HWlPJx4h1b06LveL07L8Y7dGhc/vbvdsl3vz8oX/l6N1b8/bw2TR58qA9j3qOnnngM9/mtw/J3wPvOd3vk5m93yje/1SVf+vJB4Wln1mt4cARCJ+7Qlva8bmsND/P5WlLbaphzRrWVESxyxseBj7TsmzzCkwleujcCrWYUacf1uye8JZd9yjzNWNCwPYZpWUFrTbG/SB8wtj9IPZaBW8O6Tg7TcJaFejFVETjtEKDP/vhXxIPb2vqnVKp9wrZZuzjvnDKZ1oyR60EyjNttDRcOVvjb9rIvDe05NOTQVD6bltzwwcKwZ0bhSx9/59IfffTFG376kTWbfvnXa8+/+7ObLlpeVWj0DJ7Q+pa2rkq0yfzt0VulG2qP6E+z6DFt0X7WNrgM0rjd7HMzHvBPxnWM9gN7TPsE3aYGYahDT8UFMiO/W8protJ+ZFB23/xjOXTLb+XYXQ9L28NPy+nn90n/sQ4Zau+S2JFjEt/8lGS6usRb18ATEWbAyCMdfqmGSxkKEssrlYcyHPyU4WxDPO7jqStoIkHoFEEKEdgB8FFqHAHU1UchAsWDmod+oz2XD3nzZXlPOZktoAE2eIO6JwNK+W+DO0N9eXCkZsTLY1++6mr9BnkgkPOOjo5mP3r9igsrmmvP9UDNpAqt21a2I9ho1TZoM8zpBGsTMwgtobtLfPMXi6e6ng+GVAvJZTCoaXRSGivXDFZYmbTEukalP7pAVgZ3yOisNwj6CyWZU0jICcV4ZPv2XTI2ypWmXwmMmkdLSwsYBj8aY8bdDXbSlgzJpAScNAxnSotjw0p+Q2R2wqlRoitNvMn2mczEyWOSscy3VJYtg3U3ZZQMw7Sq6A76zTMQGjfQb7rfPtNwjEbyhzF0Op7fAaYM2k594aExbYVxMte+cdqihSjOxHQT2uu0k+nGRpMyOjogzS08RZfTDy2Fw1mprEhKbW1ADh0elcsvny5NTdUyMNgp01v4WeGsRKMGNxRMy7RpfrnyypVg+BkIhG45b+M0WblyjgoOltfXN46175BcdNFimT27wVxKiU4YGk5KKtkv5503W5YvnwVhZp6jjI6kIDD65JxzpsnatfP1ShkF7VinDWpM8ERw+sAFFp8J1DaBTrh1l/CM2yxSuFgbgfAbG4/pcw8Cw8ujUamprgLzzWga9iUZJBNyYaXM1+lzI7AdvzMmuhAArknrjK0dHyfMGhuGH8eNOhTdk4z+QaPMx6VhZLNn1drzqy9ekKxbODtTNmNeXaB5Rq1v7tKWYGNDNJCPj8tAdLWWi59SerVNfxTB5TR7urSZzjgVrFtt4CDetIEBrnz1z6AQtO+0Dg6OY8CgJOZrkpbUHsn5I9IxEJTxLb+VJPp2fGRcYlhYjGEBMtozKMPdvTLY2SNjB49I3Zpl4m+CAME4KG9UsHwRRi0nXHkn3U48xzifkQM720/cumPgaFXEz8/P8yvP3I/ibSkYOk8eoTkvBhNqSt5HGxUuQH6A3xT8uWg+68sWvKnKQtKb5CdxpXJlZaGtrfRWulP6fwvcab3rZb13ZIERINFo1K8CJJUKHOvuHm/95iveP3v9/H+WUBlVk4kNtR2glg1n/VzusjKJ79wp/ubpEmxqgmrHlxHN4OlHV0DIBG8uJicOp6XQUC0tDXXS2/Ja8Wf0E1M6kCFoMl2dXbJz1x69I4lEsWbVKmlpbtYH6DrYvxdQLtVGJQ6rJfxXwGmv1p5uW6Z10+YkcMeVwFaxGEtH0TKhBmdy2kn5sd/hZRumwmeYGRqTs43nLxcBChwDTBhOHBNWTFQCzbyUh/ocHO1vmFIYXQ5McpZyMO4JYcgjHAlJdSWvC6fAQyz7D5OK73PccftOed/7H5V/+MImefObL1DGaNO6gQuu/oExfbmvuqZc+AEwfp3SqaGUV4SkIhrRT6QO815xpyLl5SGprCyDgMjK0FBM60M+UhYJgDlHhR9OGkA+pRqb+ivDQx+y70wZxHBw4LVhRZf1/peAiTz6LlBbe5t0gUHp1zJRDFf8vH121qyZuuK39WNpWieOj9NGBet2hxEmhXNeGf8kRHoJk2kbXq/DzM17RigddlbCUpnpkHm9PxGPH3MuEMLMAE8AFyTdEHgFvyeTlMN1b5Axf4u+L8LaM7tiG2w7pgJXNeg0Xoeekc5WleWC99piAQ6OQSuCKU9d6jcFQzvylklj7pBMT26WR9M3yOG/fLNEsq0SrjafLeC9a/4gtEGfR/IQKOsvXC0L3vk6AWNC4VwAM1+bN4B81ALDtRgbCQgGJDXUm/3Hm3f+6iv3HtpVX4ExR27QGZJYAiQwT7haTiJZIiv+ZIDXdRQCKSwYMhKSVBZqcjgczqRA1NF4NDsaGs3Bn+ctvdu3b3cq9AJpILz7Kr0+7UFhfAMdmkeA74H4PKGQHyp/7qbV0+uaFzW+xF8WDWAkQC0gAFW3aJCNaiSOXyUpbD5k57YX/bQjURl45ClJJxKS7umVcQiCeGe3xE/D7u6WGP3HWiVd3iTT6+IyCOFBRlFAf3ClhEzxV5ADhw5JIpmA5ueT1StXYkXaqG8pa3+AWnSM7ECQetQNQoJtDOtppLuz2ChCCccVqMB8zQrGrM4M0zY2/aW0ZlXHcIOvaRxcrm4sHt+sVTfDYEw6B1/TM6yU39SG+LYOWkgxjG4TDjw1dNs6Owa4DEOoY2iZfIqmSCZG2DpYxsEojH9ReDiRJop+TCbHXcxukq1ueLjnPzaWhElAG0nIKGx+vZGa5uEj3TI83CUXX7xE6uvLpbdvRONHiefgGsPtJbOfPTIa0y0x2zdsL7+FwlsL9GNcWqwJpyYywpUkyrO46DA9Bs4PTfFIeWmMjGFaNlvHGMxA0zk4pTKtQR+wrbYr2eazuR1g3kzHOOZJ6h9FX/CKCr6bwnDSSUVFhRqjXbAQls+0sJFcy6dt3Y4x9KCI6iYG/VylKo7jZ5SxYUgvbKO6Xe109Y3ioGzWJV0ISn1ij1TmWsEQKxCHYmxjaanTK55cXFKeChn0zxVPPuH0aamv6efWWdHvMu4tuWJ9JhjTH2DH6CN2mmkzO0TbDTMhP/inSs+rVqiFNGQPSSDVLR3DYTnx0E4Z6U/LYE9ShvsSMtAZB2+LydL1i2TlB94INoNxyqDRllcq30QdaOvzXy4E6IZhZ+g8ogF/B88c7x6Kfe7He54cg3oZ9ns9BUpbaiB5T97r8+ZAd+hlXw5yC05vvhAo5PKwgmhIBhXn3hY1EYkKaDzF74UUIEQKXV1daJGBF0KATNi+qstmvZlQSB/AgDH4R0bynll1NbmNG6e9PFhZVaHqmBUY2mjYtoPYAdo5bj+qyP6orVUmcfSuR6RvYFiGe/thBtD5fTLU2Ss9x1slFIhK89I6STZeLKOhxaqRsJJsLR9+Dg2P6Bf6+JLYamge9cgTAk/jleB00pCoSBQwJGSEmO0jqvCoiick9f13SdJXA6IthwaU0cmnBApK4YNXpuPQmDBLWKQ1+mFbgiO+GoN3JvE5hom0lnDzF7j4KcZPJn78GFuxzwLgRsBSpx1IAw5DLxIjQPOyMDFP5uEUeRbDvrHtNPUqTm622/aF9pfpZ7PvT5tjYeLc7dM8nD4zppR3ySAc5fLlvkWLW+Q1r9kkDY2VMgpGr81iF2pbSml0RckQ9rdyaxNu81Z0B5C7k94A3WaJMgENYPqTYdqjtkvxx37QfBWc0ikpXGAYKrEdG9FFN+PwZ/qnRGOMK/a19iFvmoUAGaMA4YeQMLcA7DuePOSJRD430L520tqxMeUbtxkTJ0/Nn/jEMdtabI/WzskDDrUNLtNhXF1+t6EQ1TI0P4RxroE9tcSflYgXc9TH9yYIE/uHHcre9UHz6Ast17ogQ0S46zmpLMfGD2trbFe42+SwYPQV0jIjvUMGPLNM/Sbh4KdYKzO+ziADGG0gJ5mCHypAjSyVJ2T+hctl7ob5Mn1uo9TUlkvDtFqZt3aBXPyOa2XZO18u3lAQXDtt+CHzYEZsG/qJD9exmoFBv8RBzzFovRjb/OiwHvtNgy/6fTnZeaiv9Wt3H95VGfH6PR4flDt+EBmCgx+lLxRyPJAAxQ4ZZrP5nDcX8Eo+i0H18WPuGGhIkDz4eAG8Mw+FgN8KsQKEDdKWlVr6XwebVm/f5Td1eQKrKpn0xaJRfzCZ9PPIyXih4Dl1ql/G7nvbbeXzZm2UBOrLstnTbqM0DZvV0lFwBAjDFAdOEHvf5u1y8Ff3y0DPoK4UiZ7Ng9BmNcqFL10shXnrpG3aeyC5oVUUzFYFcUJQ4Y8cPSodpztlw7q1esNu2tmr5tQn0TqFO/ZEJx0ZX7U0Jp+V+o5fSNvMj0ky1ALC5SoV0cR1QFeLjntS1Bl+C4pfojYHHMxJGSjREhg+OQnAxmvb6IStqA5TpCm6zb8L4GOU4zRAfFg23AL7jCsiAOMdlyYz7NCk49CyOKdaJTAoZ4FSJHM0eWOcnIIcdmsAThNMfI00YL2OrUwNDhutQA+Cbb6axlrkYgSlQxOtZGKRAK4kZ0IxL2Dxa4foBH0XB14yYoLm7OSvoHUEaJjT7xOAAQ6+k5eiWDyrqiCumCvy4gKKV/v09/dB+9btDKzl+BnaZqmqqlbhbeiFqWxmE0F7Tv/JbNVpauOuvwNT5UKGfjYo0bTpo7wH7MOTldVjPxfwLTQpQCQYR0AovknD7a5COib7yl8no94m8Rc4901dbU2c3M8E5mMaPgUOt9FCUls4LYsSD8m26Bt03Ixe7GQPYN31FB7zYvUmLQJKUIAAqZBVyTuksQV8cM5qDALqmoAwoFDgTgsWyTI4IgVuqVNYwM+jvDR5uPW5FPgeDeONH8IfwptH1vPAy0EjnnHJBvnC93fe/4Wf7dw+vS7iRddzmyWFEhIQ03QnvHnPOGR0EuOXQKlJ9HAyXSikgoVCGnmn86FQGpCF0MiCt2ej0WjO2cJiB7CRSi3/XbBpJwiQaDzuT1ZU+PyJRMCLpX7C4wm1tbWNHPrhWz+5+MJFH0O1kYJlIzlzUMHBMMfW8GLW+LdxdMMqj0omnpDRYx0SGxgVLwRDdFqjlEOC+9t3y6na10k8PFf8eZ68MsAVF0+D7N27T+bNnSt19XV6tbuuDIHkpn+nZvrLFZbx5SXjiUqFt1eadn9JZGRYBjZ9UkagMlOAGMZUAqZwkyMnnplw+DH/JhyI6tZhIIOhBwCv5uHyF4HpbYQiGecEQMYmva1/CVgvE2LY7ZQZTJWnhTPKNCs3gmEwZAAItZOIljYUjglVMRkxjfaVTnhF1lgbZ1z4YxTR+NIW6ETlloPK/mBTSSraumJ9TH7GZ36tpWlNtIKueq3XycKg2AQOwMtj1iYZ62XjDXYxwzPA4NmUFtwpbF66clZXKVZzZzvhcOdRcjklaMUnlwLehKXm4OCQ9Pb2Yj6YjQcKDd7EC8YwJXO39bECQmujYVqJCeCEKtDNtBNQXAjFOCffIgBH4xDMjfiqfJesTtwhhWiVGV+DAOP0j7rVJd7MiHT618jh4KUSpABh1k4cf21bLGibNMiOMPoM9GcFu4GC7jIsyj0js5Ob5fnyt8l4vgI8l++Umbq7haeWoeUaP8G2lUG0s56glHvGZE3iV6DiMhWUfM8tnwFbz6SlwKPsFAqOcCgU3TxNRrfR9PSmAYyZnlTje3IcP9Q9MTImDcvmS3j58rFXffA3vz7UMTJcHvFnUXgS3Zb0+jwJ2Am0No5c+SwkjnVEIgDlCPVLor6oRDBVyMVVgPAZSFlZWWZsbIzPQHJz5szJPvFE6SuFL9gWVrwhrke9gpmMN+X3+7zhsM/Du1WgO42MpL3LF01Lrl1U9wpvWZlZ/lA1U+FAoeFyc0DIHYpH0+h2wmmns3p6qmxms1QvniNVc6ZJpKFOfG07ZVBWyED1heLLjenAsYPtqpPHJ3llNT8QReFh4g0DoG0NGYlxc2BoY5DyUGN9eZk98DM58d07te7BdRfJcLYOA4n+Bo5Ru2nIALgdgN6Fn4PKfAgsS0+w8I/hCCaTV+PgEDStximmg2P9bM3vBsMMmM6ksao5wwhcZZowk68TfIZd8loXAE5lT/hnuJbFaBjT1wxl3jTw4ae4LaFhjnH6zNZDx0oN8zSTQ93ORKHR+rIEpOEWocF18uMfcWDMfr5xG3sSrjWucARomLX5Z9xq4cexAaU6Ib5oWD/gOOVqWuI6flQdQShrktEwrQNwgK9lw0wGDdE49RqAm36WNDmFDbOGPzxOqt9V5wg648c5wS1dU3+EuIwF9bNNjlupC35bfxuvfpvPVPnpv3Gb/nMZMkalR8bn9flHbe6E1HvbxBM2V9KwRkXRaCeB2myPTwKZAekLLNKtIn7YieEsj6Dlu4BlMspUS38czBJwocKOmpfdKuHCoIz6psuIp1G3tEqLCAPF/Gm5MrL5E5vBfBYymq+SEJb75QM7pOfEoCSGhiXWNyhjg7CHRtUeHxyV8WG4eTwcJjY8pmYcAiLO4+CwY8Mx9ceG43qaaxQL6vHBmKx47XXyxPbTR26+ZffhqvIgT19xyLKc9mhRFvOfAiWLemUgQLI+LwQMRgA4jvGBgflzBT8PXvGyEx/kWoafvi1UV1fnoRAAzcD/RIAQ2IcqQIarhvng3OvPVPkygQzK9Hm9uRAESNYXCITCh/f29F531bx11TMa5wqvg1CBYIUEDLPSM80cNDNwRaPChjbiabgMwySGwgU3RqLvpCQHx6W96bVQ4aB5QCLrOXYlRkOsVOEjkTA0ReeeGhr8WeZGW/80HYmZsQDYGV9UZmYfl+SDt0jXtlNSv7BGAovXyZDMUIKYCA71oIoEk4fDSJwyjc2sHVxn9a3hFkcxGMcwEB+8xrgmJueAuhHGP7hZjgopV/tNNiaD4p9Tn2JfaB/YcKf9RRtrFdg60RFmz9EXy9H8iOfYzIu4Nk/mUwyDIbOwbidfk1YbpLZhzo4fBg6E0WvK1FNw+LPxxfwco3kgWvN3cNQ4faHttG4YtgsO/pfK13BiGTzNh+1gHTTUSa9/1g1bY0p+OBx6gJ9h9FtcrWcp3BjWX7GNn3WFfQaeU0c1zI1+5OnuAzcOx2s8FmNFMJ1QIdBVRXm5Higx+CijmM7kUTS2HBjFUbdTDt3uurD+2kR3GGtmwrSSLB5udouJcQBhLIsrdb54V+kfEQlUaJTWWY0X6ZiSgsOEF7x+CWRHJSlRGfDMEH8hhbqZsWIB7nrYOiDWlI0fHVMnzo59BuvrUD4m8zPbxRsf129sdMpcIIPfOm3PQjPQZ3eWpp181K194/hpazxpNyODnmaZEe2R2IlD0nNqUNKJuCMYYqpFjMMe50GO4XGJjY7Djkl8LC6J0QTGEHYsKYk4j49nJJNKC+/kSkD4LHzRhRJatjD5mX+4b/Op4XgiQkmFZa5HvDAqVTmVcx6fJ4N68egdjBfr/EIWXQnhwrsWIFCAk9Pn7LkCFhj6DOSPKkBSzSmewvIGs0FvNpj1GgHiVQFSId7gge729I0XLPXOmF55lTcQ5mu7qDeNIzCsEKHb2hQWRSHDqiKcQkYfssMOhKDrxiXftk/aGl4rcV+1PkxThjwFkDAmAHrSEpC6HY+uF3SCYSXkCUtNoV3qD/1Eup7dB20nKGU1IQnMWSKDgYXAITGRQJDYsUkwSmDqptNZFRfjLL5DtEpotB1Co9vBMX5j6NZJoXgGR8Ph5wN7g2fbYHDo1gmhdbBaFWzN23Hr6o9u5mWMMgQaJ08zGUwYA2wd3e7in4abLRLNL2fCzmbwU3Tbek32F8NYJ/wV62jDtdn6a9y06bceB7SvadNofsaPAor5aJ0dN8NMWY5Bf+BHjeI49TFxsDWKtmOK4eh/t+C0xo3rGAJcRf8EnCnTAN8J17o64RxrzYl+Zoq42Pi4usmASePlFeVqK50ZrCJYvzJrLcTkVUKj33ECOOtcXgV3XdhXps2lOpo4l1//+JTBI7Oye6UsAp7nD+uCQV8+tnuXzqLSvFPGIL6YLBLO9MtpzyJJg6Hqi8bIW+keZU5YuLiMLduMj6FZvpGfyvul1tcn9aM7pPdoj9TUe6XfP1diaT/60uRdrDcN/9z+KQzHyAs+nsr5JBlslDmVp+XYMwdkBAvgxDiEAoQDX0BNwfAUn361F/gcIy6CuRUZDAUlFAlJWTlMRViiFVH9BHPTwjmy7B0vl4d+s/3oP/50+8GGyiBUMS86kAIEWocyKwgMyEb0oxUgGQiXogBhYVaA8B11aiD/TwQINRBIY49bgAg/yZ3N+j0Bry8QDoe3bx/oePlVC8+LNNW0QEd1BASyIBGoIWHQz3AnTLUOhFFwkGhoVECQVGFObpHT4Qulr2yNrkAwPg6BIpa2ZQzO4BljCEe1FBK1K97gmnjqfFRV54/cIbEtT+p1KdH6Sglj0PwNLdIbWqpEiUw0T3O01pSpH7BxJgzzxE/R2Ppo3RwcNZreSQNTZMCO0bT8YxuL8fSX8rVtUCSXX42DOyGMaOxJt98EGD//nHTWwFuKLxrW3Z2PMWcFpxzFceGr0fgpwq3BH9sAjyvM5KUGfQNL3VoO/2wcDXFtv+t40SbdmDAmLqZV+8zyCBpGW8uzcUQzeTBPdzh8iu8GS8luUHz2Of9MQoaa8MkpNG/jp62xTjQ3TTQNAzSsIPwWiq03v/0SjZYpPh+oEyx+0Wg/weafutFXqqnTGBxtP9xW6zdxxtDPxRNplYzc0Ill1iUcEw6D8CyPy0Kzn1c4IMFoGHM/aHgA+QPqQWZqjeETbDfcvoAEc4OSyEelr9AsfnFe3CQ4fVICkxfBlE+jPhMGky0EZEaoS8Knt8vxfaelLJSX8mmNcioFDced94S83PmdafDDf6ydoYWkKqW6LiItgU7pOzUkkfKwvs/EO9zKKiMSrYxKtIqmXCqqy6W8ukKitGsq4K+EuwJhsBkPM/81L5XB4UT8Q5+659mxVDodCfOGcRUcKkDQu7waJI3ys44A4RZWBrWB8Mjn4DZCRLewJAf+jWHLUXD88QXIWO3YGQIEFfKleU1wxuOPBH3h3Sd74staKgZWrmy51usPmUurrOCwAoNVclYXE4QGi+IYgRAlZ94AltN7ZDAzXU5UXSve9AiI0Vk96CAZAlem4JjSICJOLfj554pzM5+0hKU5d0BqT/5WssmcVExvkbK6OgnV1IgXEr8vtAQrCT4E48QwjMSUiTxYAGBC3pMN42FKdZ7a4EeN4utEgxtpNJzp6Z/CnJGvYpsyFRCmRt3GUlB8m69TPw2n0MV6xeOe+MZY4ec2+DFu4J6tjqY9RDX1tfmW3DC0nfCi7eDAKuKQZvBr4lz1sXmeYZxGl36ZmeNX2/7B7UrHAJs/3QbDgB0fxsOhbvWzfg6mpnPSGLex3UZvj3UWEMq4GQa30pcTpriObduoOChb02o+xth+5ofTiMPiuXqPRMqKeRNH0xeNXcAwPfNzleGE02ZYSbu1cSUcLZjz1QHiG4djwW+MQc1h4RaUpMzxHxF/RSXaCFHIa2ISCfFGy9n5OtbFTHWRSZ5h7oUqy3RJZ2GB5qNbnX+AKbXFtAf/ECA+mR0+LbHdm+XkoV4Z6hqWRYvDMhheKLFMEJqE2Q43YPJB5Zz07rw59pxHjHfwYLDol650syyem5M6P185CEhFXRWEA4QGhUNNJUyVmsr6Gimvq5HKulrg1EhFQy3CHHdttdRtOlfyjTX5f/n7u7be+sTxzobqMj/qBmHg4dYVbX3mgV7iMxDeS5KhnwIEbDrLyiCMqwgwWCNA+AwEdc2Bl/9RnoFYkjirAPGlfBBtWZ837/XlAx5fRThYdtt9J1tfe/2S2bVzGhcVn4Xo4MOowIBfbcfNPucqn/uOFBwwBcR5Bk/K+GheDla/EosVhOtgkrbQLSTcIiGcacyEKhn8TBHOFU5e5ozeJ4HxIQlDcAQbGsRXP008VfXiz6dkyDtLYh4IE/2gvzutQygkSrpIQE54qQzUT4nW+s802nbrd/Ip2k6Yxmt7jV2MY95OHxCH8Uyg5WoeZmXIcJ3oCC9OesV38nHCmS8PE/Ak+8zcPqzwpiETqPFO3gZ3ktHqIR4uG4afoluNdo2pkxsscTEJV5jGDXzjcPIxYbZ8najsT6c8IhOfedl+ZiKTxowJ05ayZBzTlHBMGIz2l1lF60N0xrOvuJJmIgDov4g/IS39wOWqW697RxzdajTOMuqSKfa7k5d1a1+dEWb8Nk79HH8nL2sYnk6ZUz7sFJ5O5O0M7F+Tjm0vQcnPOLAh+vmjPaprfgUTpi7HuAFp+YufYhnW4M/dBmvI+EMSl1m+o1A+ynS+5dM8kg8Timieyjf4D1trolXCjzcsIc8wC5ZTmRkS8JhbuN35G1pgue5wzlQL8OOX76HMjnTK+P7tMjiYwFgX9ITX9IUN0pqajdjMGQLKVKREbxqGetHmKS9mbMLJfAuSwZwazDXKopZBifo8EoHArKh1BAfsaC0ECgRElAYCowyCI9JQL2G4Q3X1EsRiNjBzpnjmtchd//nUsb/9xpN766tDPqNNwFBKYeqiomCQEB7QPLDMSmMZmEZVwbiofOYzfh8FiYecNMsLnsBPc+L3qwbCLSzQdj4cDudJM86LhDQvnADhMxAU4gllQ95MMEMB4rPPQDx5LA0KoIWQNziSSvqGukYOXHDOrPPKGtALIAzz1rlZQZhnHQAOKNVqR2gU3SSYkdOSHByWA1Wvk1QhLP4Cb9s11dFW0S4OlGOcQLrpMXYpXgfcRCiD4CmQuuwJmZ7YLt6Z82XH7q6h7Xu6hhe/+IIKT8NckdSIxBI+GfLN1gd2nGBusBMYP5jczNZMlKmYLX5MIsdNZsW/yUxoKqPMwe13ufFTdKufRcBovRwPYoyboEncfkXQruV2SErKZW7healGv3T5V0FwcsFi4hUUvZTeMgcNcoLV6dRHjRPBPjdh9Jg4U08TZowJLxr8sY94RFuFqMswXrcUi2Emje0fhGi4WeWzrFIeZjVt0zkGedEulu0yrKMd76niGUccAnIx41uMnzoNjRvIKEthiBdz+695v2QiLmGqMIJ+rxuCTi8vRQ78OiOHr4gPy7SDYWevmzVna/NURrNX29CfDSOU8FDHglfK/WDU8X0y2jEkWQg9z2Cv+Jtb7FqCHTLBMJzt4JUnyUQ2H82czg355nhj2RB6igtq03/uMrWxagiTw1EPsMcWf49ER1uRzi81jVWSSeZlek1CMuUN0pOs1a0spSk0if2ltKKGZdm+ga2sAP2l5Tv0gkBvIS0j6YgkvNUyr6ZHyqpqJFRbI8HqSglUV8NUia+qSrw0EC4eaGC8oddTXilCbayiWqS5WrY8tKvz7R+97XlfEIuCgI/siNtWOSzCs7zsxcstK9jopwxqk0F8BrEZj8+T9vk82RyEB6ROFguaHDgwJyM0ECNA7BbWpDfRtZNeMAFSOsY74oWo8njGx6GC5H05iCxvnnXDyErOW11VFnlka3tsVnnw1Kp1My7xV1YE9XV9ZsdexoQWELlkHaGRh5s2iF5LjPdLBsR0oPxVMuqBBM7HMBAgjiIhcyD1h8NkJiv/4NeVI/E4eGqXBtzgmjgCWiIzE89JRXOZZKN18qVvPnHkH+9sPfGyNbVNdauXB2VsRDKjMenxL9Q6KrN35WnqAsOynPLPZgjGrdV26mvyMHkRwdjFdDZPJuYc0nR00mPcBOLQo3mpIaXT76qjNTaVJmHZTjgYajwXkGr/iCxJPpCP58OFbt8SDzUYHuyw7daWIi1vDDArcxhrI94aw7SNm/mrJlSMIwOHG2l07xxlG5vxUzB2GBbKfGx9tfaT2qcT1+U3RoNgJuKezRggERKMHyslSaWS8vyWLTJv/jxtG1FLxqazjNmdp4mfbErAskrhNj26SN/OjnpjEstAg5ii/gaX+Tv9o9mZm6c5PhRIhGCQp3RK9bAMTtPQb5IX42kIRdowGSsfp1NrrIGm7m7QuYU4WjbOnacBo4FURbJS279dnvnNEzJ+6Ig0X3Su+LHeJL3pIpOLTZZBQag7GHBzF6M8LLt2dfV/5zd7j15/YWVTe3ymhw/T+fK11hl/lg+UjOkva0hrpOc0WHCNd1BaAr3iCZZLZT20gBowbCzOZ1QMSGduuoxkw3qs1zxPRVoMTomekB9tap2uvCeWg5U10nen0TZPQJrDHRAMcFMz9Ad5hQa4tNNWdqkC+ot8klATks2P7e1820d+vWU4nspURsNQirCyg6CA5IStGoezbcUjoxQeECgeTwpzLCMFHwVIBhIim/f5spCHOb+3kEugBGgeqCIve/ehaflcWVkZtRFqIKAKA38EAZLxZkMhbyCX8/j8fi830DCCECB5HwYZorHgrakLl//8nv0di5oqe5Ysb17vD6O34nEjKKy2wbbS5puZtAkUHsMDsi9yowx6WySYG3MGjisMEiONGTz86uDoQFrb5MIYx3aB42EcBRJX13MzWyW4cKF07Dge/9wPth07ncynR9r7kleeU98UbGj0evpPS5d3Ecoi22aJXKfjlwINfxOAXhvkuN2MlEYJztbVMexkJULHWPdkplyKJxFPzJdMWF84InGTobvipjLKtImrfmhjfO4BIl7mfyz3w9t3HZ8zvTkyVrYwmEqxHB5jZBqUbfNAHbQn0Ub2Ch1sF23+uUHrjTSm/iAmXWLSbWzjNnhTgzucvWXSmjTW8MfY7jDW1YSVyji7MSUwoyKNIT2/Kc4r3h995BFZs3at4pl8bd4l3DOhmOkEcJdJY/Gsm9rxPP8xvZ+pP9eAScz5YafjmXkW84HhWPE6eZ5mQgl6sSKfhaCGwEGIq090zDQ/GoJx23gbrmNux5d0gDbrl/qUJkrGzTyJ4y7LMl7avCu1ircpt22RfQ8clPVvfYlUr1/JBzgkEGOKD9UpPGDRTUYLnnvf/Yc6P/69vYdvOqesdvas2oqTI7XoK2heLI9zwymzZEr1sAaVg5zgceG8LKjqlbKG6RKtq5HyRixaa+sl4MtLvbRLW3q2JLN+aCIZtIu9Ydo6IT+nz/CjbuIYm8DKQ04UMtKRbpIQhEmDtKItaAj6wvBCCAs18NOm8Ih4JR/xyf337G17+1/eunUwlsjUVES86Nkst6LAObLoIrixFvZ40rTB1zIg2JQnDwEinnTBU0A4BErBB4FSyHjyfggZTxbNIUFlKUAA+Ugskkv5U5A7Hqmvr+czEFv5F16AlPHjI8Gg15fNen2BgDfr9ToCxKMvFaJAH6Sir7K6rPxHtz13YmZVReeiJXWrQmX+iIwnjaahwsMKEhh2frxXkljx7w2/TAY9M6B5jIEQWAlTDW0RBl0HSQfKCWRaW1MNLIHicbD5p0SO7sfgpPNeCKcRmRs8Kt76ern/F090/2JLd1dTVSi4tX18dGUoFVl2wZIq/3CvdGWaJV6IYhXhrJSRXlcWqEtxsjDcsTlpjNswXjcO63NWwcDGOm7aiuekZ9CENNoW0yYzoU0fWPXfyQI/xpgySuHWIDHy8UjaE5Hzq5+XB+99vO2Hd7d1vOGaxbN6A4v9/GiS7drfBcyfxGf7xIZZY2GqiWyitTJnhFtTagPbPVUeZxqDV8rDhLv9xmjRapkA4lmg21mRyXPPPivr1q/Xj5WRhkzHTO4d+t3ppzLO2J3RF3Z8gQOmucr/vIzlo9Kd4dUdjgY8Zf8ZU+oXs+Vn5w3fSrfxE8rFn9Ix6QfjbLcDLaMv1Yfu0oLFXQfmZ4SJMUxvmDds5uPQpinXCQcONRBeR7IwckqWbFwp1bOaJdN2SnJDg5IbGILtMhDe2UG6R4S7AsnO7vy/3X7syOHeseSR9vjoGy/wNKbKZgX740EJgH+S+lCUGp7mNG6WTb+No3DlaBVkLFcm0wOdUj6jXrxNs3ULyVtZJYXqJol4xqU5fUw687NkNB1A/uRV+HeGmTLN5svu1nLYVius1W/6DA6MakZa0zMg7DLSKG3IB9ohMwMOM/JQeATgrw5L50By/Jvf3bL/r75w7z5ylKqKCPNLY/GahWCg4KD2AfYLQQHBwS0sVILHd+HPp30enyNAPFC0fFkfBYhAAwHX9fi5uZDPB5PBHK9zD2aCeQoQPkSvrJx4nfsLIUDkXDnXE+uLeTINGc8wn4NAA4nzNRQ+CEmnPWmv11vgVhaaU/B7vOCd/gBaUFNVXv6TO7a1pccLx5YubZpfVRus4Tc9hB914iRkx7LTxrslnvTJDv9LZSjfAOExii4j4ZmBUCJU4jNu/OvAMMy9n20I1rgnGBtGG5Mhm/dLND8oM6OdIIKgfPcnm0/u7kqOVYahy0FkH2odHrthbcO0aH3ENzoalAFPEzQWvrhk8rETQevjCjN1tW6n81ygYay7bUPRPYVB3opMMtcwFy4zw6/BMD5adDs+gO0raxDi1It+qvw8cZX2ROWi2r1ydNtDPa/7x937F82IRF915fIZp2ShL8dtRp0MNq07H7bdyQvUHItBW8SYkuHSNni2bJvWpp/KfTZTKo9GW6ZhZzMWz9l2odPpFRNu42Fg63jxD/1t0yJI49l/fj8EyOnTsnPndlm3YYNEy6KS5pUUFlfrZo0JM3RBM5FelGYdv8GzboTDz7mQzAWkyjcoy8t3y2CmVjpSpD0IECc/ZfJT2ZPKJegEZiewLQg39SjV0XSBKdvWfSpDoDXZMJ0KCthqnH5jHAExGs4A9jPL4yqHRfuxlp5bdkq69oNBwwx2dMtAe5cMnOqSftiDp+CHe6CNdrf0d2CB2Xla9h0YHPnW9rFjFeFC4HhnLJlIpBOvuCjYcioxGwtcil5WggU5dVL3xDaaOco5UND3NVKFkMzyHhFP3Uww8DJNq31X1Syh4HihKXu4kPA3e/riiAP/8HjIu0zOtNUYX9HJhRkFFa83pMDkLj53Pthfx1KzJCchafZ18WSyeashDD0zHCwMjReStz58svVvvvDQ7l/fu7OrpirkjSC8kMMfX7/nG+YQHCiFGgjPGkMD0YfladRIbWggaXD+NOgg7fd6Mz5ILiTIBvStaGgAfr6ZLrlgIckn6PlwdiQPpSCPxVEhui1aaJMXWIAsl+WeIRnypGr1ZUJfWVkZv6OrJ7H8PMaLZQ7Ehw+aBV8O8aKDKVp8YFC+uppo+UNPHx6874FjW6e11GYbGsuay8p9Eb1cLJWSQqxX+nKNss1zncRyUQkWYuhwDrSdFM6kI/1pGGtUmggGx7GL+Ma28W7DRvH0RZUMyfTKHhnti+e++tPtx4czhWwQelQQAvD4QCq+qMobWr1uWk1+PCudhVkgNmf14RCKAbebMDnOGMPIbB3c9aJ7Yj1Nvaeu++8zBuBmufRjsrrDS7Y5HZKF5nFRwx5p2/lQ742f2bFnNJbIXbm+qeqKTcunHc/MAbU7bVbDvNy2zQu/qPPI0LBEy8sdvy3XGF3xGVQDcDspXcaAyd8YZaouv4ZxbOmGzXQmrNRnE2kDbmVwnND0T1xJm8WHyVPz0bxoO3gQhEEIkLa2Vtm7Z4+sXrtWKiorefW1kw75EA/pztwjp3Hy1fyJZ8Iml6kLHxrUM13wy4ryI/ne1lNDkXC5/3RuBjR8znfia3fQOaVty6OxYDQRM5VtsNpFfBOmKDZikjE41m3qrIHanmIUwPhNvo7AUDcDbbgG8UUFmRs6LZ1bd+unhFPxpCTG4zAJSfJNbNglk5Q04nhD7S+O+w9v6RgerAj4/JFwwPvozr6hJQ3iedHaSP3B4WYzT02x/NV/BWtPAh+EQT8ENc8ntaT3iZTVGCESDUqhzCc/+OX+Y1///lNHXrUhWT27JRgaSFXKaAo6BAQDx4zvtNCdzvt0S4xuHhJgh+qOm68g5aGC1EWy0hxNy4yKcZlfMSCRgJcaTqGQHc33ZSLJe7aMtP3HLfuOfuHbzx746e3bT42NxTJ1tVGszVBBnq7SY7h8SA7DE1cUGnD7oHFAMKWpeSAuDU6cAqWlfQWewjLbV5DWGaTK5P2eLKRPLpgNZvkSYRJuPkCHUqAnsMrLywvBriB0ozZKYYUXRIAckAOeRbJI7EksSCoPJg8Emd+bhCDxZyDnoIJkPHmfHw5wTH0WggawfB8frA+PjclPb9t15PCJsUOBsvLEvOnhWf7CoL81v0G25C7XiRcSc/U6iR6k5oz5JAogERoXwE6MSThFW2eFcTpu4vIFonLPsEyv6JHWE0Ox7917vD2HaAyGEh7/h4cSyas3NDSXVwb8bfHpYBBMz5W1yeO/YiwY50R/Cc/GE+iwdXe3wQ1nhrvLLK2oGW7iOPGpeaRzfOM1IBfUb5UDzz5y+g3/vGdfKkvNt1C48cLpDctXr248Po6Vb958qc8Yw/zwg1INw7Nx1DjGE3GJQv3XbTsH1xo3bpGRkvEi3GzzEYf2RHdxde34WY7mxTDkYfw2HYXExPTqRr/oCSzgEzS9rZfWA27+AV/LQTj71dY7EAzKiWPH5NCB/bJ6zRqpravD2ocLPwOKbZIY2/G7jYbpH23+GBfLcMdQqFeFMjK3sDP56R8eOHzFuY11/TI3kOY5G57GsrisN/NRNy3HBrDdJl8CaMQhE9vm/6rR/mDfusLw47hNKf914MrfL3PKBqU+nJZgtEqqG/kORBVMtVTV1xbdlfVVUlVbLXNm10l7tnLwX58ZOOTPZbli5bP1Qgis58FtA/3XLi9ULJ9fU3FwsF63skpg61waa45rDkEgPcmC6aN7pTXLRaJHpmUPiaciIAPjkvr2tx8//Ll/ue/4gY7x8Sd29vZOLxvKXjxrtGxugwTK/R4JgLtFgxAO4ZRMj8ZkXvmILKwckgUVfTIv1FmY52/LT5eTmar44URw5NBosvvAUG/rvoH2Q3t6D+zb13n3M6fabnuyq+3Hdx86+R+37mjbe7hzNJ1K5qorIt5wKMhBzmL8zPsbtCEwKEggOECA1DYgNGCjORlqI6g+JnEh44UGAs6bzmUlE9BjZHxuApPzZ7l95S+kc9AEcpAe+UgslstAC+ED9Jo9NYVGaSyA39uRRZb/M7DpvZfIJZ7Sle5Vvlg05g8mg/5UKOX3pdMBj88XTGMBH/J6gxDmIfCncDYrYa+vwIPdYW+hUAYmHBocGffFYnn54OtWrnnTi2af3zxj7uxUZGZ5V3aG9CUiYApUQ7P60IrgKJN/ALDNk3HdYcZN0cSjwc3e07KxZYc8/khr76u/sHlbJMIbIs1TBEwWqJK5zO0fWrn+8msXT3ty4CIZzNVMIkw3lMpVYqWXlhOsYVqyZl/ENuEEhBTTWFz6HbfaGlIEU45ZX1oo5sdhd/JRgEX+yXP2iXxIKsM52VD9XP7hB587+b5/33ekLOTxlUX83t7BZPrnn9q4Yu7Gm2bt7m+SCBYxtlSbm/rxw7ZxInL7igx6cHBQGhoalNForWAT16b73VDCMoz+96c4O2gNHfjd+Zg+VEcpFYMQZroSq8eKSnn0wQflvvvvlTe95a2yfOUKGY+NC9/yZnqbzsmmCMyDoEFoEia++k3+E+vFGK5Z47mgnNdyWk4+f1/7+7+y69ADX3/RpvbwVRWdYyEJgmdMORdcZTqZ4xe2Ez65LDe4Wu0k1VZoOwxlFTMxtoKJdxIUUdxQpEMH3PVhtqxhPB+RVeXH5NzqY5L18fQV8yIScWFAW6bjCuIvD0pP/2jiDf+wefOuo6dj1ZGQH+iaI6swlshkouGQ5+4vbTo/W39Bw1PtzVIZSGiefIrHLSS7lUTqCvg8EvbnpCqYk2ow/2r/uJQXRvPeXDojyc706Nh4+ieP9p346i+2n5rWVBYKgjPEkpnc6Hg2vWp+ddlLz2mov2BFU2N9XWUUK39PNpnKDo0mEz2DcTV9o6l070gq09WfTvbAPTKeziZShVwsmc2l0mRwHG1qP0ZL8cMRCfk8/BQxmoUlAD/c6OGb4/qiH9CgOKgWoloHlLd0PldIIRsIEi8/0QhBwg9p5FI+8SVhJz3ix2o8k0Jrk35IDEiWVAgmlw1kc8GcfokQWkc2PDaWGy8r41Xu+YYDDfknRG/iZTcROCr/I7DpaXvWr1/vHRkZ8VaNQwhUVvoSiYQ/GIQQSaUCXggObyYT9Pp8AYxqCPhh1CQMdxidEEHDwLZy4YAPdj4f7h1OFIAWunZdxYwbL5m1bNPKmUujzfMbhjxzvR3JOhlKhYT34Pt0O8/1MJcOZGyI//c1T2kM4MIDg0pD16n39svFjZvlnnuOdL7+33Zsr60K8/EVMQs8Ldgby6Rev6625eZPbjhvb/ZCORSfDSnIvW+DZLIu1aIUbsssgVnVkkkYqreoTiZq63wBmHA3jgH148emUBcoq4gDrzJvJ0DxjdNJVJDxXFhmViVkReTp3Hd/sfXgF392or06KoFw0O9JZ7J5P6j58S9dubG15trKDjItr9kOsMBmFJkDM4eTjJRaggqQ+gYTr3GuvoFRcDxq8YfgRLLeNmvCBKbjwIS8zgoGo4hHBxLa4gjucgyYuirA4a4Lt6zuu+ceeeyRh+QVr36NrN9wjoyPxxwBYnDOBozXOvMg0e/E5fijH71BeVnT5sJHv/rk9u/fc6TvmX+7Yn104VWN2/obJOKjNuigTwmINP8K/MCUuhlWTGhs9bo707phs56q69g4RmiHWC/irJ/pLCgBG9xi/hZKmRWBWz7VYPI3Ttsq/pmLwU35wiO4Kd8XU+JAGmiYEg1JPJPMfvyvb9v+w9u3d05rwJofUf9fe28eZEly3/flq1fv6Nfd09MzPTu7O3tjsYCWuJcIkiAgGIKDAiRRJsNc0zKl8J/+w2GajJBCIThs07bIoBUhOyTLdNCmRIqmCDJAOiAIgAUeoEEEsDiJXWBPzB6zx1w73dPnu6ve8/fzy8x61W9ez/TMDhYA8b7d9fKszKyszN83f5lZVfr3Qk7F0aW6jb3h4I23Han/m1/5kfdebrzn2OdfXHMLtZGIYuwWa5lblWZ3rN5zRxtdtzDeGVf724Odne32q5fb7RfOXd49/crOzlMv7XSevZh1z1/uDvkO04KklWURK1CX1u3lIoI8q9erlVbNb8BltbqfjVgylJLDqMouI5Gs4+1IiQhC9yOp8DkQRgrlXiu7JJLOUQ6ys87BdeGWWeHJVRGHfdcc7YNVHnZUDdTl+phKkCcp+0q3pyL3JSy70jz6aep6w+G4Lw2EhtMXLQ3G9fpgOBxmjUZjyHdAFhYWsp2dnVwyfLT24lq+JBoVgfj8PV7T69xBcaVC5fbbb7fP2m6PRpWFvYUKDxTWerUkr+YJ01k83sJaOs/OSxhV8rwiPhFHjySSq+pzMjXCVBUmleVmVeV21Sde7nb+4HPnX/x/H3np9LmXXzp/a/Ji9sblC817lrZrS6004QuBe8OaVF4EFY0z1C8NuXTY1AR/hemnI2xumlukxmjxdGTyY+7z/vrz7luPnd34xKOXL2gEQJ+DqdTfxyOpfONLO+POw29fvjM5frz2YudWl/A8iKWrY9/ifTisLD5fO5SPHcG/OOiiig84B60rXkf50I/vzPGaon8A9rjnnV00ilLEmRw+z3bWdA8c3XRvST83+G/++Rce+2cfe+HsiZW03qhLFCradjsbfuCdJ1f+5ofe9YbHd+7WjUJrVgD5mE1mcY34+xD7Vfp8+XGh1bS62RdO4vvK4uN70/v7+sTDkyB/shThVx5K2mCJXBHGQZAdIPhZGyni6eDPIpeb+QTISbbDfu0rX7HvbDz44INOfcBeghdi2K9dj/68XA2ZhbTNbfZS3XHY7ZrUQydL3f1Ht1x3/Vtbv/yvHz/TlUR6853LjYfedtva6W3ehuDfCgBZ23Vwz7kf5mZnIPWoA1M5JupylIe65bkQ/0R8OMzO+aQT3OEeWP3rsHzMX0fOdKFMyyuYXE+YrrQ2KNPWLkkzmvHgSoupSh0KZz14c9B0K9Udd6K6roHysghD8pB5JQqOpF1uSSsb5r/6y5/85q/97pdfvvW4yMM3RV/hThKFJy11tJrVypmLe52vP7V9/uH3VG/5odvqC/c2Lo0eXDzTv338XLe6+fjliy88cfaRL33j+U989punf+NTTz/zf37qmed+69+/8OLHv3j24ldP7+y8sjHodqVpQBt1SV6qT3nxwJ7lI41gxPf0F5WXug0T2hJJifzHo6ZYotVM3LI0+SWFtxpV16wlrs6cfrUCyXG+pUWadg1MTcnEX5nZYZoHxFFxtuVWNzJjC66ueygusvUP23UlzhKZDERUA1UGc6o8eS6z2ldyUjjYupsPefajxgoIe8HT1DSaRr/B7it7dYnkOQ8PjtYur1Ee1j+o3wI3k0DcA+cfKJ5I3813bS2kL4JL+6nKN6gMxRbSRxE+uvv0PcZeaisiYNUYgzbJZuuWEis8epgkIvn0yGK11u7m4y8+vXn5dz979swfPfLC852Nc+vHk5fze2svJfet7DZOLI8qNautVJ2t6noy2U/OWxv8jq39nSs2VnooBgeLpjRoCIT34DwoAnns0Vcu/bsndy4sNlQuRVV5dYYbQYfndrLuu+9qrLz1zSdWT7fvUEDYfWEHVt1iM/XD6eYJ0fl8zE07t/gy8eNP9thR7VAs4ljcAhZzKtyjOM/yoC/h6X9iWLRzA/ekedy7vOHu7n927xf+2dce/f3Pnl2//XijodsVkhmPd3uj7CMP33fP2r0PHT+9taKGw9ZRpaPD6pSIuC1lQTUVsrR4vMSP9y5ZHAIwwuEjzkZMk3IqB5n+pOKU0AK9QahCinqclXTwIY3S4VM3w9unwsuHF6a5q9cb7sLFC+7PP/f/udbCgvvRH/txV282RSB+F5YJUoSrTC9g/RqN/+yxP0yoyu0FsopeCNIQ10xpxWrPP752xn3qjx4788mvnN2sSZa0xQs/8/47bj+ze0sy0HnFO9m455Y/R0wPkzyUlwQ6o6GqRsCsMQ0yBrJc2+RcDspE+4lpWBkpXykOBwUvu/cPAGJc3R0zpw8fzwNTfkpPiWJz64NVd3/tBQlsul6qTopMVT87UnObvf7gV/+nTz72v/6rz794y/HFmobwOiWQhhe4NBgTxkoxX26myXOv7LS/+ezO+TtaG9kXv/TYM//qE48+9RuffObpX/t3p5/9vc+fO/unj26sP/nS3t76dn8A7zWlSSy1ahL6tUq9VnEiCMncyggppsxI29LnUL7BbWSSs/LLp8glx0aqbyMYlSMeuuv+sHNUvTGdUGaWXUlLNY5deYXdVUonrHlAMGNbOJc50MWKGNh1FQiDR4ZY9zB78FMcVfBAqs9gNGRNH/80k8jM6wjuQT3v1Xp5fa8+2hnujKSN+N1XlxbRPpSUUi3htRIICF14//MganRGICpTUh/3K4NarZIORSRpZpuTpb5JA0mSaqo7oYYpbU93nXtggyPkLIbanBGKyLEirSRNW/UkvdzJhn/2zc2Nj/7pi2c+86UXX3j2uRfOua0Xdu+qveTuXTyf3N3aTE41dyrHFoaVpfrINTQqoLPYq5/ZDMZXwOAqnmhVo5S+oSwUh9cli+Pqaqe1Wt296ei6e/Sx0xc/9djWhaWGCmBc5xuCrKPOIBveutxwH3rn8btfGN1T6YkX2SboO4Q/6LA4rSNix0/Nh6uyGBYmCyHBTpzwbweeylhGSE/nTzrgQYfvxIZgFm7B25m2qrtTjXX3gZNfdl9+5PzG//DRbz9/66q6ihq+RRCG2Xh08mir+l//vbe86bns7c29ge6H+koRgd+YeNEadOClZBBAvMRvobUQhEMA1uIgHmn68uM2k8Bgp534IF8P5q/0fB0j5BRucUJ8qwPvPzl8eRRi9jgy55mWIk5JwFv8aNfhycAfzVbLvfTii+6Jxx5zR48dc+946N0Kz+05C9LxpECavjzeLwhiOwJJhDjmF/OifME+lPhYaeTuVPXJ3j/6F597emMny25ZW6svJWntp961stZtnaq/ukfbU3p2zVSNrwfOt7qgDKFuIwHU1cbBkK3zvjp9nYbDo7iRdr5ZpzAj6gSl+Hb+vkBBTnx9Hfm04ilMTW/3G25jcMTdk5xBeDvXTF3erI6ffPLi5f/qH/zh1z76b79+4eTaMlPkQQvQ5flpHr9OgF8gFKWbLzXTyisXO+3f+7NXXv78U9sbL13qdfb6eVaXWsG3l5Za1WRB2oHc42o1QUyw1kB6pDVJD+GuNBXmSWpyKFymkUEkFOxmxjSuOCT1dG48irQgCh5nZIcVcdhdFZ/xYK1DxCGtw6918OR5X+MC3nPVV/hAw/NhVXa1hYGuRppIZZBq5KeR+kAC2p5MZ8tuTZpIJavlQ41KeqMeW2RHC/ke83AQyJjdV4+cf4TbEm9Ngam7eUOIadinbffcXmX7/u2k1+slR44cqQ4GA+xpTUiHQ2lFadofJnUJqLqrDDWux6w0RKWI6IaqjfURHRoWV5j4HFm4+lZdcWu4ZaZq4DV1xnSYjZKdzlCd0lWOLNTr993eXPyhU60jb7n7yMp9p1aOHj+2vHik1WwuahjBhEw14QmUWlWtTPdERaf0VjW6x9K1df/Ur7NRlmfZcNQf//5nXjj9v3zs8WdXl+s138R9bB2u1x9lt6000z/8lR/9iRdaH1p9cWvRNatDxQrpgiuqXB6RPUqIxdgP7xP9VWAz6dyqA7OXQyMQHmX3NOjIjAZ5pmC50Xd/4+jnXGux6rb2Rtl/+ctf+vpnnrq4vtKUji7A5hc3u72f/+k33PYL//l/+O5/e+GhSmPclb9Px+eOg34kI2RrNSXgRDBubm25tePHzR7LT5QQXbBSqffj5082IRYS9ecQSz/qs6wXWRyOIBzNxyKZLw58QlnsR1BacKP+fShpe6EbPDyie3JaAbyWl5fcV77wRWmo33D9Qd+0K9ZAGo2mPel9EKazmQmLNMm8m6fuh09cdsubj1z+racfeOWDP3zniTvSM0vHk43mrQvd9GvtN1ceWb/bLSI37IwAS8LnViSna+daueZFEbq6o9vZ5SuF8vQVbHE4GZIsw9IwEI/4wSkLZ/hKLCHk6VsJFt1f3X/8/akhggCBxDKymM0ayEgUwvMgTQn0n7jzZXf/sXPule3W3m984vnTv/mxr7+kcmfHVhdS9QsIwgQ7VCziMDepKW8/4OMvFFPZaJwxHmsc64shKIDQwh0w7Z4FfwE0K9L1lSfQkn1e5oyAcMpQ0wu2CCST+ekCZDJo1WXpPK5CF0PCuZQtKa8iH5mqL2khYz+VNU7QKhBCfQ0pBuoo7LxC+2CtQ9pHKkKRtpKyTjIa8P3znI9uqNHW6/WMtQ+ZeWt3N79cq40kw3M0kPJ30ClbANf8mlFOw3Zj7T0kEiktpotAqo1BI+3X+xBJqkLaorp4tY6pMVBDFWREocGbEYm0czUb11ANYdZVc7z1raYKS1WVdbWSmipQUcc85S77uCq5X+kPdYjr1fjV9MaVxVqSLi9U0+VWWj3aqtePtJJ0dbnZUEF0K0TCqo8RWomkyu7m7qA3SvLecJRv7w2z3d5Yyj1qvu3c9r1JN9d3QWYexqPtvdHgU7/07vcvvfnDD3zp1dvdkbRrHcHX8qRqEIAmBLHbj3kXUcyrdGuIWyDGl4mVzuYRA/RLWPC2Dlu+tRbNd+Po6791UnV/88SX3cnGjuwtV2kl7n//l49++yMfffKZNb9pYCSSHneHLvv0r7znR7q3/rVbv/nqilvQYMeysnTLpQDeZuVXRUTS29hYd8dFIOZPFHkHYwJ/aqif4ABXRCx7WWSzRfhTy3774/hz/dnUylTSITwinjsxWfegj//B7/++u6zrqjcarllvup/5O/+ZS+saxvFYVjnRkLXlNWkcE8SkS0BzsIV4/XVF9B9cfdS9+cc+lGcLJyrNcx9P3N6GYqlnZF13dmfR/cEr73B1G4T6fHyiPuHo8ll4F5oa9tWVFbfX6bher89CrsWIcRD2FHfi42HNzxKzH/ud1Dn5SXQpMi7LV4G+PctFI9V/ka7sEEauHsbBSx6l1Lvblvru7qU9t9bYHo3b691nX965/OXT65t/8pXzF7/25PntY8uNaqNZJ10VRyQhYWrJee2DtQLMsjZiF8yPFc1XbSiFB8VSDZT8Yq8qd6Zp+F6nH5LmbOLjZ/7A8vPw5iTEyhMxFU+ls6Got6v8sog//PVF8tCV5xURhtxhF9Z4qPto23U5pHn0xwkPCDojDghE93VYE4GoDQyyajXLsppIIx82RR49WZrNZr65uTlaXFzMV55dGc1YPAdmv0rFXBdiOl4LCQRiWkhfWsiK10JUsKrYIx2kaS0ZJrVhMqyxrTcTkaQ1kUWeo1N7MsldU/RQVyuWX9JQC6grk5oqCOLgDXDSRMSjnkRSNVoRsMjFni1hghICSWx6TOTDO2IqzEOzZd5GVnxkgOZi8LexmqS2Y0Ptf8wzH9jFdP5JUCIpcf2Gm2utanxxa9D79Z9/57s+9Lc/+J4/fvFet9vjVRFKS+1ZqqFMxebkctWD6CYRtTeileH7m/34uBahsNg51rxChzQ//RXNPYbFlEkwWInPjqv3rz3p3rb6khulx9UkNVhZqLjf/J3Hn/v53/zmEyelWVE9G9u9wX/03ruP/dN/8MH3/T/Pv6XCgijfAzFAECG/It9QBsIwNF5wG+sIO+eOrq6i5Jl9FqyIsYzA0vHWMvDmh7g+yiQSaUTJ4E1fjiKGDzC/Miw8RCqqKsS1lKy+5aVG0Vxouj/+9Kfdt5952rbx9npdt7Jy1P30wz9rQpfR/f5EcMbSeLv52W8pG375l4cJb3MiXCvuP7nvKXfq/gd1Q55yYxHUOEEZJ47sIpHffv5t7kK74VppnFrUdZNPyMvA/ZJhPvJnINLStfA+rO09v3PMY1KiayKkGRHPKvtNgyKhYTCIIc+l+tidXB65u5a7bq26NW7mG93LO9udJ05f2viTr52/9OVvb+2c3ez2B4NxrsFgstyqI0bV/NnCqk5G55bJFanymMZSD59oHsqGfyMYlddG8nCVzOIiccuYFNs6lwHz6pWBXFCcmB5agnnvO29CuwX8eQVifESWuUO6+GDHn2sStWtcB4HYrqws8eQhU6QwTjTaNfIYJBNtZFCtVgfyHEhgQhx83GMoeTus5/Wh+CNr9BtZt9Y18ljaWcrX6+sQiG3dpSyvG4FwRC1kfX3dprBWsyxpt1rpcDisQiI8F8JkVtzWOxRhSBWp51mGFsIUVZ1nQsQGdWki5lbV+SmsyqguHa+mOg0aiA5IpYKYZ2ZjzNSLyCQ8rMjfmG5v90d1DW0wwW8NJJY7VAydXDmZ4W+eftTorBf6gyZqMsmGAuPuIBv+2NvuPPaLP3vfQ/efXD01bN66vJ0fq7zUWXavdpuuw5vmR5m9fI01Pn8qKYUShQ4+6dqxSITZvTsQ4dQSrvDYD+vs7Oipu9tbu+6nTn3NVReO2bAMjT9zw/Ev/fO/ePRf/PvTL60xZTfOR5d2x72P/3fvfujYgx+4989fOiEBxdpcQCguNRUup4CPU3HDQd9l6HHS8thWxwiTOfhJbPo0pneXr8n8SRu7twZzYvOjZF2VvIr4chCDw3sEIWcFxQxxLMhCfP82a4hg8HEK034qbmGx5R7588+5TrvtXnzxBdfv9dyH/tZPurvuuc/ezGu5Ke6su+eTs98ClB9QJrsW/IJ7KEF7pJ65v/vAk27pCK/RaBKieyZ5GN4EUMm23SPnbnN/cv5Ot1w7ePpsFsiD9UGv1e4v12uBlZ9DP0hwyIKNKSzeL2lIuNYauLuP9NyJZts188vD3Y31nSfPbGw+9uzG1pef3tx65my3u9UeaoDseCo7sXXMVCJyLD6lxap6Vc8IUPqr/EQk03ayNs3EBDC3Q+oKAnj2hcrTbgQCw9/EQ4E0LT3yM9NEg8GqAAvUhhmh8pTdV9hLadiSlTwgDpvC0p/IQyQiAonkoQvNRMYQh4jEE4fG0MNqNRDGqKqmJM1DBMIWqzyFPHIWFdi2m2mAz3bdYuqKnVcrK9I+vm7aB2UqN+eivIetpGuhnI5pIVjO3n+2yoI6JMJ6CM+FQCD9fp/nQyCXmhpvLZEOpQqtq3WJREQUCRpGZpqIKsuIIxdxYFakkagWFd9PZ+nmoXVAJlUxg72oUfK+qkqt6irRSGELiCXxbu5NoXrEcvsK8XKIf7WgUGG+ceCB2+IpWmEntb3uMBv28+yBu5aX3/+24yf/gx86fse9b7jt1NLS8WPt6mrr/HCtcm6n4Ta7qWknifShesILU3wStGiswShVZvTxMFuMQEmj8APlE+MppeAI5ARP+f7Hdz7qTt0urq0syaMruVR1r7y03v7pv//HXzi72ektNdNkc28weM+bb1n69f/+A3/10+ceanb7uVMfDtnqx8ogqwwqDCu7dACqHLy7vblp33DmS3GsD3BOLB6AJHFbkvpl6gbYr+zeH3e0YfeuGAepciUUY3KKj1+Oax4hjk+InwNBqNofidj7r3Z3tm394PL6uvXwu+69z2VDP7VHkjcLvbzq7lpqu//0/mddsnq7NEXVl22hFniwQHlX8p7b3Mncv5YWkknF5h5dD6gTu7YSYgpl36tdW6Q97j4fHuMVHozfIIDlhjSMpdzduthxa+n2uDne7bX3tnrPP3/h8le/LcJ4Zmv7mbPtzsaWKlDxFxs1XhlU8c9HqBUxIre+aVqFaRyWFdseK3xpT1LCtkDqVgSthHPUNQkPdiMSjRfY31NcXnGZYfauuDzVSbQfdMnxXOoOOxqCmeRhAeQX4ykOnlHwALl9WChPERcgpaAd0g3pReJQBgWJoHHIAWnIX0QhdyK3Jw5pI+PUprOSJM/KmketVlNzlfJRq+ULg0HWTlNIw6auJJsL7aO082pStpL9oMq5Xkyns28thKmsY8Nhsre4yPpHtZll1WGjUZVKUquqF2qcURMpsi5SS3JpHDJ1E0wbGTGtJVMVxMZrW/tQxYlIWPfw01e6TZCJml5SxW1kAomY9gFxKGVM3Cqrws2cupmAm0ZvooLMS63W3zwW6qziZHADsXPj6TlcvZp0W7em2880HHCVE4v15o88eOTYX3vHyTve8cYTd9x124lbh60TK1v5UffizpK72Gm69oD35cSpLkpJPmTvc/S7ZWLXnA38LZwCFbfVw5yFn7e0h4m7/8iW+1unHneVxi0uaYqr+VTLonP/x6995al/+H997akTq/aRiPGFy/3ub3/k3W978zve+1c+/u1bNbrtq0z+cifwJSDvYDNfwMj24vmzLq033NotJ92w31ccxYoJWIF1fWWvYBr2XVCMAfbF0rWXw2YjnnHtmNcGAhfyIE11QEtTbdzCbiZIty2yf2DpsvuZB887d9ebnNvdc7wnbtzecxX2OVBHHL1198kz97nHLh93S9JC9lVdCa+1HjiPNOzQD+2TKbbMupYGCRq28SaD25eH7tZWzx2r7bjacGuwdXlj+/nzezvfEGF85emNrSdf3utu7fWlQiVjHqloNdTp0YRMOIbkGYF48ar+hgA2TYJXdjAOonOEaRyn8SUvEzTNI1dXMi2FMIlgxbEwaId0jIyULkkHkwmKAGvetEgPRZhZVUQKNi8DIAvyEJSnlw+GGO5h8mU/zK0Tvb+XPQBdyacnzlN6XA8pKyMJDdmTUQXyyKV5sFSJBhI1ERHHeKgQEYnXPtKq7QuS5pEOJXdzNI86ax5papoHT5xvikQgD7Xp8VXWPkDhnlk5N4DpdEw2xyfTsbOg3s1Wk95yD83DprJk2qK61BQjkUQkkkEinkhqEEmee41E9QWp8IWTuiqOqavaiHf7QiSVUaqxSlW6ZKq4TF1BJJKKap2Qibd7ES0PFdZzh38OxYMbR5Oc3EjdNLvZdtBo4032DaUIKyB/to7wTEtFtypp93IHoSw0KtUH7lg58tD9y2vvfXDt9ne8+eQdS8fWjg4rRxfW89Xq2faSu7BbcW1eQqyUq9JQIBSedjXZqIPxSGzWCLBCQMgsrDbG8e7yDSkKKcvA1d3PPfCM63/pz9zFl7Zca2XJ3XXHijvdWbj08K9/+wushTRq1UpbWtVdJ5eqn/jVD3zw06++c/ni9tg10iKlAjGvWXmyKNvvdG14hxZi5ZZ/Od5hcaPnRXA+mE7joHQPn59iWuTXUrrZIMUOBHJ01/3ULY+7rU7iFm896arLR12ys+GS5WVpH2HBfrDjXlnP3e8+/xaXVvxiesRB1w6udp1lf1q7SWodbClh7YIXAbLgvbaYu1uaXZHFrluq7A2ywU7/1fMbO0+c2dj66jOb209Ju3juXLuz285yDePGzVqaSMkQ/0lD0dCO9GEHZUgL8QJLf5CGZe0H7xo7qk8qe3VT7CqKEYhG1p4kZLfFZUWdLDL786Sy+SmtEkEJUVjTs7ArRS4bkY/EEBAg3rYfSsjv/qfcPh04yjqg5cE1RFh+Pq99/kC5KYno500V3OKFcircyMMO0zxgEFVlIu1DI1AjDkzcOe+uzeWuZlWZebWaSePI0jy1aSsNfHLJXUijmLaSDB41trZG01NX5C0CQbObRnENMyvnBlFOC7tfC3F7le6D3QrvyFKBq0ePHjVTF5XUh/U0a6B+qCmlw5oUkxRNpMo7F5McItFV5+zU4qW+PJsQtI9RTbUpDQTC4HsjsiciDbl1F6u66Tz0nlo7R4+GXOQhOaYgc9NquUcVWazcuuNWKSVNgxFFVEutYXDj8McuKEWLa1CiyiqkLVOF4dXviFzxwDjpDkciCPb9u8qx5drCW+5ePPK+t66dfPsb126965aVYyurx4/160cbG/1lx2tCXm3X3N6g6npS0Mk+FZmwIM98HFxnFWw569cssVizQZR2lrq7j3Tcz939hNt4pe0Ge7suHfXcY09sXP5vP7f71Wcvd3aPLmg8KNXnwmav+/f/zpvu+Xs/+8Ef/71v3eEWqoMbkpGQiF1BDhkePgHOibHL9h80dPOqu+/EyP1E/ifuD//nT7q733Kbe9dPvs8df9+P8ICOTWPZ+jAydvec+8On7nJPba7aWkgxyBAOW4ecgySnlTMVxVZa7ltDOuliLXfHFjJ3amnojjV6ruW2xqPOTndre3vvlVe39k6f2dp59MzOzrfO7HTOb/b7nf7YNuM2GkkF0rB3yekIAlyNWD3FFw3C8H1M/Q+Ban1N8ZQ1XUbdHTlrARl2paSegbbBGoCRBa8x96YIRWmbRuIFblh0tnRsBY68yHcaSHmrJrjBfGbCnrjB4gU9hzK2EgsyVORAAjEfuc0MEM1FN9e6LwyNQ4b5WT3wCKHcuhhIxAhkxJUlXvvQIFuk4Z9BqI6kaUh4JhrBQh7qf+IN6R48cZ5l2aBazWv9Wt5Lr04eB0xdgX3uq1TSDaGcXuVh93DlVfeqvWRRrFeJU1l9kchQZr3XSwfSRHRd1aiJSMOosrCuWjASUWXUklEijcMTipg2kIm0DhEHWohpJCIQSEP3QibbqcYQCcIcd1XUgfiS22auOLhvsbyYVjEKt0Yg0GiLSlSTtRGShcitE6wDYNdh6VjanrQoSzGdpgg81G1fZBSZsI+uwmee232eyB9VTyyltbfeu7ryzjcdW3voDUePv/HUyrHWsdWVSnW5tpMv1C4PFisbgwW32UtFQhWRikaDGlt5Kgtkop9CPsdSClh9PJ03brifufsp97a3t5y77U2us7E+/KOPf/3MR/63Lzy+vrU7XGmlKq8bZ/ko7/Qrgz/9J+99/8XlH73zK68suMU0Kyd7TRC3XJxon+NKHFQ/+PN6nlaz4n7urkfds5/5C1drpu7WB++BmW03FrJKPzJ4r1PmBqfe4H7r6R/SgGMgTcSnAXz6Pid+abloE7Qe0yyUjwZovJvJsYH7aJMXCQ7d8VrXrdY648VqZ6hWkXd3djovnb28/czZvd1vPLu5++y5vc6ZC+3ebs/2Hrq6Mq2nGumpJ/JQrgQcWZloDZoEsCLwVwzYjLPUW4xITKBK5hMvaBukAXGYxiHxKYGg2BDG0Nv9O6GUG2+nLTQQdTU/QvfTPibklacoF36xqbCi6qt+D2ZE2T4LCHQvB4Kb9HSMI7soT8LKcTyIAyARmIpJtxLEdEZ02HVuQUa6Ryq7L7cRxyiBM0aQhCgimHyGSS7ZpYPk1WQo9SPNa8Nh1hPLsGDe6XSYqirI45LGvGzZld+4tOvKyh6OiH3lBNeqpOvFdHomqKWJuLgewqK6aSKZSGRlCLFUm1mzOqgP0ro4M6uxLCJ9q8PrstC7kprEmvQw3lQi0hCJiH9FHCIJkUllXEvHtUxauwR1TaSRJVXVrjSRvJrmlSqKntKTEB+rdtU99JfQtmwYETekIvl1E7lpiHR5qAHKMIdGUdxgBj/+pirAuq2wr0JTnSCyStQubNpMaQRCq4gM1T6NVCqpkvPbj8caMLiKrm1UHfRy1xmioSTJynJav/1orfnWe44sv/0NK0ffdPfx1bXVhcVjK0utar214KqLjUHSrHRECAMd7X4iUkkcz7+w28XfBrQWCYO6c0saObaqQ7dU7bi7mhdGF1bv3fvm4xfXf+vffPG5P37k2Y2lhWrSatQgW0jSdXv54E13rjT/73/8wb/x6Zff0truOlfnqRou8gAQVr75Zfd02M3ArDRvJJ9Z5Syb4KDwaZT9D4ozC1eLi/Ttj2ru4Tc/75ae+6o78/Qlv3ieeUJHxto4Xg2yVUvcHe9/cHh66T21z5w+HtaskMzhUHtWI5ZQ99+haNXG7khj5I42ctsVxTNMLberztbpdzu73cu7vd7L5zZ3nzqzsfvM2U776bOdzqXt4WBzb5DRA3h6W8M+m46KU1FAycfBlvmFdiVyMDXCC1l5a2BIN1PJIRmZ+CPgVVS1NuLxYjxWjSVTbUAXNAmmqKoIT2kdEpPMZ0h0qEOpVka5Ro9ZJsKojlIJz6HEc5JJBIyyhLevqj9LqwuCXrViZaEWJ7dAwbPmbQpo9JY6P587MG4DKqUkE7bUBH11LJVgnNnD5MqjiDeBMvR+KovZ6bACBrc3z+39LQpmYjvjuQWY0969Lh1j1JBE68ounUx1w+wVmoeIQ9fJqjnTVUm/P0LrwN7tdlnfwD5q7jbzzXTTvneO5kE+p549lQfiAOZXwhXlB5NKu3kop4nd3ExnHaSJGIlIE5G9CokwUVeTJqIrpW2kYtNUqplqQ1qJTNmraCYjtR4xcSpTAtqmqaR1iEAqI3tFmdon3+uURsA7S6SNiCXUZBWPLiT3jOsnQL+QhVUgkwPmx02OqndodIwGMIGGEkSjjzCVRh5RK2JHGA8/Ro2EgaFNbymeiI74EJ43lRRjBtcXE/CdB5qO4lcW0qR658lW47aVWvPU8YWFU2sLCydXmwvLi7XGylKj1qqntVarWWPOyDR8JudUIXvtznB7t9ffag8HL11sd565kLWffrm9++yZi6LoilvhM4uVqqrQRoeMBMdbnWH/b//w2to//sUPf+ijp99Y50NlVmOKIOO6caPnzUKs8Fnp3cx8wNXyej0Qr4d1kLcf23Qfvv1pN0jWnKvxsgaFsJU3173RzamvNNyXvvT8+q/8y7944n/8hXc9+OrSe0489kpL5JC5pXruFuuZNAmRhI6Fam9cH3fzylAaRWevu765u3fu1d32y5fa3ecvdNsvv9rpvSD7xcvDbMgytMCbmFO1Wo3idLDiyNjQuMvCaWxmmLUQzD7Max4WpoZpfgKcJj81VuIpRA6RiHcrEJN+FwiDUZ+lY9qGCAA/nr5m6oppLYbmxSKyNDIIyHYnoX0Qn2kfVZv8/TWF9CmXbBMCkUdhnwU7zyy6mmCHLLygx9uu0fyNqDDl1iDYnxcQyctjGM8rgJvzuTg+DyVOsHTxgyzMT5cq8s4lRiEDDYkHo4E0jXQoykxEHmgfvZr898Ydv0ie17frI8hDdlswP4TmAabdhqtW1A2inGa0syvLLAeRSFMkkrVa2Kv1LKvyPmRe8cW2ATSIXLyRiFL4PtWoqrryU11ya8DBW2tUfyMRhQZCBZFAGdh1a9kxi8sTCMJeEp5JJStUCcXcJDcvEAQtVxFj47CRC3adPanUkH4pb4hEg5FIFLYzjMV/lVdhfg1HZYk7xyZE4nlOw0XZSVp6D01exJK7gcZg+VBFUBdDH9I/2x2Z70vqzDPbFdH3aJ3JuDfIxwOptxSUBis5IDKqJE1xDZWlLglpKNx3cp043twd9v7uXz1x2z/8L37yw799+g21eqVvBEJuSqN00XN8p2DVLSCNmV7KNOb9ufufcHfcc9S5xZMikabzCxO87Sdzn/3s06/84j/6g289fvp8931vPbn8T3/xR99+67ETq1m322t3Ov29fn+4vdXpvnyx3X7h/Hb7xYvt3nMXO90Lm4NBuzfK2l3loiavnlSpa0jBFFStxt1OmNnilnPz461X85wQhvUJm6QSFEdnmb2sVeBPM6Y108YUy9qbHDLpXxaXBQqEJkRiWocicI4RgOx0RbblenPM22dHNnWlljzUiTJtW2th6pK4MOYaSIOFApyTcr8G2HVgsi9fQGswUrA6oFjYJ3nE+GVADkU5/CM8k/gs7+AOcdA8eGkJdrSMgUx1+1Ei8oA4hpKKSV+CMBAH8dA2JGtN62DKCo0jbtUtyOOEyONzPk8RiN0X7ypwRbkjVL7vCKbTxW2L6jjih6ewi0yS1bA7i9UgCARtRPYEbSQPRMLaiHRVVQMfW9R4SDQCeahCGD7LT3SC2EYQM70FQdjhSYX8cathIejJm7vmyxlHH6pwMwV5oIhGt4ZFftQSYP7xxitdu76qiEnxJpoQ6zMiBSWDKc1oXNPtjxoJ01uRTDClD0AgUqDFc0oQOqKcVlZr7thpP+rU6oGyW6CUMnoaSn+4DpWMX66PhCQPgj9Xqg6pqH7Ah80aPQRjnZwoO+2s9+GHbl37Jx/5iZ/++HN/pSHhYlSqYR0ZWTRfGN8/vN0KGXLGvh9k9oOOWXXCXcAMw3FuTJS2ctt8q6ur9eYudW9b23R//a5nnDt60g0by5KgtdEzL+5u/t7Hv3HmN3/n869UJPyPLNarm+1hdny5WX3LPUsLl7b6g7Prvf5uRyNTDXzY38nySa1SSTTesGctdEAcFIl8ydkaB87wa0Uz4ehB+4n9wYcFTURX6cc1UetAt1Cbk0Nm8NOhBCAI2U1T4DlG0aSRhXcHItE5RhhqWNIwWHbAHGXq46yFmCaiLkEY2oZ/JmIkMwlah9+lhGiRCZdATjpDedvIvgTbu84NuAZM6PMu3Al0bYEwBMtDYHtD4SfB73jPhrQGagc/6zBmaEQYEOMD7LxaV1ZLB6LArFQG5haBmLs6kKgRafQZRUscckAaIheLB3FErQMhGaes4lZd7IE4QJF/wLR7H65ZWTeIWenit49E0EREGPag4erqahIIxGsjeSvJFrKkxsJ6oyEhKYbIpHEwmSl7KhIRvYhH0DzgETUZr5UgwM2OHA+k4g8/5i4IhG5AWa6AKl2/xc33c6Usmk1u7jRoeCWiMlKwqTWvediT8iXTNBOVhZc6BiIJJpMDVkbWU3i6nik4X3dKOUy7GS+YvDZ/H0bhsAMz5RndimoywcovT2jDOrMuTKZVBF3d4gyyPFtoLrjf+aX3/vU7jh852R81aqNKvd51zbQ9brpuXnc73aprD6uukyWuO6y4vnoLb41l7jj2EH9g1yEHhONJR/4cFndivt6IeZL/zUA5HatI/WBGcuD9GaE2iGJ+3MiaWiNrVa105BZ1LDPtxJEO1L07EmydzOWDgRSJYb+zPXz6wmDz809vr798frv3F4+/sr2728tWV1spi9fKC4JwvIy816ejSJMQSdDy8Vd+3GSyhvQjC5gb+GZUuH1xgz22IRWZ9uPjmfZKHJ+U2r0NUHR/PWkEzVYBNsbBtPP3aRicXyYOm45iwgk/SX1PHATLX6LbwuN0FWG8vkPEIT80DeZ6GIGamcjt7STA2ZxqZfAF9mYZ1h0OQCl+lA8QBWZCCcyPHYvKJ+Yh4ObLTtEerIYr3Hy9PPj5dPrm7uuIpGBHD02kP+rKjgBEy0g7ndGe4mAnLppGurExZqG8rHXwgsTSVl3MeExjll+Bgyvq5mA6fdzmB5GUF9YjebC4nq/mkEq1lWUaSrSSfIFdaVm1ntelkeRGJrZGIhKRSE6kiogsaslIdSZJzOyWmGPE+odaLVNaVY2w1MSMRJBhav3MFAUozMqkIvjKCp3GprB0c8xPUCTsE3cIgzxwMoWG6kGeMlhLi2sxtlOsrJHo9od1D5ve8tNcIoxisZ01GtNGIDt1E69xkCF5QS5Wfl2M7PIzfcQOEE0VTqcq8eiyX+uY9OyiM+NvdvVQFi5FBqN8caHu7r+l1rz1eLNx78nlpdtOLK0cW2ksHWnVm8ePLBxpterLaVprVpNGc9RYYGGfe+Lag5prZ3z6rGbbUPk+C99w62YV/40W5YZQNQlD1nYB/qDkFN7s5ic7P5hTdg/iTfwBPiXnVVGOa3b9hBSD6WHFDKa5OUv/3HqTnDK9n6dt29GkxCAHFqwXahwjt1TLXKuaueWUtYlMo/+hq+WdUXXYHQ4G3WG/Pxxc3m53Lu/0+hs73cG5S+32s+fbnQuXu71LO8PhuY3BUDyiIU1ur2ZoLtaTeqqc1Oho1VY0DxoO0hs+V8mKdlyOAw+U3cQ1O5em38Jf8ewysXMoRG7zVAuzMO+vgzbkz/ekIJtuNYIwuIlT0jAsDWgHMlBaBYkwdFMcdQTFETFIw1DEQCbSOkQaUAKkwVPXYVurFOUEbQPWEH148mBV3fLjExgaqYeRPYhmhIp+Tdg5Ss+bEvjRHbWD6BZp7Es/hgHs3LXoh8C3AAFyMLPSK9JDw/B+njCwp90uO7JsfcPcYarKra+7huwQB2NqDp4uJ84h1jvALL8rcJjKei2Ylb75iUBMAEIi3a5/TgQ3RMILGPNjnlAykUgrkzbSyqwtNHTk7D+oS/sQqYzG9YQ9WSIU+dv0VgKpsNdXfUrCNU2qPBGiG4Ubs5oy+KfH096tpszUj6803ZB405jXND+BwVCwTmBp1BQJ6Y82RJ4ikETEQeaYoxFbkDE1HgzTVQVpsAZi7/WyV7EQJruiew2EtJSBTV0pNxWKCQgVDz9IwwiGghuhUGriRZTt9O5Yfi4eO8UOI0iS8J082vv9LB9m43ygsd5QXZSVSYLVSJOjy2l9sV6rtequfvJoY+HEsYWl48u11smV2sKpE4vLJ4+2lpYW663lxcZCvdHg7ce1er2h+qhVc4nNTFXQyyU+K7UkV/3ZB8ByDsZb7ChLZK/y1JjIzB+QjsqhwiXeRPbpsjFNknFlVnj/491ciicDKiPGifZYQT6GTCMAxG1uC8VVEQFPQ0hGiwxECPJT6zFS4HU0TfXjhq7IjiTTlYgUxv1xIxnkdbWX6mgwUi3mHHxnemd7r7/dHvbWt4e9c+vb3XMbvf6rO/ng/Favd2mzL3KwT6LyRgPbDKpWYRqEqlzty7b3sZDNtCTDd2qAgkugm2AG8RJpCRZGTXkv7nsIhwI8LI7ZQiX42rwirh00HPMptR/iWfXH9oOgFm3ILxAGioNpFwh+c8uDOEYQnONJR4fIgB/9MVXlCcTWMfwahgZkQ7MHP3WUDPIwwgjEIT85JsSRiFmm1wxUdiXNt5ZuDEXdCCpXoR1EN4fZAxFEJCKEYDXEeBFoE5gxLUAc3Oa3SxrJeC/ZMzdhkIORhlC9XJXQ2RhvN5tMBhggjrLGAa5BHuAg/32I/ec7jVn54LdvSgsTImFKCztrI7zJFyJRV6lEjWTU0rAD8hBJNDyZmFZSlzBFVkMoim8kwnloJ0weIa2925sS/Fe5fj8vWW4MwqxKtTRID80HstIYSuRRLOxLaEoLYjJhPLLnU9T4MeWOWogUJ56mx7QXAVM+EQvnyaLk5fYE4YmFslsL00DXwimg+rQnE5oYv+ZXghzygi/U7dUZJaDYK+k7UyAO8xfksnhMe5Rg6SkCPZTZZpVGvTfLE9MsNMBUlUvGSYNWVahsqYRf2moktdXlRv1oq9pYaaW1pYVqffVIo358SceRRgN3c6FWW9RZS4saN0l/bCyIb9IqvFNt1OuqV/3Bq3KLQFRbMpPUSqShqL2S30+Q6bBLjNJQF8CFm7zzNeCvAnnnrdxef4t1toijyiuUJHMTXlYowY8aOMqGElDZaNAfZpLx+bA/yPJ8nPVk8tT+Xm8wbHezvNMbZhu7w/6rm9IYtnvD3U6e7bSH+U53lF3eG2adAdsfxuNcOoTKKWFrd4uv3dmrPNgFYSMGr2CqcAh/BDPRKbQVU+5QYB20aLPbFBFh+Ptw/WCGdHx8c/v7Sx1QCPP356meQhswvxDPhLoPp7I8aUzWLfz58qfdhDZk/iqcX+tQ45e/Lt7yIUtOYnLY0qDl4K8rRduwuJCEpQlRRBIRKehX5CBeDg/QMY3FuNJ4Qz9sZRWv5DwLYQvM4hy2tSot68smeCXYGd1zbdcL0ghWQy+4y+lHNyZIOhNCAEmlvc9dxl44L6ZTTg+yiH7VTWkWyWVz8xoSTMI5orYBpjQOgBnt0zjIfyZ0z143TOcV3QWJRG1EBFKsjZxQ88mOHze7Wqd94XBJJg8g4qbJLNBKRSSjhoYgctdN+6h7sqgj2I1cTAMRmUAgvH6RPCGVfeUqLayZaYtfAdMNB1ha9AleKaX0lZeEvrSeKtqQX5ORGTWRYkorkojKZINKpVNVs2aBHUJRKzEiobUgEnSa2pzi0HTIU1krScRCIJAwpYUdkSnffdeFINCQBJlpIxNdCo2K6/GXYB3eOr/sJhBANCN0OsUYozWz3uOn2yhzRWWXmzJqNCnC1D1AeiOHR463uqnnW5k0CNCVI30kEiRBbDeqQhhpV+o6RCD2euaGzFpaSY4eWagtL6TpkYVKdXXlaL0+7iRra2IfPtjebydNxV1eXkwRl6nTDVO7qGuYzo4zRNw+cEWl2zjQ+JXJdBVZpU3Hg95gtNsdDEdpa7zX7uWb23uDrNIab2xsDXaySr651REpZBm74Xh0jq819uSwNHShMDwNhcVpEZ45IQRuiipNbrZAyK5CoEVEUOO65xSsfCiWFdYfnhMVycfT2TS9GI5HEBoWbnadH+8zP6RRxLHzgRf4nMGJ+Jl/aCNYfJtRuDwQ7grXxZJISF9+BJFm0CaUGqRRuAlnI5UnBaUCJ5m2ATmILYhLOhCHHKZxTIjDR5Y2oWGL2XneYSQFQ34l8mBnTZk4iBt3J0EYNFxG+UqvEPQ3As4P1omgbwezsicNYZI24cSnsoLXvvMR+Cp2JZJDREw3+qNdYKZqp7Xk0vhcCIvhcX0DeySNiJLGAaI5jYP8D0RxQa8jZuWJ34FEQuWihRyHMEbHKqyRRK0kg1AwFxasCUEW+DfMbFbQTsKNq0Ai2NFSyMd6nyeSAvsIoyRprqbujnQ7MctTZ14Z8esxat+pJK3s0ImZEovSRiANlm3kFwiFskI2mJFITNYglpSsWhRUYlJcwhnxZBIEP5qoXWc4BK+JBCjahBioBkxFkJ+SUK0QYG6lFFpfcc3kj8whMvmqpCqfn2JTKTyRMP1WkAnPo4hkVLIQFuwKN3EqoC54KF1LG7FjbpUUYaZC6gzuuxmOtqCzqhUeUPCRq7oqAjnbLre45nANV4VdVwlR0COrqVIWoSmJ9B/lpDBTgziJzq0CWVzO88UXQoMqyiJ3vLRJ/fMTyCECu+rd0jS7HVyESqCE5Lb7ImEUb4+Fy4005xwT4Hb/LEyHiq64Ph+fhr/PxDG3XJLc5qdsYrqBJOSh9PGQWyRi5dftVBgUwO3RnVI6JdLg1lke3FIEuGkU+DNaiGSAO5ADcWVAGvoN4WgZPHzH+eQNw7CLCtVCHZ3yjdTdRSYQxZXahm7SqDoY2M4ks4tEdM4YTaCt0b/Zg4C+EZTPJS3MKMhjGBoCZkTUFsq4pOOEjo2pspTTj+lGxF1UIBLGwpMLZpZ2VcVzps1pHOR/KOiev+44KM/oP5NIcPPsCC3JtJKRtJIVr5XgB3mgmfAsSfAz4QShNBF8IhM0lOAnt0hGB+6DwLwmZmwgBwGNB9PWYyAQ1mQYcec8DJuigtjeOjP91JZ4xnaJTaa5KiIU2g0aSmkrsJGK91cestPu5S7IROKCQMXhWhA1dk2FuwQ5ioanS7JRpTyso5ufnRYEzBVguEw9Wtu2Mhkx+B1kmKaRKApP2kMosJdpVPLjZMpOHEU1AuF6kGIKKsoZTVlMhhduwdsl1c0x894xvA/WCWbEuwasCkjIqkKXOsG+ylHNBZshEoVQ9p/YjYrgRUNhqoCllCwNOxQgs4jv75HF9OQfw3W+hRVC3EO1V4TR3Cf+OnQTzCwdpGRxOcrhSH3KbmmFNBXR2o3sikOPQvhDA8ZH5tYt9NqFNA8f5uPIoO3hl+MwLyWihszuKZ+OjkAaRigKE6l4u2kdPHEtdYMHQSAO3hnItlZ6WXVQzftJnzRYG8jRDDrVDkRi14n/tLC/XpSF+kQz2DCThWtMUI5XxkH+AE0iWAtEogCsZ2DOWNOIiPay3yxcK/ya0H37ruGgvPG3sGkiwQ6ZQCTYT6o9dcP2Xw6abRamuHbcETXjLfyS1rilZj+uLCyotcocjxcsrVGTdqtatD7hQeMKVue6iCRmW3w8MO0G4yZpdirjTrPSaDCsQgupS+/oVNNRjU1i1VTaCaQBMPuyNmjrsjfMbygiqbGFV6SRVZPM1m0kiPnQmJq5mrpkWpLJraQSHkV1NbpzJBSuwTQOK5u6v7dLbKtrFg3KxDLdF7EeRrI2Mq74XR3A5pVKkKPCl2sk/ZErZEd+RhrKVpoTU1emjbAVGT+0Eh8Hf4UrNxWOMMqkP+4D3VcBpB8y8mZ0B7IgrhnRX1AShR0gzYI1Ytp9s7CvbkqkQT1imFuZT+LFNhVG8wJXSoFL5xInaBCAc3x8u2cmsBVHN1PnejJAWOOPUOVc/MP5pjmo2iQ0vdbg2/VozAMSdB4LI65+FGTnj2gs5Bny1uDe52M7pRQRYU8IOjZ5kp/NQUqop6wVabyAn/7snzi5nTUapTznlxIfFUNkMBilNQiiZkRRqZjAl11umfWknyeVum1RbXSz3NX9g3Ts3U8qpmXwYJjsgxGjsIF6UjpY1qndcR8S6XZHnaNHR0f39sZt3BLYkAUmB9eVbvjXkRwGTBkF6z5cLBFBTBcCYOakPKV0NURCmMbS0tJ4b2+vgimGcLe4Wywe7xfExP0x97F47jXzKeF64l4VVpDvMq5WBsL2aSSYYHqKiyNqJuzgioSCaT3JmvSosjResjRGi95tiR2Aw4xOSIP0sSuvsB6jXtrgTTW5bTeOC/s8s5KrKaOP+PUSNTlcErQ6hfZH10zZa+M1E0bvyGLTQxDIiTqpmfojz0AgRDEJBGEgH2gh/tpC2ZACspSvh/GjCQjFlPAwQQOuuGYekDQBTR42dSXNSGWjP0rk+ak4pq0gkDidpUicGu1K1EhEJnNbmJQL8WV5iFh0EcFBXgGyYS/cQrQHMxiIPW8rY4bXa8K+ujEHtWIogqJlEhdhXMQDYSoqxrEwP+Iv/GiyFmTuOPK3OPzhITdRlDbJecKwcDt0ZxDUhHOfff4xLiBDz3mK59OmCeUaHmH680K5aR8m4KO/epflb4TBgZ/XNKADiyfDhyme2rdNSYVzbGqKV3ugYdA2IQ3e6YQSwjmQBW623aJqkF7UNHSuva4jPkAn97h48rqbjtA2rGOpQ0mIj9y6c410y667vK0VdxmzRv5XQzF9FAgAmWRTSQ/h2q8hTGNKY7DB8rRfwLTfgWleBTdyzqGg+/k9gauVI4YVRAIimUTNpLwNGM1kODph/tnxrCCYSBjYMelxmK8VaDyj0VKFrcaRUOJ248nCvjSSWl4tthunKavqpo3Ysofau4aNIhA1bSauIAlmsSCIwm0EYqTBn7JW92Y+yOLx1AjXUxBa2U7nklE0JDqpX07f37hCPEM5HdK2fCkPpaVwft2GAkEUXvtwnlyUjpmwG6bCvZ20ZCdRSws3dq9t2PXgDlBhoqbh/Yv4IgzMAOwcvuxRcyljf7rXh1KdGLwIxi/mWYRPtIUJvJfB+4f0dAeiP1LV7EpQYSUtQ26xgAldOS3M7p33L+xh2ggKsbsqf5lyex5C/OMvb/JUXO+wc5W64vmyQBSUj3wtXBoGZjENRTnQKmQq0GshxPeahc7bNwWlc/SLv3fLX+GkLQKACLL4YB92zhsyvWQdlM/oWdpoGmzu9pqGXxBnO2wkDQZ6aUfEkXZ8/EAcmAubm3Zd6/W6maC8Q+mg0f+1MIscooYgrcDcwvWkfUPlmIGblc6hoPv0PYmDylX2P5BQ4ppJ1E6wY6KhYEdLMT81ebc2IZQyZo1QZoFzIzFlmScQjlZ4ABLykKCssN04q/mtx2w35i0sYYcYT9MrTi3h4VGvjYgQJJoldU1gI/xELFJRPGngh2xGK2CnkcXx/pRD8spv72F6CDOCUWuwKhbPaZlwmL5O3MV5lmbMC9pCg1DRdJU4bRcZJCKFiAckZUIW9voYym522aR0GGlYOenjmL68pWk3mVZmyIGYHhRQfuVrmZwDLLyE6etW6H73jYBxf8C+egxQBvgF/0KbUwBCtRxGqAnufecoWhRqRhhYwr0Jdgsf61em/JmYDERjRCI6iuTAeVgs7xCfVmnpBDd5Rz/SsLIEsuB8EYaPH8N0c5Wg/j2RKMhMVJGyZoEfz05J1hsJeLf3R7vgPIiDB/lM4/DkwSs7bC3DpzGwb7B6uxpL6VUduCEMTB6i63hNw8gCf17ZwVpE1DTKC8586wJzWvgfMPI/CLPi4qfLnRn2WnCz07vp4KK/V3GYshHH4hVk8n7nmDfEGrUTUCYVzFmkgebC1jhQJpDoH/1wY4KDNB3MRZFHeVHftJLwWhYegkSASgAno1rN/Fh4Z6dveKLeyINZIczyw5CQR8pStdw+jheY+MvwdvVdvlSrAptbP7bttDxnL8iemYUOaR6FoOalwR5QQMgbQqCfUnaRhNc2VHbbpoxd3TsQCuUqEwk7s1jwN41E5WSTlhEfIC/CijwnYcVaRyAcSCYgxI/XSBnNvBIH+R8W5TqbINSZErc1A/MTJKVMwAVnMMtrEQbTIKJd/jrNEw/pSVKasNOvN8OmB1mQ+roZE8LAWwkwvkfGm8AP51s8JQjvBOHs041aBHEKciEMEpGfEovl9QTCufh7rcLShgjQJCCMQrNQvLC1VnGG5iaNqF2onYg0hiMe6iMMN09ys5aBmy235h+0DOysaWDa6zn2knFZ07DGKLOx1RixTsGaBO7y+sMBD9GBwq+EWX43C9/JtL8r0D3/vsLVylsOi/bKQ+6hStzaxtcRMflCImYklWuBhjgr7jQZyW2yje3Gg5WVSBxGHrZDLGgl+CMMeVlk3GoMgfgHIaWFiFAI94Qi7YTrGdcqEEtNdoQr4ZFc2Dxrj9QFAerjl+yCfnzjVcczUyj8QPSfOg+oCKYx0F8hkUgWY/kn4xHPtaCNeD/ZIRHWYnCzPoNmonSZrpIfhl84h0wsA67F8gtkIXElAix4AqKQIxIICOaEXIKppIo4EYW7TFABk+v32BdeFvA6CCviI8CCNUJuL3S908eRFC3IRQnI1Hm6O96tHEI6snkhHuJI3ppbPxZHol1W/D0ZyC9qBhKmaiXY8YvTS/58E95mykMMVKRrfj6MuScjGV7dE/0Es5MWYyIGGuRn4fj5V4PI7TUI/OPLA+PaBfZMt9/SgjxEHCHu5EWAkEMPIumPeCAvhuPPllseuOPBukAUVjabngoP0bH9NZJImThYi5ixpRVgL7tvFDcjje970Cm+H3GYcs+Kw1cSi10M14PyAn7EtIZTJhReVT9rQR+t5GrrJbhrcmPatmD/VL3FKz8MCZkoK1awjSzUmi1v4qmLFXY647R9gslbQK+Ef+AS2z7tZ1S194wpjKfk+KiXrYfQnUUvnjwgClzmz5DTCISnIaWFyA6FqLywCekLyqs8laWTlJAkDBcb/CCeINtY9uFaFKZ0SCNeB1NfFj8ing/IM1gNcuy7/muFUx5vKfyjyXlkZCN1RTB/3LIgEb32gAZoWkNxHxRUEEUxypcJEVgcL/eDjwl5eehOKJ4XxopANBnmR0w7T/EtvDQVRfqj3GsP0jDltPWKmCekIJM8sqIs1mZ8WEgnEIbCIjkk9hLBoG3IHdcuTLPgzSMhnahd2AFpSMPgK3kQAH6YrGUkyd54RwlDGJAC/uRtJBFe1RFfDoj/QdrGDE0jmgfhWuFzTEH39i8NrudaDop7XfWxbw0mfPs9OG1RP2gfRh7xIUi+wkh4NrVewtbgvBmIQ0N+nl0ZeVIxtyWq8rEIT5zxuK6eLTM8UR+FPS/Vinb1hqI8QI6ig9Bhg3Uf4rnAzt9PVl4jihsA0DC8NkKZ5GYnmWQ2izgs7I+kkaCTKJxxolEH5fNCH5aRGcqKNlLKWwGWJ3ZPLnaeD4ckJnHL5/j40c+T0s2DhHSwkYHXLiYwQVsiF4ujXwlHf55pAAh5C5R/0DqIw102m0/H26cWsOXlhW9pwdrSCWGl9YjCj+bHOdh5EM/KKBCeEc+vT8ivmG6yuFkwLRzCgyBwy9/WL0K4X7fwD9mqLdjUlJ0nk7ULTLSLbgj3bhFGBwKZPNTH9BRpRLO2Hd7tNKVl4Fe8jnxlZRR3Ph3wAF20H4Rrhc9xDahN/KXE63FdMQ8zr7agHxfzOcoPQRIHAskCmSxJM4FI4hZjxTey4Kl64pYfhiSsyfmSrj5MhBKEamHWvRlhnT6+U1rAHeOWEc8jjKOuqJhhfca2IMst6lCP9oRmu8ckHzyZqNujj3i7n7bix/QSpeWJw0A+vtx+M4C5CSCeuKfkVpiIA3/chhBfiZX8JqSxLy7n3zBMKJKYmUGVCHZjBOyeQAJMg/AaQ/SzdYWQRiGACZCIt0VrnnXnzhf5yOGFd7FO4c/XuTpfyoRPP6xJuARNR2Fek7DvUxSj//A2Wtl5FzLF92HE5ztGFjb0caRPe7eOQTjfjvCacX8MrCw8bItbTcHKgGbBK8axo11gBuE/4oG+JLzmAz/CImFEgihrGJEwMKe1DMyrrGsU/gfgWuFzHBJqA3McEoepqxjHTEjF1l0eco7X1uNXJhNI4qT8+tlRTwqr3i8ToeBmmstJl7dXtYwWErfoiQNBG4Sti+QCvL+RzKHua9L3nRiUz4lpR4FefgXMqBZ3jck9TtXbeYMUYfDKuMJ0F9rJgCktkQaL/er/yXDoyQMyaYSXQA0Tf52CBtOWn9w+TKJEkkz529ZkScrw3EuMC8gPk63NiKbgHWHnAfJVpP3w6c2GBHqwGYwMDJZIEYZLgt3cQUsQd+IyeIFqacnTtImRzUfJQeZje9+7x7imhIjXzwmTf0mTUB3qvtfiYjXHiG8fE1apuXEPwmDnU0W3J649KAwtgvUIMrCpJ5+e5Rmmn4CtT0SigxgkzC0sahPe3xMFbcbbe+PymgVxIAmL0+moLJXx3orse54s8IcIInFMr2GE8y0OZIG7IIyrr2eUzVm4WtgcrxEHd6I5roZr1VsMv2KrcXndpPzsCkfcZsxnfjFZlMcfuwlshdszJ2NpKqUHIaMgnXbfCHgQMlg1Jm5YOdB6SJtXtqg3RiKxV+ijAdk7Ive9Ql9HyivfrMwmUtFQMJEhsXzEk+HtEIfEpsKDW/6KZ+YEgTg9yQCNURUnlNk/B7MfpeuRFNTpXmO7FnTSfsHjhSTHJL1ALAhf3aVS/EAmIY2YlvxMMOuWqtQU2rZSgyiIo1AnThD8fneTt3sNwaaXpr6RTRwjBfl7rWQyJYUWEUmBKSeflp92iudGTQI/iMDCwqvIyy8h9O6JxoHwj5oFbrSLGAYZEI45/bqPy/H14wrDLJPGVXZNgWgv+83CtcLnuAmYdIY5bgSHqT+L87B7uFJevJ9+ELK8CL8WXmfPFmG2B2OPJIMgL5MKhOLstS2ePMBoaWK/HsQ0oumFtbQcaT2YbEFW3lVpPSIxNJDJIn/Ke7/Ca/N1vm1DRnhLSzGSYAaDNNSrK0x7eXtqpAEBMMoWJvnqIG7hNjsv3PVlwh3OMb8Ydx8mcQ0z41wDOmEiiIIALSOGI1TREMxTQFOQUYSZiVv26I4L0woI4ZPvaBPX0sQNKUx9H7vY8WRbY/lqioS5CCZoDbbeYCZrFOGLdpBAP4z27dxwWLweWkLX2+XXLcUzP4iCQxqFd++xADbeCeFlsoju+KqQ8vZac09rGHFKKryyA4TXdGC1sICy/SAcJs4cNwlqk3PcRBymPolTxLvW2gnuSBiYVzwMeWwShlkmkutBPB8gkGM6UePBzieGsyyroqUYgYTXtRCfLcj+PL8FGWLRKZU43cWDkqQBwUAuCEAjGQ9L38ez50+KskTiAZIM3p94pThlojBSCiA9TKbREO6YFnBIlAkBRGEKbKdSxD5/nTPlDlNJ0c/MoD1EmCCPpIBHMfUUpqSwF1tiSY+jWJPwX8Hj63cxroS1J5C+X4/AP045RTcCP7qNHNr+GxU2/SR39MckXiSA6Ic7rllcnPKP5nWsXYBoL/vNwrXC53idcF0dao7rwrXqdjp85pP1IBJKcF7x/MmsBxsjogYDZr08rhwOykSCHSLBRBjbIr/ccQsy5NEUQdhU14KRl/nzlmM/lVUvvsfC+Q2laSQRrt0L+Lr3C6/V934apSpOtMvThxXnFSQRTQPPw2AydWYeMxDTOAwU8UBBZZqBME0MoNAWImJcmZBEtKM9RLs3/U4n7GyF9X4TovBuv3iNe9Y3suMX73Az5RTDo3DH9OsSfsoJQBbEwV4miWgH2MsaBWZZqwAHaRagTBpTLwGMmHbPwmHizPE64tCdaY7XjMPUdYwzHdceiDTbQ1c+fxKsBcoEU+7gZXK4Glh7QYCUtZ34ieFIJhlvPZY5Gi9W+EIkZEJcyMK/Pp+jWeFNxZCKd3vBLiIp7N6/XtgxAcRTcpvJFmXM8rmYEbpQuUU9EdIFgq2ArZeUoswE25KEuLBcYN86B87JczRRAEez9M1tUIRBBoW9tA4RzfgNbR/u/bkXkEP8gl70L38j2+Jghi/flR/AM3cILxMEJojfrWBRm89nok2AGKfchsqvBgGRLED8JsXX3dfHGgxNaxcguqf9Z+Ewceb4LuOKDjbH64bD1P10HHPvexjy/fbr9j7nd3vdKKZJKZIQgDR4MFK6jusf7RcL+xBKFOL2pH3eStyyn0YrEUqFKa8YbxRIBXuZCIhX/j5LERauOZIMKMJK25SjXxmz/AC7yoJ1JuI6wjSi4I64wl0iB28GglBRvNv7x+/MlIU4YXaEhetZmkR0Y4/uqE3w4B1+MQ+EfoyD3UjgEovYaBEXpUX4sPIreqIZNQkwS5sAtl4BwmvGSy8QBOW4+867Cg4bb47vIVy1I83xXcFh78l0vBu6l+Vps4jphyIjoZSJA/Po1PZjwqPQxs2BloLbiVnsGRdpK2XBTpyCEEr+aDHBOiEMkY95CJGEAGkEq6GcThkH+R+EKIynMe0fBTXfj4lh5e9tR7/47WyAXzmdmEb0i6/xwI4mYX4hTjnuPqIoaRKY01tky2aZJMAsTSJunQVX0SbAdNhBOGy8Ob5PcF0dao7XHd/J+zOdduGeJpW4/ThOl5XJJJrxAcnyon4kFdwIbwQeZhT45QX6qLmYXYj2aaFfjhPDWua6Mu5BQAsK1gMRNYBrIQr8TskehXYZEtwqOu8eDCQQvp8N2AKLP1qEuUOcmF4U+leQQVjAxh6/glcmivKaBPfuWmsTYAZRgOiHSd3NinMQrifuHN9nOFSHm+P7Gjdyj8vnmD2Sij0YKaChlNdfZpFKFPa8xgWTV7lgArQWzDIhxPNAJINyOCi7y4Qh/uGp/H1xGUPPwvQXJafBKzaCdQp7wZygHYQ8uBqBHEQKoCCG0je0y1oEZjnN8rnTRGGeQnz4jvuFKWLAuwgPuJb7arieuHP8JcVVO9IcPxA4TBuIccyctVssrqFMk0qw7iOHaI+L9BFxazKImkxE+XxwEPFcC4fVUkAU9tfCNBlQtgMFfnigDkTtAUxrEKBsn7UuAdAmprUIcMD2WHBF3GvgeuPP8QOEQ3emOf7S43ragsUtPxzJQip2CCV+yxn/8uJ8xGFIBpS3J9ckTDvDY7bmUkbchnxJxwksAaRVrfpRfG4Pc4M1Heveeh2oVr1wz/Nj+3a1lfOc3iI96xvas76fXQYkUSYHsG+6KX4jW4QRv34XMbUt9oq0D0CMF+v5sOfNMYdhX4edY44SrrdtlONfce7Mxfr4rMvXdUztIJsmnoNIZxqRhBDQnkS8oL4eLaWM8vkxzbL/NK62OA0iIXB9tlhduu7rXI8As8KvhRs5Z445ZuKGOtUcP5C40bZytfMsjG3JEdPbk/3UfYlsrgOztJ/XgumtrNdC+dUcdj2l13R4277vZ4OD0p8TxRzfk7ipHWyOOYSb3aZmpXfNPGZpPDcDB2gF05gV52YK9Dk5zPE9gTmBzPF64jvd3l7v9vydFORzkpjjex6TrxfMMcccN4K5oJ9jjjnmmGOOOeaYY4455phjjjnmmGOOOeaYY4455phjjjnmmGOOOeaYY4455phjjjnmmGOOOeaYY4455phjjjnmmGOOOeaY4y8bnPv/AdTvYQQnQwVAAAAAAElFTkSuQmCC"/>
          <p:cNvSpPr>
            <a:spLocks noChangeAspect="1" noChangeArrowheads="1"/>
          </p:cNvSpPr>
          <p:nvPr/>
        </p:nvSpPr>
        <p:spPr bwMode="auto">
          <a:xfrm>
            <a:off x="36512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4" name="AutoShape 14" descr="data:image/png;base64,%20iVBORw0KGgoAAAANSUhEUgAABAAAAABgCAYAAACDpgDKAAAAAXNSR0IArs4c6QAAAARnQU1BAACxjwv8YQUAAAAJcEhZcwAADsMAAA7DAcdvqGQAAP+lSURBVHhe7L0FYNxl8j/8rLtb3N2Tpu7uxd2O4zg44A7X4lAoFKe4Hu6UurunjTfuvtnNuus7s9lC2yTNpnDQ9//L526BfB+dZ+aZZ+ZRym2flfrJUMAQSv9//p/HubbF+d6GJ7n//wKfR9rWQ8X/X/Hsz5SFk2X9GWX+3jL+zHb5/yP+/94+WH/E/1Ue/5X8+1/2zfNRLs+s0/lQx8HqcPLb76nf+UDbUPgj6BsMZ+b3Z7XBUOXivxFn/jfizL9DxZllDYVQ4p2sA2Kk9RgpQq33mTiZ7mzpzzXvU3GyLU7N58x8T/371Pgnv5/57/8lRloWxkP83noNV96p5ZxZ5mBpT347M+5fgcHq93swEprOjDtYXU79dmr8weL+AaBc+uaRk8WMYhSjGMUoRjGKUYxiFKMYxShGMYr/R0EN/nsUoxjFKEYxilGMYhSjGMUoRjGKUfw/jNEJgFGMYhSjGMUoRjGKUYxiFKMYxSj+D2B0AmAUoxjFKEYxilGMYhSjGMUoRjGK/wMYnQAYxShGMYpRjGIUoxjFKEYxilGM4v8ARicARjGKUYxiFKMYxShGMYpRjGIUo/g/gLNOAODzAD6fj/j95/5QAKb1+X7fQwO/vw4n88C/zu0thX46fMG/zg2Y/nfnAfXob4tzp+P3tCXit7Y4xzrAr58fv4+O39uWgTywDpQ/go5zwx9Fh9frDf51bsA6BNrid+AP48fvAOqa38MPxB9Cx+/M44+i4/fk8UfQgXn8bjr8QEfwv88FJ+n4PdX4vfzAlH8MP35PS5zK09+j87Atfm8ev48fATp+p84L5PF7KgH4o2Tz9+D30vEbP35HHn8QHb+nDojfTQf8Ann0/3lOOC/ogLT9eQQ/nANO5vF78Mfozd+Zxx9AR38eWIdz03mI38tTxB9CR6AOv4eO389T7x/Cj98rm3+Qrjj3LP4gOs6dH2edAKCDjHD8duK36c9JaPzgWLGpPsJwG4jHaTmnhqJSqFAHm89v6SU+jzv4dWSgU/yE5bMRv8MIjQVGwwgdPj/Qzab6CdNlIl4H0nFujc2jeQjVpiVelxP+GnkHpCE/iAP4oQPjxzNyOvwUwgB+0JxIh/Wc6eDSIA+HnridNvhrpHUghAFJuEAHsRuI1zNyOrBMNs1P6A4tcdtN50QHlsihAj/sQTpGLBP9/YNNgJcBOlwjzwMyYUMmbOgfbqvxnPmBbcFy9hGXzQh/jWxTD5ZIwz5GcYFs9hGfG/hyDqAA7XyqnbgtunOmg04BXeEyEg/2seC3kQDrwKG6CQV46nNjHxsZ+tsCZNNvIx5L37nJFZVCmBSPn+7o8wd4eg79nEKl/ipXPpSrcwAN6sGlOPt1Beq8EYNCWChXHiPxglz1t8RIaYE6QB4UqEO/zhs5KFAy2486D3iKDt856AoW6G62xwz63xQcbEfYT+HHo3uBjj7iPcf+QYMxCMYx4rNqgafnoLuhzgwcg7wW4nOYz4kOBOoKJuob0P/nAhAr6GNO6GPIU2iLEfMD9D9kwvZZiQ956oO2OAewaECL1wR6Ux/8MjKgrmCB/qc7oS3OcRyDbgr8AJ5i/zinPgbpkQ6fJUDHuahNpINN6afD67IHv44MDFB6LK/R5zGDzjvHSRUGtgX0sYCuOBe9CT821Qu2CdqKaJuMkB/wo0Jb8CigK7CPoX10DkBbEW0sj+XcbV4G8RCKE/Qm8OMcWBroUjwYxwjqbvfIbV4sE/nBwT6GYwhO1mGmIwHKFXH5aTYNjMfnZisGxmOwKwiMx143jmMjrAMAdR6bgFzboT3P0eZlg71Kd0IdztF2xxIDfozr3HVFv+0OejMwhpyj/Y9jOuqKc+xjCLSxaGhjQR8bMR3wC9SBCrwE+/9c/BisNoNGDdDhCei8c+AHFMlG3e3Q+l1WE37pDwgRWCLqCrYf7KOA7X5ufiX6Megfe63nZitivdE2YXlgHLMZoF4joyMAoIMLfqUfx+NzsHlpGYtufjL436eBRaeSnGi+d04cxWHurKF1GDwUBlcYcv/D9pBwmWRRjtIZT+lxNTU20RxULoXOZAdjnB2B5vT5SUKYgNwwPqzW1VkuaNda6X6WgFBpMGqGCCbQkR0p8E6LIl5LVx2tQ28nDJ44YKiHAqRDzGORWakid5bA6G1raaaafUwKg8XD0P5IISBKyiNXFiqcPFO9u7a1h0HhioEORjD07MBSkI60cJ5vWjTN5NU0AD/sVCpLQBlJW3BZVDIxQeJOZvWR7vYmqs3HJDQWd0RiFy5mk8UZQlsUVUstPVFLZQiUhEKnB0OHBwP5ESX0zUmg2+zdtf7OPiudxhUFnJ5Q4AWGCDgMkCuVYYzEpK+rqeHYwCSlMYGOEAnBeGEiln9ButgjdbT56+obQSPJCY0ROj9QiWVF8H1zE5lup7qO0tFrotD5kpDpQLnisOhkToacTIv0mGoqjjNtVD6FDvwYCeR8FpmdLvNMjyae40eP0NwcGaEF+tjwsokxUBEmQh9bmi12CMxN3tYuLd3DFBLaSGQT2iIljE+uLhD3VhzZw7KBWqOy+NDOoTEEYwk4dJIfxfVk8kze1uYGmp3CBdnkjEg2YxUc3+IskZOjryedvXqqhyGEPha6bKLOy4wUkktz+aaGkgNUvYtOo7NDpwNnYsVcFpmfqTQVigyd1dWVEgdNELLOO4loCchmmtDDMdRTO9U6ipfBJ1Q6Mxg6PNDBSo/gkwVJTLtLXUtr1doo/TovdNkUchlkZrrMWyixOlrqq6hGD5NKHwFPMY9wMYfMz5Kb+foqX5emj+5h8ClUemhyhUBjI1bG9s1O4HisnVW0Hr2N0DgwBoWo87AOqCvGxwtd45VOl7azma6x+Sh0riB0uYKIcgGbXDY2zMEz1Lia27sZfugfodKB/YMG7Z4axvNenitSe3rr6M29JgaVjX0sdDp4bDrobqG3QG73q1vqqH12P6FzgI4RdBAZ6IqFmSJHGs/iL6s4QSNcKaEyQpcr5EdKOOiKdIGLaWx21bf1MKg80Dch0oELaBzweLOjBb458Uy3vrWCorV6KTRoCwolNNlE8KEtZqfJyfRov7mu4hjLTBEQOuiKUIEyrBKxyawUGMdIr7WmvonlZ4spNDoLQpFjZwfGoINFnxzG906K8HvMHVXUPpuXQgGbgBpiH0PwWDTkqXtKhM/bXFVC66cjdP1Pgf9FSDlkXprQEeHtdDW2tjPcDAGMY0jH8EC5QvkeEy8lF2UJKnvqjvOBDiYF+/kI6RgbK/CMkTs9XQ2VNIOHCbIJeQTDQ4ES+DEvVeyO9Hf52to7aA4aj9CZodGBwHEsLUJALsuTWmxtpQTsPBqFBf10BHSwwGsGW9E3O47S11ZdzDZ7mCCbI9B58BOz6f7JCQJPuK+bqHu6qHYKO8CPkNsCIibIuf6lGUI729hAre/UUmk8KfAjdDuPw6CR/Bihb2YcsaobK4jW6qfRUFeE2BZe6KgKEYdclK/qifS121vb2zlOCodChXEsVDqwyWIkbP+iTJGHYWigNHf0UKhcCejN0MZjbEsOnUZyonhAB9Xp0DRT23vNFAbaWCHyA/WNGH2QXIU3na2zN9bX0e1UHoXGADpCZgjYimDzzkgWuZJZGl9VVTXNz5WFrDexj9FBb2ZEisBu5jvp+iZvC9hYhI32f4htAXlwmHSSHsbzL0tnG+vKi+gWD506EtnEWGIunYyL4XlSWXpfY3091Q32Uci6An40KCtJwfUuAP1P06LNqwO7Geighm5jsaGPjYkT+pelMc21JQfpJi9rRHRgW4h5YP9nK6yFUnt7WVmJ1MMUg60Yul+JuiJewfXNSuJ4GLo6SpfGQPEx0a8M3TZBPyYvRkjmJdEduqYyqtpKofSPxyHSAT8Jj0lmpUu94+R2W21lBd1K4YJfGfo4hnlESrlkWZ7KQFNX+rq0OrBNRkbHoBMA6NwUJojJ1eNj2uKiVZ9GKaXxzXUnhGA8EUaAyLMrElQgciGbzM9WumZlha2ZmJu60d7XFdHT2yOz+kAhhmAQI5MipZBHulwzNi1s5YS8TG1fS0VKU5eOScHOM4wiwcZBRTgmXuK+ekLUgYz48CKlmJvU3VJP7zW7+w3JYRQiCpuEzyTzc1TOSSnytQUZiRXEqo3p6Oxhm32MAB3DsRvrESvnksvGRTgLk1RfpiUnHDB11xe29uhpAaELwZBkgiLMCBe6FuUo9k7PjPkU6uR3GXtimnsM4DxLAgbm2YCLRRIw/hZkyI1LCyI2ZCdFm4RUh6qpuYlm9bFCcrSQjggYpK+eFE0mpoStjo6OcLpNmvimti7ig4GWPgwduF6FjsmYOClZkhdWNykz9iMxG+xYgya9TWumoEE83GCNdeCD0zwhUeaZkiL7cWx28uZIHuFVnTgRaSFsCg0MsOHowHBU6BcWhGnm5USsiYlSuZkea2R1fSPxs6Eth5kEQJkITGJEi/zzs1WVkzOjN8iFHK7dqFUAP0iAjmEMYsyDC0bT/OwwMjdLVZGVEvumhOWLbmxsUFi8IFehGIFAiEzAAidNoltWEPWLRCSuDhczM0tKyigeFijEYRQ7tiUakKkRQuCH0jopPeLzhAhFTW9HY3KXxsjsn2gbvo+hbIJz4752ctTx9CjZioyESGZz+ZFUjY3W38eGYwhABrpiVprMdP3kuDXxMWE9KiEjqaq8jNjRIGZjW2BJgyNABzRoXBgYf2PC9WMTw35KSYx167uaI9t79aDYwXkOYaDFGfqCeAm5fGxEY3Z8xCuZ8ZHuquJDqQY3nfRPZpxdNpFMAZtB8qL5rmVjo9cVZCV8x/a7IrpaG8N1bgZhQB7D0gH/TImQgEKX103OiNyYmhAj13c0iGCgJT50OkOgAx2TzEiB/4IxES3pkar/JidEiJsrjys1NtCpIRj22E/R+Z+dofAtyg47OiYz6WuXRcvp6WiPtPiYhMoEXTEMU3HBKRx095x0RceivIi3oY9VM229yc3dvRw3LTSdh3RkgEF/4+To0rzkiB2x4bJEY1cjs1VrIvQQJjNQ5/E5dOhfYWR2pmp3QUbCTuKyxHZ3d/P0DnCeceJzODqAKegoXjpG5RybIPtsQk76XtDdGW3dWrAcQpuUwdXVWBmHTEuXN83Kif0wUibVunUdCfWdGiYFdfcwugLpEIKhMCVF7FiUG7EzLzW6lUtzh3V3dDCRDhobdN5wdMBPCbpiYZ7SPjU9/LOkuOg2lkufWlXfTA3IVQh0UEF3p4HzvyxfpZuWFf2jhM857rL05rZ299EIOlrDjcdQCZzwLIgTuxdlK/flJkXujlOJpd2tDZIekwv05vBGINIhAOd/XqaSzMkOK0+MVrwbLRcklZeViu2EE5LexDJUQpZvRoqkfW5exFep0WE7GB5TfFNLq8QJsklngd7Eyg4BDEGDfmwiOM358v2TM+P2JkTKYzoaTnA1YFdQQW8Oa1fAjw/6f2qqnFw5KfaoXCbdFaMQZVSfKKdbYDymBxYXzg5ccYoCu2Jeptw0Ny/ym9TYiL0Ooyahs7tX4KRyQf+HJpuJCh5ZkCmvH5ses3J8TrK1qeJIao8RFFZgPB7e6USdNzlZ4r5mUvT65NiwaqVEkFl3opQE7AqUzWC8swEnCueCbTItI3xjRmJMu8fSG93a2UNHOqjM4Z1nFJuMKCG5uCDMnBevejMzKbajubokXWt2gWwiP4ang81E55/vvGRs9I78xLA3xVyGWNfVHNdt9vRPtAHPzwbkR7iUTxZmyTuXFUZtTE+M9lFs2rC29i6KA2RzOOcZZQLpiAd+XDcx2pEcI30vJyWR191cHdbZZyZIx3COFubBBtukMF7sv7AwomJcesxHHLrPqe9pT9FYQDbZocmmiMsi01Oltgkpii/G56UdZNg1ypa2drkVbawQbN4AHXIeuXxcZOPYVOWmxNhIqam7RdTW00cobNGwC0Y4BqGjmBcr8s3LDi+ZmBW3jkvzi0x9PfIuvR3sihDGMZyMB725ND/cNy1VtndsdtrXjr7O6B61Wmrzg2yG4IMgIvpls2fJ2KgfIiNUzWKGO7Osoor4Arbi2fsYtiVOmmZFi8niXGXf5Iyo7xUiTqO5ryelo1dPC/Sx4WwsyAT1Zk4M33ZJYeSelDjFf7NjZIyqkmOxBpygCnGiTYH6P1tpunx85M8xEUqDSsCIA+eZeFhAxzATbViHQB+LkeBkStvE9PB1KpnEbzf0RrR195FQbUXclTIlVQFjiLIsOyH6jfRoGa+8pCjW7AW7Am13LOQswGARl05yI7jOi8fH/JKdGv+dkO6JaqqvVZn9nODkKZY0OJAO9CszoiVkcba8amZuzKakmAiJQd0qaVOHRgcC/eP8GIH/wjHhVTFh0h/yU+PDK44dEBu86EuFNh7jxNTMDLlvYU7Y0by0+M/pXruiqaFeaafAOMYcfhzDPCKlIJvp8va52ZGvZafEVlu66tO7+kxsN50Xms0LsjlgAgBXwWCQJleMDe+SCehfirjsh+5+4GFFYpQitauxkqexwgAY2AkwOJFYMSl0vOlpct+ERNFWUO4PQmf94dNPPvAzHPoxHZ1dfKOHDgbx0DMdXq+PZEZLyeUFiuapGaoHwcn45LkVK9Zu/OVHlbqxPKejz8rw0mBwOIshiXTkx4rBoA8/FCXj3Wdm0D6JEErSo5Wi+L6ORkZrn50wuaKAYTMYUIGg07wwN4xMTZasjZJy7mTQaRti4+Oi3LqujLaOdrqd4GTG0M4zClwMKsLCCEdenPBjDoP2AIfNWh+mVMbzXNqUqsYOho8lIrQh6MBBhYYrzZFC/xXjo7aC03kDnUHf8uY7bxfxaCTfpuuJ7NDZaLjyMJQhiXTIhBwyNUVim5Ii/TlCyvkXSGkVKLNkAcUR09DcSrEGdgIMTQeyGgfpKyZE+NNVnD1CHus2GGiKYWicJKdZldUNLeDRSoN0oAScDvzCBGMDZ+jnpEl68+Mlz0O7r3rllZfrZXxmil3fHdXaa6RRQCEORQdOKglxdTVdYp2dId2QoBL8h06jbf7oow8bFBxvTn19fYQZ5Gq4HQ3RMi6ZmynTzMxSfchi0P/97IqVNpVSli9jeSXHSioJRaAITmYMQgd8wk4zJlFBFmXK2/LjxI/RadQX3nhztY3P8E8yaTp4HRozDHKCofkBmeAkxtzscDIvXVYUJmLdS6NSv3rjtbd0MVJGWu2JCqXByz7rShDWQwqyOT9TbliWH/YSl828+8UXntslEAgLxUxfZF1tLd0GioTBgTww8hnAT8jTlHARKkLjhHjJe6DUnuDz+VtilTK5Q9eZ0a7WMd3g5Awtm5iHn4xLlJPrJ0T8HKfkX0in04+99ebrh5RySWHzieIYg4cxrGLH3TWTU6SueVnKL8V81t+efObpGqlYNFMpYssqykuJky6EtkBdMZAOBJoBCWFCMMbDrHkxwj08NuOe9l5dV3pSTLqpu0nepTVSAiu2Z1GIOIGWFckn87MVmoww3t00Bv3DF197tSg+TDa2p6E8usvkPeuEIYgmgbqT+Vky+2Vjwv8rFbDuplBo+776/NNqHsU1ubOjVaZ30Qk1sPIwsC0ClEGDJkdKyAX5yu6CePEzPCbjyWeffZaXlBiT4+ht5bb06AITbWebXEJVlhkpJtdNiuqIlHEfkQhYr6x4/jl3cnR4emtdhbTb6CAM7tDOM/IUnf/pqXLvgkxFkUJEfwKcgA/ffectg4zpG6ft6RCrrbjyjEbH4DxF3a0CQ/iq8WHqednK60BnfvL6qy9vWv3227F+Q3t6h9bEdFFYZ9Xd2MfSI4VkabayIjNGtBz66YsvrXopTamUJJi7W1gtMAjRgR9nmzBER3FGupzMTBV3hIvYL6htne9LRBFyEc2VrulqYxnAN6CDgxLoCIMA20IlYpFZ6TLv5GTZtzAW3MFgMjZ99OFHCoZdnVXf0sFy0aF/DDHRhjwNGBvoNOfISqanq16A+q5+/fVXt8REysKdOnVWY1cf3R/oY4PLJsqVCMbSyYkS16w02Y44Be/fDBpth1KhSlDxqfHtrc20Ppsf+jl/SDowDzT+FucpwVGTfSjnM+7hMBnbFIqwMT5TV0JTazsJrAQNYQQiHbjygyv/S3IVuvw4yTtA1/3gtBapJLxomt2QWNfWvysC+n9/ojOAOo8JYROTZd6FWbJN6ZGiW1hM2uerXnqNI+GQ3J72Jl6vyQkO49DOWqAtODgxpSRLshQHZELqvSwm+8uXV73UGy1h5dTXVsr0HhZhIE8HAdKBv3AJD/Vu64Vjo+7hshivvvjiC0fDZSJCHMb8xpZ2nhd3DQ2l8+CHxl92jBgML2lNsoJzC5fDfg/kKDYtJiy7qaaCrrGBrkA6huAHIiCbQMfCbPkJIYf5bmNN5bMsgawgJVIcW1ddzjCD/g/wNFDiQGDOYTAezwC9OSlR9q2Iy7yPw+FsiVXJGRR7X25bZzfXBrbJUDuPULYxk8IECbmsQFmdFy/8O4NGX7/qxRd/2fDTl2m1ZUcycNUYDKSzOlqga8n4eJH/4jERm6UC9o0+D2OHRCIYmxAuia0/UUYMwA/sY0O1RMBpBn4syFY65mQqwNak381hM4tjIsMS3UZ1LDjPNCcVDPuz0IE6Ly1SRC4pDNOBffEKi0F7ns/n7YwMk6VbuuuTWjUW6tkmMzAP3F1ZECv2XjM55ps4OfcqBoNx7K033ipm0D1T9d2tSq2dAg482JtD6U34XxjoPOij+rFx4vfAybvHT2PoYqLC8yi2PllrZzdxwHh8th0N2McSlHxy9fgIe6ySu13GY//T7fGalAp5uqO3Wd7WayAUDq4aD63/0fnPihKSaSmi5qxoCerud1589ZUmGZteYO7tCOs0OCgom0PR4fUiHTy0sbTTksQfRsm5Kxh0xoZvv/5KR6y9eZ3dvVKLlwbjGE4CBxOdAcw5CcbjJdmK5nGJkhc5TOZjzz33vDQqIiyNatPwTzR1ENzRMJR9dJIfY8GuWJqrrM+I4C4H2XztvXffdXNp3vG6njZet94eXGgZgg7IBHcfL8hV+qemynYrhewHwN78+t233yNyljOjsbFBbPahjTW0D4I6K0zEJZcUqNRzslQPwRj0zKqVK3cLhcKJdKc+urGljeKi8QkjIJsD+ynSQcNJ7Cgx2gXawgTxG6A3H5HJZEcjpbwwp6EnqbVHx/AxcEJ8aL0JNi6ZlqbAxY3345S8m9hM5p63Vq9uDZPx02tPlEeZvWBjBXa/DtXLcOcX+mMyx+wM2VdCHvfG559b2SiRiCaHi9myY8XHwa4YehIAKQuMx0DHkhylKS+K/wuMHw83dPapU6KVhWArijt6jcQ/zGQG2v9jwK9cmCnvihRxbmax6N+8+uqrNUkRipyGqpLIPgc4o2eZBMb2DEzo5Cocl42N/ELAZf0N5Pvol599UsOnu2eA8yy2+Dn9NlYwzanA9DgepwEdIFfdhfGix5gM+rPPPfssJykuqtDc08xuU+uhE6FPeBZbEfIoSJCjf1wdI+PfK+azVz/5zDOC5GhlcmNlaf8i+Vn8YwSu/M9Ik3mW5qr2S/nM5aBjP3v3rdU6MdMzQd3ZKuy1g+odYhxDeGAwjJIJyRWFqjaQzWsZdMpXq158YetHH3wYbeyszVYb7AwX6M2z8QN1QE6M5LcDwwFGA5MKE6Tk2smRLWwmeZzDYj2MYelxEQ9PKch89O+XzO+J8HcRh747cOnYmUSikyYCA3Jedph/Xob8UKyc/wzEqccwsUCweun82Q/Pz1b2KtydxGnWD9Jt+hEm5ZL5OWEdBYnyqyD9l8HPqDTuuunaSz+fHeMzEG0d8TgHnkFERqMCyYdBenGOfA84/zdDHkUKKtXs5jH/ER8T8+WymWMNKRwDsWvbB6UDnWY06KenylyFMfxDSiFrBYVC7YR4Gj6L8e/FC2d/cemEBKfI2UlclsHPbiBtuD3j6olRJDeG/wmXwbgd0hvh50uIibhx3oxJH85MZNko2gbiBjrOrAOmx9XVZBXfMzlRtC85jPs8xOnBMDaVWjcuP+e6RVOy1hXK7Ta3tpV4PB7I43SFiIIi5LHJ9HS5eXqK9L+xct49EMfEZVL2iPncu3Kzc3YuzI3wiWytwA88uz2QDlRCMTIeboH1ZEUI10uFvJlQDwOTySyaVpA2c/HcGRWLspXE3dtAXE7bgDrgII+DdDYI24UFYX1jk+QvwucPMQwcztL83Ox/zh2XvrZQ6XF5+lqJ2+0a2BaQB640jEuQ2CckK/4boxDeAHE0GAb/3jNl0sT7bpiddUzlbCFOozaQ5kxge4aDtbkwS94zL1P1GotGW47fuSz6VzFhin8V5mY3LiuMJj51DXHYLQPpgB+uSqZHicD4U2pSw9ivQtnfYxiLTvk0Ny/7nuuXTOsqULiJS9sS4AdkgsG/AtsSd6UsKogmc1IlNSox+3ro/LswTCzmfj1m7Jhbr5mdXy4xN4A92htIcyYwRzTox8fyu2enK96DAeE5/E6lUHUMiviS6ZML1143J9vK0tUSh8kACU4faLF/YLWSwoXkgoIw+6QU6VtUOvUJ5Cn89NGx0XcumTnhnXylx0rVAx14zvcMID/A0CKpSp57Xrq4RCTjomzj4TjkR0tBVtqiGy6cdTiFBv1c1xGIPxhwe/bEJJF9ZorkM5WI/U/8xmMyjyklogtz05Nql41P9gstjcRmAJ4OkKv+9kwKE5FLx0Za8qL5n7IZ9L9D+V2ZCVHfpsRF/fNvlyw6WCCH3qxvI55BzkcFagV55MVJyVUTo/vSlKKnqQzGD/iZQ6U25GSkLrzmgpn709m9xAGyOdQZdJzQyYsRgBGr+lQk4N4KdYCGD7TF3mmTxv7rmplZLbH+DpDNwXmK7ZOEK//54W2pKuZtHDr9Y/zOZTOflQrFKxfNnd46RgVmpq55UH4gcCITjQ1w0joVfPqHApBr/C7kcD5ISIi55x+XL2pJ5xqITdNPB9QtkO4ksD1xa/WsDBVZmqMslfDY91OpjG0YJpdIfpg1fcLts3OimqMo6oBsBnh6Sh6BtoQ/FUIWWZIf3pkaLoD+RdkfCAREh8lvv2jhgvfmJ7E0DH1D4FxpIMEZwC8pIJuLoQ4FidKboB9uwO9cNuPGuIiIt5fMGq/OE9uIQ91EPF7Ueafngbob+jSZnaUkC7IUteCY3ILGRqw4Vp8cKb9r/owpry0an2xS+IGnoCv8uMR+Rh5oCMuAjosKo3ASYQM4WA9COQH5DldK77tk0fw3FmVJTSwD6DybeUB6BPIjWsohM9PkFeNSVP8EOj7H75CPNTIs4sGL5o77YmYczUAMzcTpcsL30+UbZRsnPMFpt83Jkq7BCU+I0wgD9wkmjfWf3OysHxaMTbSHgxq0G9RA90A6kEdKARu3GXoKY4R7KDzrw5CHHeqgCVcIL1i8YN6uyybGElpfHXGBzhuQHn5o8CQDP5bmKW1gNK1m0GiPQnon0NeVnJBw+4wx6f+dnsC2+EFXuJxIx8A68FgMcEwE1onx/K2p4aIHIE4rhvG59JV5Y/Jf/NsFU9TJbD1x6bv66ThDLjAP3M2xICcc9LeiRCRkXUWlMvdhmFgs+CovO+3Gq2bl18lsjaDzBup/pAONP5WA4S+M4nRNy1K8B3X4CcPg346wsLCXJ+elLl+cq1KzjcDTQFsM1Dc4UZgZJQBHT1KVFSm5ksfjHYf0PhmffZtEJvv0otnjbMksXUDnDU5H/67E2ZlKsjhTXinjcq9l0akfFBYWusekx104IS/j85svmGoWgM5DOgJ96hTg3ygX6PwvyFW5Z2XJ1smEzJegDnr4uZRhyhVzpo9/fEaKuI9jBn7g+djBeAqymaDkgaMorcmIkVwIbXmwPxT0hVBy/b+uvnDNWKnJ5dW19N/RM0g/5eC2/ziBd3Fe2Ea5iH0RlK/j8aidMhrvkviY6L0Xzx7rUbjawVbsGUDHSaiAjpnpCuv4BNHP0C6vgGzqQL5L5GLxXRcvmLkWbEUH29wKfWxwOtCuSIkQk6snRNrSwwXPs+l0tDcd8OtLT0q86MKFM3/I4hm8nj6kwz0gDwQeSckI57lmp8m3RYhZD0HawIFggYBVPmP8hIsvmJpzPI3d63PqO8G+9Q2Qb1A3RC7kkFmZyr7x8aLnwWnGOnhA/34rFrMfnjg2r2JGssjHtQzODwTKd1qEkFw5LsKSqOR9KuaylkEeLqmI/3lBRsLV1168sDpP5iZeHYxjroF3DWF63F1ZkCAjlxaGd4yJka2E9AHbJEwkOjxtYuH1c8alHUT979J3BG3FM/Po32k0NUVhHJsgWxGhEEA/pfZhGMT9+sLFC1deMjayQeZoO+t9FfEqAVmcJW2akCy/l06nv4/foP8/Hhcpf276pLHtU+LYAVtxUJsX8mRC/8iJFpIZqaLuWBn7HRiD1mEYk055v7Aw/96r5k/qzhSC/u9rIz7PILY7ZCIC5+WicTFkWrLkkIJPcDw+jmEqlfjNaTMnPbZsTEyT0Ap6dwgfBLMMF4HdnCpunZAie5ZOp/4Xv4PO0/DDFEvmTp+y96opSR6qpoY4bYPbijjHkhEJDm+W3DI+UboK7DOUCyfooebExMR7FkzK/XxsOMXm14PtjmfpB2kLLurNSIF1arJgt4jlAx/kVxtrT2Fu1nXXLxh3KMoD/cOoHrKPobM5NUVsmZsh/1Qq4AZsLCaTuk8lFV6Yl5lSe8G4RMLS1RG7eQhbEXJOjxSRC8dEGHMj+a+zmEwYhyjayblJX2elp9x22cJplQUq4kfbfbB7HvrlxE/GJ6vIJeMi2uMU/Ac4HMZe/Ao+xKHszJRLr1867Wg8FfzKs9iKQtD/OZF8+5yssM+4XDb6dIGI8O/d4/PTb7hpYWFTmKu5f0wfhB8Qj6QCHUvzwjpSVezbQTYD9hHktZIvEK5YOmty7xiln3j7TtpYp9OBQP2fGycB+Za1SEWM5xkM6hb8LhXyn8lMTVv5r6sXdseSTmLXdQbpOKMt4If+8Yw0BVmWqzoCagPH9EBbwDj27awp4/++eGxSa5i3g9gH8WNO0qHiM8nivPCO1Age+ue/2lgRYfI7Llk8993p0RQjw9AI/vHgd8KgqOGulAvyFBWUS988EqgrdDAY3ETo6LUmKgRPg9AHjNCTgEh0jcH8t0OlNU/vOVoeXm0REI4cjAcaNUAs5oFnM6amyhzzM5XHw8TsR6CyAeJOBcS9be2mrct/PNQcrufGU5h8MTQTihm60bjSwIfOL62dnCy+n8tibYA8cCQ9DaCIn377469u2dLgVNIUyYSB5z+wDhCGM/RjgEkLs6S7MqMl6Ci296fqB5Qvtdgcd5VWN9zyy84jyhMmPuEo4n6lo38SA2cPw71Tk0WbInAHA4VSFUweALaF3mJ/Z8fuvdeuL+5k65lRhBGgA8IC4TgLCoowW27IjREfB6bPhTww6DT09PSu+mHD9r/tbfPIHfxYwuJwAnXA9Axw/sFo8l5ZGLE5MZx/J6RvDCb7FRA39nhp+eM/7iq+vFjL4HMUCYTBYMD3/hvdRTwO8sM4O0X4QYxCgBMIumDSACB9vMXueGPX3kMLvtlXSzdyYglHJMeQQDjmESkJnDFxguGzLVzMwYHpNDosfktYeXnPzrKy0vQt1XrikyYDHbxAHZAOdJpTwnhkWUG4pjBO/C4I/OPBpL8C6pFSU1///C+7SxYcaPdyadIYoIOJ3wOzuXIBl4xPEPZNTxJ9mxQhRkUamAg5FRA3b//ho+99tKFonIYdB3QogiGBMBIh5aFMdM/JUD3HZNJXB4N+hc3lmqTpM32yfd+hlDVHQWSU6YTN5UPa/rak48oPOFhzM6Wa3EjeoxwOJzC4nQqD2XZFW3vbih93FCUc66VTGNJoQsdtYpAe88BJjJnpMrIgP6ZByqPcyKT85iCdBNS1cN/BI+99svl4gYYZTdjiMPzaHwY/PCsJRnD30vxwMOYpgYHpVEB6aZ/B8PSeIxXXfLmjXOySphC2QAIB/fxAQxgV4cKcMH2GivWtmI+TW5SOYPIAIA9KS1vbi79sP/TPPc12oU8cTxi4FR8ywLakg2wCL/3XTYz6ViVmoaFwWh9DQDxBZW3j1o++2zSu3hdOZUujAsrrJIQwSBfGC6yXj4/4HPj7r+DnXwHpM602x1vb9x0t/GpXOc8qTOqXzSAdKIYxCiE4mxHmMdHsz4QcFsqFOpg8AJfPVXiwuH7V3kNFU0vUhOYHOujBs2LYlriVNw30zXWTY5viZJwPQec9Hwg8BVAPcVN75+53v/glq8oupbEU8YHZ00AlAKgrJiQIjWBMfw3GKOoKvJXmNEAes/bsO/zWZ9tLU9SMGCpHDHRAW2BbYi4JCgFZVhjZkaag3aoU8QMO76nw+P1XtrZ1P/DDhm25hzs8VL8sidCZ/bsiTrZFbiwYf2OUahgU7qZS6F/3p/wNbp9vdkV184dfrdsWV2kWEC7oChrwMVAH0LBiGFQmJ0s9s9PlJ6JlnJeBxoDDeiog7sKN23e98tPBupReWhSVKVSAnwR0gM4ErpA4pZAszJA2gow/BAPsT9AWA3S3y+W59/3Pv/nPrkZ7jEeSRBigKwJEAAKyGR7Qm8fHJ8uvhvR1gYAgoByWl/j/3tzW+dDHP2yOKdNzCAvowJXnAB3w47GAH8kSMi9DXhMuZjzGY7MDEzonAXFYB8obn2htbr59X2WbsMMnJyyxKsDTk3koYGSekymzzEkHZ5PHuAzk+zS5Qrjdvpe++2X9VWtL1RE2YTzoCmEgLQLlKknJ9U9NFh6Zlxv9GNCxPRBwCiCuqKOj476fdx69dUuNWU5XJIFBxILvvoDOE3HZZFKK1Do1QfhNWqQIJ+g6g0kDgPSSnj7LC6UVZVf/tPcEr5OoCFsS9qts9h/DY5ELC8J9Y6OFPyvE7H9SqNQz9T+/V2f6efve/TN/KuqiuaB/sIAOTI+UoKOYCuPYolyVKTNC8IOQy7ipP+VvwHrUNTQ+tu1QxQ27Gm1StyCKsEBXnNSbHODH5BSpfUGG5L/xSuEAXYOwu3y3N9TX3/vJhv3xdVYRYUoifl3pDIxjYDTNyVCSaamy6kgp+3owpo8FAk+By+Uac6Sk/PNPNh5N76FFEa40HCoX1BXwvygZF1fiGhbkhOEExrfBZL8C6KB2qNU3b9hx+Oltlb1KlwQM40Bb9OdBo4PzH873L8hWlOYnSG9hUqlFwaS/wun1vd7W2nbtO99ultbYxIQtjwF+4CpMfz/ls8FpTpDixFQNOOBXAq/K+lP2w+fzsZo6up+rbui4fs2eYnk3LZxwpBH9dgVkgP9WAk9nZcht87OUG/hsBtJyWh9B2By2e3/ZvPehn4va5HYB8JQvwgwCdcDjaxnhXO/MdGn5mATZv7lM5oFgsl8BZdFNJvOnr3z09cXFOj6HIQedF1hN6pcLLpNOJsSLPIvyVBvAoL8G6nDajZKQPrzPaHq7qKx65prdJaJWXxjhyyNR5QUm6PB/YWIumZetckxKEHwG/Q3pCEzonwTkEaHWGp5fs3XPZTur+zgOQSxh8ISB417YFmiMZ8dIyfxseVe6irOOz2HeBXkMmB1tbGr5+tOfNi8rN/K5VGl8cEdbPx0cRmDi1n3DlJiv5QLW/ZB+wAwtlJV1+FjpW99uPzax1i5hcORRgbKxDgiZgI27Ofomx3NfiJYLX4M8TrtRDOLN1JvMj63dvGvKpgoNwwZ2HhP4EaADwpGn8UoBuWRMmCFVyftCLGDec2Ye5j5z5r6qxp9Ly8uTD3f6CRV1Hu48CtYB7+DJjOCRi8dGNqZFCD+E9CsDAacA+lFBUXH5uyBXuRVGHpMhifpVb+IkBk4qTUmS9I6N5r6TFCV5E3RewPk/FRD3srUbtjz2/ZHWbLQVmQIp1L+/DogEcP6XZMuaJ6Yp/84Axyz4+VeAfF9Q39b94vpt+1J21lsIQ5USsN2xDvhDmxfvo1iYLW/KiGQ/RqWwAk7aqdAYzdfW1NS/sG5vWcQJE48wZcAPXEGH9KjzUHfPTJM6p6ZK2yLF3OtgfDoSTPoroKwr12zY+uhPR5ozDZwYwhLIgiEQBr/AueocRcPsLNXd0Jbr+0N+A6RXdfXqPthz+Njc7w40sb2yFMLiCQJ1gP9Du/bfJbQoN1yfquJ8xGfTUX8HnPeTgDyktbX1T27YX3LD/jaX0CcC+Q76MajzuKA3JyVLnRfkyj8E23WAbYOAPBSHi0p++WjtngndjDgK6opTgTuYJyQI+q4cF/UJj8O6P/j5V0A5GTqj6cvd+49lfrmniuGSpBKOUAoZwygLdOBQkhwmJHOzVeb8KM7bMCY9C/WwBJMH0K3TLW1o7Hxyx6HS3FKNn0bEccEdO/1yhUc5cNL0uskJjRFC+mPQNgNsE6AjqrGlY+Mbn/+cXe8OB9sk+jRbUQq2yYQ4gWZejvKrSKkA++lp/QMB483UXQeKPvt4Y1GcjpdIuKfaijgeq3i4MNGeE8X9j5DNXhNM9iusds+tnT2d93y/flfikW4gXY597Dc6wI0hBYlycmmBqiNJybqBQmXs7E/5G0C3XVNR1/z8h99viq5zyglPEQsZ9dOB9cDj5NNTZT7wbw9HSbkvwHi8NhB4Cvw+9+zt+4699/m24sQ+DvgxQvTH+tPD/0lSONjumdKq6WkSsP/p66At8PNp6NObn/rk6+9vOdBBVD5ZYnCXSj/QxsIdbEtzZOW5sdKFlEvePOJHg2VcgoxcNEbZFK/gPAPkfgcZnyawCGAU7ku4orK+9ZlPftoWUWOTEBZ0QFRjeB55YV6YfUaK6Ccpj/1Svd9fnUKlDlh2gzxQA1/8/Zq1j24s12b1ofOMZzrhY4yCT64eF9ZZmCC5FBTQ4UCCQQB5wIhGrlu5+qNHDnSScJoiJbC9ig4Smx8r9F89IXJ/tIx3PdDQ0p/iFIBzAy2m8PrJTTUNrQ9+sW63CA1JtiIGdxiAYxLYAuuenSk9EClB5596NJjyNEAduBa7+62tO3ZeuvZYO98AChHPpqJaj5XxyTWTovU5EdzXGAzap1CPtmCyATDqdHeu27n/sa8Od8sYYekBJYBn80BgffOz5AcnpyhuhPQNwegDAPVIOVZcev/X245dVWPh85iy2MAlWdj552aHmWYmC95Ribi4SjBgSumJJ/zUJ58kYSab+9Odu/bM+elwA0XPjQODQRIQtghQhFeNi7RkhHE3iPn+BylUbmDl5kxAHXJ7tLrVm3ceHPdzcTfTJ0XjSRAwhHOihP5lBar6rCjRyxD1S6jHoNdPQx7J9fV1D3y3reiag11gN4KjRQHjicukkUX5UY65aaJVciH7hbOkRxHK3bJ99+pv9lZN7mXGEq5YEei8qNAX5yq65mep8LjLx5DHgKuOIT1OG05Q603fbN9zOPq7g03EJwfnGYwOvO0zLYKP5y21+TGiVWw2E3cxDArI59LKmtpHvtt2NOd4L42G/MAtpUjHvEylf16Wcp9KxHwE+swRqMegVxVDHmlFx0q/+HD9wTHtlEjCk6Fix4kQFpmYKFZfMT7qJTaT/lJ/7IGA9BEavf7uvUcq/vHjviqxgdvfFhRQiLi6urQgXDs+Tog7GN6C6Gb49wBHDdvTZrM8+c5/f7z7QBcR+CSgEKGP4dGajHCBZ3Ge6mBerPgSSDv4lgsA5BHT0NT2yWv//Xlioz+Cw4U+hgoIt8BOTZEZLx8f+SWPRXsI+pg5mORXYPnwr1yD2fbQkeLyCz/dfJxlFiQQNipEoCMZFOHSgghjdjj7EwGH+QrUY7BJCMxjbLem74VPv1s3FRQ7jSIFxxcUItYDjfHLxkbUxckZt/v9tBIwyAcYPQjIJ6Wzq+fZNz776ZIqh5LKlMIABbINBjiZmCCygQH5HvADJzwHXZ4P1mPmmk3blv+4v26qkRfPYAjkgUEuSspB469zaqrsAZCJb+HbYLKJ+/MmmmzOVz/84oe8fW0w/kEfw217aPwlg5N25fjwrpRwwQrQgW/3pzodkAcdBpGFJxpaV3/206aYaquEMLGPBfkxM13hXpqr3A6DFOh/UgbfB+h/BOQzecuOnat+Ptw8vosSQWWi8QR5RIhZZHZWmLowRvBvcLYCq0+DAdKzvV5y/TuffvnQjnprPPax/u1ufpIeISBXFIaXZ8aIQf/37xw7E36fT+hy+5Y1dHS++tXanfISLYMEdAU4KDxwTKalyb2Ls+Vl4RLuKoj+I+QziLHgl3h8/kf2Hjhy8w/7qkVtXhlhiZRQA2rAUbygINw4KV7wKYfNfA+i1w3BE6z0Zd/+tO7pH4/3RDtFiYQJOg/pSJBzyeXjI8rBmMX+cTbdraitrbrxxx3F9x7q9CmpsvjAYI0X/k1LU1hnp4i/jlPyn4Q8TnP+TwLSyy1236qi4mNXfbergtXmAzrEYeCg0AJG08IcpXtyomivQsS9FvIYMGmKgDzC9GbLR5u37Z3xS0kX1wZ9DI1ZVIZJKj65dGyYOi+K/zaFxngD8gjsbDkTkIews739rvX7i+9aX6GTUGVJhAnjGBt0Xl6sxDkjRfzTmHgJrq4OOQ5CHjcUl1fe/+WmQxm1NjGFJYtGyy1wVn5Bjgp1506ZgHE3fKyBfHCpaQAgj+yDRSVfvr9mf3YvO55wJSro54SohIHJrbYleWGrQFcMmPw9CUjPU2vUt/y4ef9DO2v0CpcogTA5eJwLF0cE3ovzVUVZ0WI0QAdM3CJANnkOv/+JlqbWGz/8Yau81iYiTDmMxxRaQP/PSJeh814VJ+ffAtEPQz4D9D/UQeF2u286WlF79/s/7VL2sWE8Bp6iw4gX/i3IVppnpso+47DoOFmpHiIPvt/t/vsnP6x7YFuNPtLOA8eXyyc0sLIyokTk8rGqwxmRIty1VRxMMgCQh1zTp3nm1Y9+uLrcJBTiRBsez2AxqWRSotR53cSIzUIe+1+QR3cwyWkAgzzR6fHeW17deP0HP+7gdcA4hpMyaBArhGzUN47pIBfw38shj4F2GgDqEKHRGVau37b3ki2VvVy7MCFwBxW434HdTleMj+xMkTGW05jMTRBdA/kMMIYhD4ZWp1314Ze/3LK/h8lmKkFvgq7AC/8ywvluGMe258ZILoe0pzk2pwLyGH/4WMmTn208NL3NF8ZhSSMD3hFOxszNUOhmZ8pfFXEY6PwPyAPS4sxJltFsf2nNlp0zNpd20WwC6OdgV6BRj3fwXDo2QpOm5H7AZdFWg1MwoD0hj4Bt0tje8853a7dkH+oCkZKBbIKuYIFxUhAn9l2QG1aSGMZ/HOLuh3FssElonFErPF5S+sBPe8qXgs3LYME4hnTg1mq8rHVepuJZMY/1OtAx6HXiu3btos+YMWPWZ1//+MzWE5pxJj7UgScKjCGxCh7o7rCWsYmy2yDqNvg2mFziDOf4Hr35y69/3hS1q8FKKHLQFWwO7qIkGZECXGxqyowUrKJS6e8Gk50GyIMBtvsNR44VL/9lb1lslVlAoUuiCB4HCFw6nhfuBAdrrZTHeAWi4w6dAfofAfnM2LB1xxs/HmjI7mXGELZIFvBBIiRs3BnTeUF+5J0MBvXH/tgDAemT1Nq+Fdv2Hl28vqSTZ+XHga0oCuibwPG1XGXPmHjxa6Cv0MayQj0Gk02+Rt356Mdr9tx2oN0rQP2PEzu4SygvTuyclyFZmxUlvh34edrk2KmAPOIPHCn+/JN1e8Z1M+IYHBnIJkDGY5Hp6bLeqyZErqYQCtrNA3QmpMVKjVP39r1wpKxqyufby2kOcTJhByZ2fIE+tjg/3JipYHzE4wZs78EmyFC+53X1aJZ/+vPW8Yc6vDQayCbej4A7sSen4FEORXWsnIdygRO3Q7VFSltHxxvPvfft/C4GyJUEbF6QKzz2NTVZYr5hajSUT8NFzAG2KgLS46zc3LVbdj379e6qArMwicoWygL8iJFx/BfkqxqnpioGnfxFQHq2y+u9zGKxP/LBN7+kHWz3EGrAVmQFjtakR0rIZeNUHSlKzn3glwyVB/axi2tbOla99cWa2Ea3gnCUoDehowuBDtB5XqjHFgGH8QDEbQK+DrpED2HTNm/f/eZ3+2tyNEzQ/0DHSdmcl43HF8S3hwnZP/fHHghIzzNb7Xd98Pl3t+xtdUcTeXLguAvmgUeErp8cWRGvEOBibguVBYNbdrTQf0GBsjVewQPHhPY5BAxq/MF3dL6+jI5UPXPJvMn6LKGZuPWdgZntmRkK3+w06RZw/lGhlw7m/CMgzA2/by+7cNkTi7JVJ4TWFuJ1mEiiku2bHM+tTJRzHoJYgS07QwHS43tnbz90x02PjVN6WkhfY+CMSU60yH3lhIhj4PzfBnEGHVQgsR/CeiH6N8nx0Z9cNn+yOUtkIQ5tR8Cgn5WpcMzPEG+JlHBxC+uAWf6TgDxsfA5j+YWL5n1zQWG0iW/vIE6rIXCO68Ix4Z7MSN6b4PzjVqwhjR6EUCJ58+Il856fncTq9euaCJPqB6eZ75iXLvoJnH9syyENSASE1xUW5L1yzfzCH/OkTofP0EGELCoIm9I2NZ7/DTj/ODAN6qQ99RTFB2FdQi7j4ZnTpu68Ynq6W4xbvGwmcJp55IL8cMuYGME3YgH74aGcfwTkURYml94zZcKY/Yvywx1scwuheByB1dWFucr2rCj+0xDnffgN6rwjIKw+OTnl6fnj0r/Nl7msHpArMYeGW8RBAVG+AucfJ1LOlh75Wjp/zoybrp+bc1DlavW7zDpwsLhkUZa8B5x/HBA+gTgDjHkEfEfFckwpFDw0feKY1gvGRjnYxiZC3HZQhALvhXmq+rEJkhdYLMYH/SmGxPqstNTnrl0wuSxb7PLbNW2EC4P03JwoMiNVcgSc/3+Dw3sAyhvU+UdAWM3Ywrybrp6bfzzcg1vHe4hKxCHz0sWtCzKlT4PxgoPKkID0XQqJZPXSWZM+vWJ6poVlqCcUoCMlQhS4NyA7govGPE4KBY6kBJOdBvju53L5T9146YLVEyOpRoapldD9XjIuQexZmC37PjecC8Y4OW1F8UxAHm1JCTH33n/TxZviSKcVt8byWHQyKUlsvmxcxFpw/p8dzPlHYPnwrxNiAfetCfnZ666alWvHbXv4rFGsHM/rq4z54eyPwaDHVcUBzj8C84Df0XCFbPmyRfOKpsQyfXSgg3hdJDdGDPKt6IkVM8CIZWwfyvlHQB51EeGqf9186cI16Wyt220A2eTSSWE0p7cghv8ZOP9oNA2+Nx8QrMfOCxfOfeDSyUkbJfZWq9emJzFyLhhuys5JSTIw5ilrIM5QsukEpX5cyGWuunjZwtppcUxC1TcRn9sFOi9wz0lzmor9CFiJHwWTDADk4YHxdFNWUswD/7hsYdcYuZPYQDZ5YNBPS1fituYicP5xB8Mh+A2q/xEQdmD+7FkPL8iPPhhG1C589isGnOYZKaKKyfGcxyOlnM3BqIMC0jtoNPLtHTdd8wzQ0Y7HAbwgm0lKjv/SwvC6zBgR6u5BnX8EGMgmJpO2LTk6+sXLF87onRDuJ47elsCq5OQUmXd+puxouISDu4xwEntQ4w++6+lUysqC3NwvFk9INsYydH6/zUCkXBpOjrnHxYk+BucfHe9q+A3FEzRkPr30giWPLsmRtxNtLfG7HSQ9jO+ZnCCoBIf3cQgfTndrUlMz3rli7sSXJ0bRtBRDG2FRfWRqitI+O0W0Hpx/HD8Gdf4REKblc6gv5+fmbbl0RoYlhq7x+6x9eMkdGNJKHYzHPyo4dFxRHNT5R2CYRMC/5+Klc9dcPD7GTjc0Bp6ITQVdAbrbnB8jfIVKZ6L+HtT5R0CYKTI6+s0pOUlvTYllG6jGNsKmeUl+rMg0M5n/DbQF9tGzjoMg398V5GQ98/cLZtTE0DRer7kX9D8d7QoyN0uxTyZg3gy6ohzyGdT5R0BYxaTCvJuvnJNfoXK3E7dZGzCa5qRLa8BRe4rPpg/ZPxCQ3qpSqD658eJ5byzKVqgZxmbQ/za8uwb0v6IcnH+UiUGdfwTIppVNpb6dkhD/1i1XLO5K55n8PkMX9DEK6DypZ35WWFmcnIdbaPfDb1D9D981DAbj/eTY6NcunTvBGE26iVPfTVRiLpmWLHXOzJB9Bc4/7irBI4lD5WGhMplvXLJkxopZKaIutrWN0EDnpUdw7RNiOPsVAvqzEK28P/bggDy0CpnirifvuvGtVHZfj7uvBXQ3lYyPE9qvmRC+G5z/eyHOoM5/PyhNLDr9o7TEuB+vXzbdHE16iK2vO+D8z8lSmKcnC79TCFkoV4PbaQAI61JIxc9ctGjO+tnpUrAr2gJPxGbFynBC3xAvYz8Fzv9XEK8XfgOcCgR8d8ul8gdvvvqij/PEYNiYOsHBopBxcULrwhzpx+D848TtkM5/EMcmFOavuG7R+E3x9F6H29gNDhbIZqrUPDNd8ik4Ke8OlQd8Rx5ViQScZ5bOm7lvQU6Yhwv88DqtJFElwGN4unQV6zUum/bKYM4/AvJAO+1gQpT8voVzpp2YEsvwMM3thAGqKSOc51+ao6xLDOPhxNTGwZx/BIR54XdkTH7eo4vHp29M51ucHlMPUfIZZFKiUJeqYH4Ezj8u0AxqtyNmzpwJYwhl6/VXXXLXwhzlEZG1xee1m0m8nEvAPuocmyBGvTuo848I5E2hFCtEvEcXzZneMyuZ66EbWgiDeEku2O4X5SlLMiNFIBO0ATsbTwLycIPt/u2ksQUvXT1vQlOmyEHsfe0BXTE/NxL4yt8q5dHR0cMJtkH1PwLCdi+eN/ueC8bHlyvdXcRl0RHwG8j8DOmJRVnKR+h0yoDV2VMB6RtUctnTFy6Y/tMlkxJtRFtPqH5XYIJtbqasd0yMEBxWKjrNFvgNJZsWhSry+aVT8z4YH0k1of7HJwvHJ4jMC1LFX2RHcx8/m/OPgDyaJ48vuOf2y+ftj/S0u5yGbrBNwGlOEesuLgj7jEIoaJsMqjOxXuAUloQpZS9OGpOz++rZOS6OsZGA4Qz+GB/okOsKojkfg/OP+nvQ84vwHXm9KSJM8czSOVOKJ0TR/RRDM7SFm0xIlpOFWbKGWDn3Joi3G35na4u6mKioG/956fxtMf5On9Oohj7GIONiOR0TEnFXCw39h0FtVQSGQf/ZsmzBzHuvnJGxT2RtdqBtEqcUeJbkKhvA+cddMUM6zZDewaBSN0pF/HevXDa3bnIU+PL6loCNNS5RRi4bq2pIlnMeJBTakJNCkAfaCmtS4yIfuP3qZT1pbD2xazsDL1xNT5PjAuJBcP7B/qecGMr5R0D43vmzp9y3sCCuRO7u8vjsJny1wD8rVXx8UoLwAZWAtTUYdVBAequAx/ngnltveHtCJOmg6RsJ8bhwJ7bv2klRtfEKNi4q9+vdh74u81e0G9w+jwdnaELCsUadqEdreKKorKrlybe+Mr63pcrcrDEf8/t9s4JRQgIM+re+8+m3LQ9/uMV6vFF9HP6eFAwKCRBfZLY7f3nk5Q/9939Z7K/tNFmcbuegM4eDwebzxdrs7lcOHyvrffTNr41vbqi0VHWatkO+BcEow8Ln86WazbZP3v/ie/Xdq9ea9lb36jUW+w9Yt2CUkOB02l+5/8UP/Xd9cthf2WnSQvpLg0EhAeJnFheXfL3y4zXGD7eUWVvUlm/wWzB4WAAdGTqzbcMPv2zS3fPWWsOWii69w+l+2+dzJAejDAuN2Ty7pbN355tfbfDf8sZm/+F6jdtocwXO+4cKqHPSngOHNz75zk/Wz3dWGroNttdArn7bzx8CII/cvQcPld750lfGnZWQg8NzD9AXHQw+KyAt3eZ0Xt/e01v98U/b/Te9ssa/v17XB3W4H8JwEm1YQDwO/K7dc/BIxSNvfG1+d1OZqVnraLC73fOCUUIC5JF3pKj4+J3PfWD89nCrBvMMBoUEiB/X0Nz22dvfbvbf8uo6/6EWq99sc62B7+JglGEBcZl6o/7ZVz/4quO5bw/b6nsMa+Fb/76kEGE0Wse3t7d//MCL75ve3lrTZ7Pbvwd+jAsGDwsoL7u9V7f9g592+m956Uf/LyUaf7fO9p0f+m8wyrBo7upd1KPVHX/9oy/7nvlqv7GszaA3O1x3Qd64uhISoM6RZSdqDjzy2ueWD3fU9EDaJ+GHM+AhAeJS4Hfrf3/a3PlPkKt1pT1ug8V5yOf05QejnBW+tjaO2ey8XK0zVL383meGBz/aadhXrTE6PZ7Lg1GGBZTPMNld/yyurGm//8WPjW+uLzN26u1lDofjkmCUkAD5XPDel2uab31jg399qdpvsjnfhG/DX18bhEajEUD8f7310eed97+/2VjS3Nfo83muDgYPCyzL4fLcV1LV0P346i+Nb2ysNDT2Wg7D9/lPPPFESDxt7TEkWBzud3/atNN8x5sb/d8ebPV36ay1Pr8/MRglJMDYedcr739pfOiDrca6bnMR1iEYFBIgvrSuru7Z1z9bq3vtx0OWJrV1A8j2ePgekr6xWJy5Rptjy879hzw3rfrR/92RDr/R7v4S0vcvB4UAp9OX26XWfvnOFz+a7ntnrXF/rUYDuuITyGMk8i1vbmxc+fpnP3e//N0BU1m7+SP4FrLurvP5WNDHrvtly67e65/5wv/RzgZ/u9bqdLlck4NRQgKUOWXX/iPF97/8X8v3R9qa4O8rgkEhAeKHWSyG5e9/vaZuxec7rIfrtUUgm3+HMUAYjHJWQHqa0e589nhVo/3GJ973r1pX5W/rs3Y7Pb6Q5bu2TRvZ2tX7wp4jxX0PvvxfA8imsaXXtA3qEPJ4DPWg6Pv6nl39+c99L3yzz1bW2vczfEsLBocEiJ+u0eoPXv/Ia77n11b5u/XWHrvTvSIYPCyAn1l6k231niNl+juf/9j40c56Y1Ov5SfIN2Td7fL7x7R29mx4/ZPvdY98tNV0vEWvMTvdKyHvkPiBQJ70qjVbb3v2A/+TP5T7O/osHfAt5DHoO0gP8Sfu2Xfo+6ff/9H8+c5qXZ/J8V/4FnJ7+n3+iT1a4+53Pv9B/8iH2wwHant1Vrv7aaAjxD7ip3Rq9Rc1d6obn377G//DXxz1FzdqrXa7d9CnvIcC1Llw296De598/xfbt/tqOqxO73MgV6pgcEiAPKZ8/f2aigff2WA6XKvuMVsd/4FvIdm8oOtYJqv9loa2Hu1rn/7sv/PDff6iJj3wwxfyGARlSXw+/72bdx2oe+D1b8yf7awytvXZikFXTAtGCQmQz6ytO/aU37nqS+PG4o5u+HtuMCgkQPys6rqmn1d9+ov/X6u3+I+1mP0Wu+tH+D4SvSltbKx9bdX7X3e/9vNRa12X8X34JgkGhwS93jy7pq5uw53Pf2D87+4GvcVufx10esj2P5Q3qbNXW/reT7v8N4GNtblS44JMvoDvIY0hEI/RrXEsbWjpLH7xvS8Nz397wFTVZdFYbM7rIez0ywXOAoibePBIyYl7Vn1q/nJ/M9pYtweDQgLEZ4EcPfjVxt26v7/4g39LZZ/d6nBt9jv9ecEoZwWkl5udnmu7evuqn3v7M+PDn+wyHm/WGRw+9wXBKMMC8qD3mUy3FJVXa9F2f2dbjaHHaC9xu91zglFCgsdpu+r9b9b33vzqWv/mCo3X6fauxLyDwcPCYvGHQfx7X3r7k85H/7vbVNmmq3Y6PdcEgwOgLP++0n/5+AhvrJz7mIjDwplMfTDsrABlxrM4XBe63I4It9PL4PAEFUIufdAz+0PB5rfFGLqtC0w2e5hKKSsX8TmbqEPsHDgTOBhbnJ4b95e1vLqrsoNC4cvJ0vxIkhLGVQsY9CvZbPreUOpiMvkUPuK82G63iLxeP4PJ45YqhLxNI6Gjr8+cRWFSp1tNJoFULHFyOMw1QEdzMHhYAJPiDlU0PfH13tq/sSQR5LIJsSRBwark0ug38njMAecdhwIYrpldnb2LCJXCVshE61ksVkkwKCSAIZnv97um6c1mhkQk9fA4vp+pZ1n5PxNWl29sdUPbY1/vb1jq50rJ1VMSnGkq7ho6xfcYm80eclXvVEBbUDQ600KD0VgoFAisApn4Wx514LnR4WB1u5ep2zvToqIifAwG46OQ5RoUmcXiurRVo3tmU1lHYpfeSa6ZlW1IVbDf5+M2vyFm6c8E5tPWqbuQzaYk8bhsH6FSK3VM5s6Ys8z8DQbIpxCc51l8vsQhlQreCH4OCShXR6taHzpUp76lSecll07PImkK5haFkIWzkCHxAwH5CPR604VWuyNRLBR/LxCwTgSDQgY4mCl6o/liNpPpZLEER7lc6oCzp4MBysbBY2xxbfvybWWdS7qtfjIzLx6fk1kvoHsfAxkv7Y85PIxGx1Im0x9nsdg4dDbbLeJxPoR+OugOhMGAWyBzcwsWQf/IpjEZptgwJZ7BGnIF61SgPHg8nmllzZpnDtdpJtb32sj4jBhcUXPKBMw3aD7GywLBwLPmg8Fsc15ms9pi3U67j8ET0hQi7huh6k3EsWPHGNGJyddwaDSl0273y6TiKiqDMeDugaEAtPAbmtr/9nNR84PtNmbU9Jx4vAfBJGJRn7CY9B+Eh4cPuVPnVEA+VK3R+A+zwSSSq1R6IYc1wslCNd9qFV9md9sUVEIFfcWqBj2D24FDApQf2dGluevHQ3U3Nxjpoln5CWRSAr9axmM8TKcHxrJBV7LOhNVqjdCYLNe4rE5KZFR4A4/NCFwwNxLYbLZYvclyIcXn44eFqQ5SqZTA5aChAJ0sdZ/51f3V7bO3n9BSlk5MJ/mxgo3hIvZTIBeDHmEbDNBHMzRG61Im1eOTSCRmBo2B42DI+h8BbaoyGAyLLDaXii8Sb5XwWUNuMz8TKFdOj2f+V5uPvHWo1amakJWAO/KsERL2P5g02qDHOYYCtMn4zt7e2UwWq1slkXwS/BwyoC4SrU63EGyCRC6bWckX8LdSKdTQ5NrnizVaHH/bdLzxwd2V3Zz05HiCFwzKheyVYi5jdahyhXXoM9muY9P8TKfTTfEz2aVyASdwMWeowDFdb9RPd3m8Yj6fvVUpleLKaEi2jc/vi9YaLPcfqum5bePxZlpcbCyZl6UkiUpOGZVC+4+Qyxxwx9NgsPp8kWa99QqP3UKjMOgUnlBcLOYwBtyLcTY0demmKQSsfIvDyeFxWQZ+wDYRhKQvEdCWuTuKat75/nDLxLj4+MAzpxmRgh0MJv1uFpUa8nhmcTrzLGbrIuLxOyUS6Q4WixLy+IOwu/0zHA5Tnt3qpAp4Qi+fH1h1H/IY3ZnQmO2zapo63/r+UHOaIiyKLCuItKaFc95m0t0gV9yz7rI5Cexnaq1+ttFizedy2N2RKtl6kO0hdxoNBbPZdrlG0xcfERXuYDFoHwAdQ+4cOxVQPrPP4Li6oVvzyq7KLonZxyRXTE5Up6h4T7AZtG8gH9zhOyyMRp/M5bHO93icsQIe28NkMo+ArYfyPeQuocEA9ZnT2NicHxapBLniD7fD8zRA2ryi6rb7dp3ovqbTQiFXTk0lWeHcLXwO/T+gewfczzEUIJ/wvr6+BS6PL4rBYX2nEIlqg0Ehw+byTezt6pgqkkg8HBZj3Qhsbrw4bP6JNvXyNYdbJqitPrJ4bJJrbIJ4M5/BeJLFoobsR3TrrEvZFE8KoVHofkIzSzzcLynS0PiJgLpQtFrTNQaTNporkFsjFELckR6S7Q46n2W02Bc1dPY9ub++L6dJYyOzC5JJfhRPK+cz3yU+1zs8Hq8rGP2sMDudV9hMpli0j3gSuVfCY781EhsLKKG0qbX/krJ5PLvL6ZfJRFWQfmMwcFhAO4hKqxtv3VzacV+3ky2fnZ9ICmO47VIh6xk2jYY6I9S+xtbqzDc4bGaxUCnvErFYp93tRLls9RH/xCQpWQzOc6KEeR+VTn0fKhqyUfxXAIiSGK32W8sb1Y9+vqeOq3ZzCZvNAqeZi2fkPPlx4m4unX4znU7ZF2pD/VUwm+0zqtrUt+yoUl95qNlKOFw+SVTxyEUFYTDQ8opZFMo/YJAYkSP/V8BotY5v6uh7bVtlz4TtVVoikihJkopDLikM96RH8n/kMhh4+3NIA9RfCaBjaW+f9YdfilqYu+qMhC+UBC4xWZAtt2VHCj9kMWkvnstg+WcDjLes8saehw/V9l69o7KHeNhS6B8cckF+mK8gTrSez2Y8DdFwS23IRvWfjebmZnZUVNT0VrXxoZ3lbTM2lamJjyOBfsElV01PI9FczzqViH0nZQSTbX8FcIB1Oj1za9vVT4ChMG5/k5W4KWyiErPwYjPX9FQZTcqlr+J4GK9RQ5wE+Ktgt9vjOzXm6/ZWtt96oM0e3mujkDARB+9/IeNihQYRj/koyBYetTmv9S7wJLy9W/vU/uquGzZV9jENHiaRi7jkgjERZEK8sE7MY9zHotM3n8/9AwF0xPRodZ8dqdNMX1PcHXh6DY8LXTAumoyN5e+X8ZiPwHgeuDH/fAYYb0qT1Xn53orWJ9ccbZHp/HzCZbHIvGwFmZWh1ESImLfTaDSclDmv5crh86d4Hc77D1S1X/nDoSa+1iMA24RB5oLjPClZ6omTc65m0mg/AB2DboU9XwByFa3WmZ88Vtd5zY/HulgGD4ewWHSSjs9a5oXZQAe3symMfzK5/bdYn68AOqhavW1xTXvP8p+L2sY3GmnADzbJjhKSCwtUnlgFdweTwrgfnJyKYJLzFma7e25pXdsnW8q7Ios7XUQgEAYum7twTJg9PYz7CfSPldDXBz0Od74A+aGz2C9r6ez7ZkNxGznc7iAioSjw9PiCLIU+OZy3kkWlfUKhnn4p5PkIk801rU2tW769onse2lgsoZwkgg9y0RiVOytSvJ7Loj4M/BixI/9nwufzs6wO7wU9Ov2T20vb0zeW9wYud0wCG+vySQkkXkzbCGPhHUDH+W5jMc0257K69t6ndlZ0Zxxqg2GCzgEbi02mp8icM9KkDjGX/r7X7X6Fz+cPeSTufIDd7otv7lHftu9E+98PtDikBjedROILZnkRZFycoFnEoT3PYui+olJDW2g5G6h4SdrBeh1Zd6yT1KitD4JI3OA3GEa0/eTPBDBaaHc6/1HWqH74h8PNXLWTSZhgKOANoHU9FrLthJZe122ONNqdz/j93ot0Ot2ItuL/mQBawpp7NO9uqdRceaDJQljg/OMN0PVqC9lQ1ksaem35Hgp5DVd4IG7I22j+bLhcrkJw/lesPdo6dne9mYikePmel9QDP34pUdOru2xL7E7PI36/TxlMct4B2pficLgXtaoNj/1ytJG5C+jg8EXE4/WSijYD8EPDPdFlucHt8d6LfAsmO++AdFit1sLqFvVD20pbLt12QgNOs4zQqH6C76evK9dQi5qM881W1xMQO6St538FkI64uKgJwI9H1x9tnLC1Sk8IOP/4qkSzxk6+2VNHarqtC/VW1+MgVyFvi/2zgXTAP2Y09/Q9sa9WM+5gk4l4qKzAbdxqo4Psre1jHms2ELOT3Gyne+8AWvBW1fMSQAuzo7fv1v01nU/tbraGa8D5ZzEYRAOV3wKGQ1GbSWxyeB63urxX4Rb/YLLzDth/u3o19+4sa71sY6WOafajc8MkBquLrC/pJocbDUkGmwcvQ5wc4N95CqhbYkev/vFtJS35P8D4bfSyAi909JodBF8ygXF9Sp/FhdsGpwSTnJew+nwRWoPlXztLm+798WibTE9EQAeTOD0+srVSQ3bX6hTdRtezXkIuB1pCPrLzZwPqJve6PI/uKW++5NtDrXyNhx9449vpBjoqesmeai2tW2d/2eP3L4K4eBnyeQmoW5jeYl1eVNN53bribnD+2YGb1t0ePylvN5Ft1Rpup94ZaXK7XnW5fNMhfsjbUv8CZFc0tH3887HO8Q3g/OMlyx5vPx0bKzT0Zo1tptPrftHh8GUE45+XwJ0DxyqbXl5ztCWitMdPeHwB0OEjJzqNoLN6ODVq25VurxePKZ7P9i4er7yotlX92A8H68nRdifh8gTQP7zkWJOebCjvldR2me/2+rz/gnFwRMc+/0wAHZRujXlGc2fv02sON07fWaMjTHD+/T4faey1kLWlvYyyDuN8i9ODlzKO6MjNnwmoG9Xr9czu1PQ98fPB+qQtVTrC4KPr5ycNaiv5/lAzqe62zDK7PMtHctzyzwbQQfN4PHOau3RP7K/VZBxutQScf3zFpltvJ3vr9axjTUaOxUluoDBY/4b457P9zm5Td/37aKP2vn3N9oDzzwTd221wgI3VQ4qaTfEmh2+52y29yq/284PJzhl4SSKwm5DDTTqyqVKjaNLY7yMi4Q1QkfNOkYBSiDXZ7f84Utl217riTkGTkUKYwWekkA682Rucf7KupJda1mEda3f57xGLBXOAlt/dUH80YOCcdPBE64ObSztS0SngBJ8RCfADGHKi00Q2l/dSoCNONtndLxLinoSC3p/6/AHwpKC6pWfVxuMds492uWlcgSCgCE/SUQ10rC/r5VV1W6/x9DvPIzo//mcA6kTx+z0zWtS6l7aXd4/d02jt5wf0DBApgpNkVR0w0Jb3ik50Wv7m8fhAifik/anPHyAd8M+8br3535uONV14oNnOJBy8mbafHxQgprEH5OqEhlXcYV5otrmQH+fdANVPB8lt6THctqOsdeKhFivbQ+cFnurEAHyeBgfaDRVaemmH+Qqz3fMwpDnvDDiQEXwPc2FNa89juyo7xx1oNBEXlUvogSfO/IEnSzUmJ9l2QkPb22CQ6ezeW7xe33XQf05/z+c8ALRvdIe67/adZZ0X7ao1EIMLBiZw/pEOfCJTbbIHJgGOt5mVJqdvOZ8vvAzS4E355xWgTqr2bs1/tpW0/2Nng1Vs9oHTjPwAZYUGQ5/ZSTaVq6nHWi25vWbnE/C9MJj0vALQEak1mh7eU9563fZqo9DiAyctIFf4fB/IFdABepccbNBN0JqcK3BLfCDwPAPQIWd4PDftr2j5+9qS7jgT4Qf6OcoV6l6Hy0e2lHWTvQ3GlC6d4xG/x3NRf8rzC0CHxOFw3XGoonnxuuIuiS7gNPf3D6TD5fGRXdVayo5qXXS3zv4CfF9QWeln9qc+PwA0UOEXq9WbH9xd0njdpgo1o9fF7H9mLUgH/o43G0C21PxatTnf5fU+5fe78/BYUX8u5wfwHhC3zzdr5/GGR9cVt8sb9PjueP8za0gDLrQcbzKQLRVaZkuffYbD51kB+jo9mPy8wS5wmoEnk45WN760vqwju85Ip7A5/U/nIR0eME5wMmNDmUZap7ZdC99vg995Z+9CnYAOz9zaNs2L2yp6Miu0fsLmQTWBDnRC3F4fKWkxgO7VhoHTeSuI278gTch3Ff1ZgDpR/G73eK3Z8MiGY02TDrc7WAyugOALS8gPIIfUdZnJpgoNt6LDfJHF7gYb6/xznoEOKtAxoamr774tx5syjrTZGFQWP8AL+H8A6EuBzcs+0WG5wupy4831ccGg8wZQJz44/3OrWtSPby9vzzrYZCZ+BtiKAc+WBGyTHoONbKvSMsH+Uupt3n/6/d4bfD7jb28/nicAWiKbe3T/2VHecTEu3Jm8+JJCv+5FOjr1NrKlUk2K20yxRidluUPouhxsRXwP+pxBufTNI+j/QxH41iGFTEiSkjkZ8pasCP5qsLRXU0d07uF/C6vD8cHhqrYla4vaw5ot/Sv/gR53Ck4SE6fgkcvHRvhyogX7qMT3BZNZ/xmFkjWis0H/KwCj5QdLardtqTXkFbehs4lPwpx+LA/JQhnOiBSRBTlKX1YkfwOfjbf3Uo6BIxfy/QT/SwAd4040d72w9lj7jH3gNPPA+R/AD/gTFWNOrJQszlFaMiL5q9l0Kj7bdl5s8QIaUFNMbuzUvvTL0ebxe+qNhIFP2wxBR26cjCzKlmszI/ivsRi0t4COIW/H/rMBtGQ3d2qeXHO4ftr+FrucMIUgQwPpQCTi+95Zcv+YONGPfDZjOWUE59X+1wA6stp6dU+vP1S/aF+LneUg7F+d5pNAOvBN6eRIMZmdLrUVxgp+kPJZePNuVTDKXw632724VWN6fltxS/b2Gj3xMvBpzGDgKUAjTsShk4vHxZEJiaJaKZf6M51KfQ9kK6T7Bf7XAH4wymuaHyxqNj5yoNXO6bP7wJgG3+WMPoIrUrjlbsmYWDI+TlAr5VAeB6d0PdBxXmzbBjpUvb26f28obr51V4NFZvIwCSM4wJ6KwBv6Aha5ZEIsGRvD3y7l0R8AuTpvjmEBHUqz1fbg+iP1f99c2Sc2gfOPb3qfCaQDn+ddlBMG47poZ7iIfRfQcd5sdQY6hFa7/T87S5pv/PlYZ4LBj5N8A+nwwWiHN9AvyIsikxIFjbEy7qNgl3wTDP7LAXTw4XfntiPVd60pUct7nKzAyn+/CfobsLvgu9hzc8LJpARhcbKKvwIGFXz943wZzxU6o33l3oqmK9cVd3J1ftBXAX6c3j+QDpyExe3nFxeE+ZLDeb+wKJR3KXT69vOHFl/++v2VX+9ptKTW93l+fWP9VOCf+FTxmAS0eWXuFAXnWx6XhS8vnRdHFYEfOFrMP1BWv3xdSffkqj4KYbGHoIMGdMRLoa8rDClhvJUMGu3N80jv4uC9oLyp88k1R1oLj3U4A7tdz6QD1FVgUjw/TkIW5ijUmZGCV4Csd0BnnRdHkoEO6NL+vBMNnS9sKG6bDDYWlwW2+2D8wBM+GVESMj9LYQfb/Qshh4Fv6J83R2CBltzmLs1LPx2om32ozUnxMUH3ooF7Ck6SlR4lxhvsDTnR/E9FHCY+H33e9A9w/pc19Jge21LcXLCzqo/QeZKBNi/8cCxU8JnkwrExYGOJG0Qs8iHYJuATnu0lkz8PQAu3sq7loT3V2geKutwsvcMPNhbjNyYE4YbBMFrCJUuBjjHRgjopy/8IBW2sc/TTfzVHkfXYSIcbdGRdWW9cVY/lXvg0ohsY/5fQWxz37yttvG5zRR84/3RonIHOPwLpQDlu77MBHWpqSYd1usXlu89oSbisP8ZfC2B0elVT57PrjrflHe9wETZPAN8GjplIAyrEqk4j2VTRSy1rtyxweX0PQfrzYkUK6pF/oqkbFGHXjL0NZsIfxPlHIB0Ql1S09uGWO35Fh+UOh8uDW9VGdOvs/wpQj2nVrdrn1x9vH7+rVj+o8484SUdZi5ZsqOyTl3VY7rI73bfDt/PiuAzUI7quvefZDcdaLganGZx/wQBFiDip4xt7zMAPLaW4zXyp0eZ+3uezJ/WH/LUAOuI6NMbndpa0XrS7wQzOP2eA849AOvBN6fouA24d5B5rMV1hsLkegfQjusH9fwVcca1q73toc0ln9p5GM/HQuAFjczDgd5PDQzaVtJN99YbUHqPrDqvLcyeeiw5G+csA7SnV6ox/31vVdf2OWj1H56QSJmOg848I7AQwOsi6ohZS1GZJNdjJw16v9xLIY5Bpjz8XUAd5j1Z325bS1lv3NlplRjeDMBgDnRsErh5ozU7y4+EWcqzNPkdt9qz0gUMRDP5LAXRE9WiM92882vj37dV6sSGw7X/wxdeTOxo2lHWToy2WWT1GJ96cnhIM/ksBdNA1BtNNW4sa/r22RJ2g96HzPzgd6GxanV6ypbyT7GkwJXbq7S/4fKffZvxXAWXbbnfetuNY/V2/lPTIu51McP4ZA5x/BOoshxt3NHSRHbWGgmatDY9hhfyCx/8SYIMI+ky2ezYW1V27paqPq/fzB9W7CKQDbZMaXOms1FKrepwXmT3kUY/fMyMY5S8F8CRvX3H9E+uK21Lr9f5BnX8E0oGTr8ebdWTbiT5GncZ+md3lARvLF/LrGf9jLDx0ovmZDaU9k6u0/kGdf0SADm8/HRsr+sTV3daH3N7AcbLftTr4R8Hr8l5e0tD1zNpjHYWgTwd1/hE4POJOgGKko1yrqugw3wN/3wT8BMLPC8QW13Ws2FDaOXd/8+DOPwL5gZ+rOw1kywktp7LDcp3F7sbjAOfFCjqMAcktasOK7WUdc/Y1WcH5Fwxw/hEnP1W1G8j6Cq34WIv5b2aH626g47zoHx6PY3pNu+GBzaWdBfsbTITGFQ9u88IvMKZbXGRzaQfZ32hM6jF77wH7/e9Ay19uv0Md5Bq9/h97qrpv3FVvYBk9wd2Vg8gWHQbDDr2drDnSQoo7rCl6F3U5oXgXBoNHjF93AJwElhmYTUyQkgvyVMZ4GetxJpM5otvH/0iAsMo0FsfNlfWdK74/3ErtcYMhjasdgzTOqcBQZHy8gkcuLIwgGWGcOiqVukLEZX0WiPAXABidf/hE68o9ddp5++sMhM0fXIGcigAdQEhGpJgszVXizbXbvF7Xs0Iud8j3iP+XABoobrd/XHWH+tl1RW1zDjWbCZcvgu9nn/iHdAE6cuLkZGGm3JoZznufzaK9DjwZ0S3TfxSgPjStwTFVa7E/t+l4y8QdVRrCFkoDW7nOBqQDBSsvXkkWZMr78qI4b4Gh9AblLO/I/69hsPsTenSGFbtLm67cWm0khMkLDKZnA5KBv8QwPllWgP2DvUbCYy0HfvxlK+hGhy+5rbt3RWmL4bINJZ3EQeUFnEqoaX+EQYA0+OAfCSoBWZSt8OXHCr+X8Jh3UyihvdbwRwMvLlSERU2HAfaRXZVd03acUBMKRwQDbDDCEEAKkRY+i0aWFeLrADyTkEP/nOZjrODz/xpaQNYVTV3a/+w50fWPg02WsF4bzkoP7vyfisDKM59BLpmYSMbGcGtZdPI2n8XA3TKDvqn/vwbQEdneo7ttR0X7P/fWm+U6FxWc/8EH2FPRTweTXD45iWSF0XeKmfTHOZzALdN/CR0wFiap9ba7d5e1/G1rlZarc9EJIwR+YP8Q85jk0gnxZFwM9xfgzSPQP/6yfo6OSY/RedPu47UP76jWRfR5WEHnf3g6+CBMs7LCyNx0aY+ITXuQx2Hijch/jVz5fByNwXpzUV3X4xvLumSdNkZg2/8wXT3ALhaTSmakh5H5WdKGSBH9aTr99NuZ/0xA/0jrNVr/uaes+d/ri7voJsrgK/9nAunAHU2pEUJyydhIEidl7oHRc7WEx/4hGOVPB8jIpVuLav+9p7pvWk2fl9AYrGDI0AjQAQq6IF4G/JB5UpTcT70U55sClqA8GOVPh83puay0oeORNUXteTUaL2FyuP0VPQtwUgZX0AsTZWRhltyQoGSvdNkY74vFod2i/kcDbSyN0X5xt864cs2R1oSiVgtho9McklwBPxLlMKarulOVrOcZDBq+UPaXXMgKdFAsLn9WS7fu0Y3HGi7H+7qYnFDo6Ld5M6OkZG6WzJUTJfxawKavBDpqglH+VEB9qEhHa3ffk4cbtBdtPN5O+o+IBiMMAeQHUpqOOxoy5ebcaN4XQjbjmVBfxPqjAXRwdUbLsi6D4+7t5Z3jdlb1BhbuhltlCNABtIo5dHLRuDiSF8XqEnNYn1C8zrf4fP5fZmPVd2of3VXWduWRNodS6wDzfRjbBEPQNgkTscilE5OADk6pgEVeZtJo3460jwyYAEBg2QxQiIXQAZflyh3JYfzbwWD4OBgcMoA4aVlrz0VSgTgpXEjfAY77TqjgiLaIQR65B0urij7d1cjQEBmhB1ZtQgMShvcCpIXzyOUTYkm8jLmbz2bO7A8NHRanM7e527hUJpHwJEyyg82m7wA6hubQILCDk1bVWPf6F3sbl9RbuITNxbsLQmuKk3RkRMJAOy6axIppx71e6r1SIXNPf4zQ4HL5pqmNlokuj58vFvLpLLrnO/4InwpEJdLTo73v9TWHXqg08X89xxUK0IDDmbjcODmZmSzUjE+W3Emn0r8OBocMn9+3pF1rLnT5CE3MZVLlfPYzwA/oOqED6GBXNba99Mvh+tuL1DRCBaeZMoxCPwmkA/lRkKBAg8GYEcZ9h82k49ao3mCUkAB1oDR1af7uozLipAKWRbqKs4ry1Ij7B6WssmFeWYdh87oqE/ExBl/5HwzINkgfcJ6vnJxAYgXkNoWY804wOGSoDYYFFjtlktHpocZLuEQkoH5DpbIqg8EhAepBr6xt+ltRU98HGyqNxMcSBs9xDU/LSTrilQJyYWEkyY7gfiHiMu4Hfoz4tle32z27pFU3MzVCYhByAk92jVSuZFX1LSuKmg23/FSsJnSeNDjAhsYTXJEKE7LIkvxIkh/LM4p53Nk8JuV4MDhkaPS2B1o0ZlFyhMgs4rFWAR0jcpKADlFTU8tN28s7ntzd6hbYCIcw6LT+xg4BgS13QtxyF0fGRHFMAjZtBYfFeAnqEbJ8Qx2oZqfzwa5eG13IY3GYNNIlF/NWB4NDhl7TM/vH/bXv7mv3Jhl8I6dDKWKTJYVxZHw08z2FkHMP0DCirbW4k0Nvc93QrTWKFRK+m0OhlQqF7DXB4JBhNOpu+Hlv5au7m5wSg48X3PYfGh2os3Ay47JJiSQ3jLEJaHoSxvSQnwg8CbPZnNWmtV0mkwg8PBbjgIDD2BkMChnAV/mbn69fW2lkT9R4uSE5/yeBdPBwEiBThUd/aqKl3LHAD0swOCQ09phVYN/c4HJ7JXRwxGVcZhn/BeZ356B7U77dtHfDvnZfUpcNV/4HbvsfCih+HCh7WoaKLMqUdEZK+XcDHd8Hg0OGz2aLbdTZL6HQqNIElWg9lUo9HAwKGUDH39btPPzOzxUGtsEPeneQ4yRDAelAW7EgXkyW5CjxOenveGzm1cHgkNFjtE4AnbWMw2aSGKlgDZM5ctmEfjZx+4Fj762pMGV3OtghTY6dxK90JEjJklwViZOxNoKz8ASPGfozzAi72zerq9c8zUt8dBGfTTgsNjhLI3f4ahqa17+9uXJxq1NIGCxOyHSAuiJMoGN8iopMSeA3jYmXXAsycSgYHBJQ78K/lla3aQvZbCZFKeIYHUzTe3Kq3NQfIzRAPuzS6oZt3x9smnLCwAQ68EqY0OlAfkwAOuakSdTp4dwVNCr1Y3A6R3TzOdSBU9HYcZ1UIo4VclltfBb9U2iPEW2XhjxoVU2tV2093vr5nlYPoXHwzH9odEDawCRAGjjPizJl3txo4V08DnPEY1iLWn+J20PN81J8VJmA7efx/O9xqdwRvfiA/Khpbr9vR2n7MzsanYQC/BjO+T8JJNcP/0uPlJCF2XJXbozgcz6L8QTorBG/iAX+w0W9DsqYeIVAzecy3oE8QnoW9SSgn0fUNrd/uKW4beHOJgehc4XDOv8ngVzDo6N4q/7F42NIhopVK+XSr2EymSO2sbp6TcvbTXZuepTEJmQzVwQ/hwzgh6TsRN2t+2u6n97b7qc7KRzou9RAOw+Hk3SEi9nk4gnxJDec3c4HG4vNoOGT5yG356DthgLr9vrJ0QYt2VCuZderra94PJ7bR3LhABAX39jW/fTh6t6XyrqdD/WY3K/D13nB4JGAzqD4PcaeZuJx2aBuoQ6x/TsAvF4fUZtcRGdxo/EwIkMB4fL7x3T09D17uK73mZIO+0O9FtcrQMdSVArBKCGBTvck+7zeyU21FcTnhs4XOhkBOpDZ1Z1G8sORNlKvdY+h0cjL0BGm9scYHjaXa3qnVvvczvLOlUfa7I9SmNSHoEEedPlck4JRQobD46K3NtYQt8MKCiT0ZkCn2eX2ETAgcWsqh/gITqOOCNDu81q7tCv3VKmfKGq1P+qnsx9xODxPwvcRXRgD8aGfec2m3i6i1/YSavACrVCAdKAhWtzUSzZXaEQnOs23O1y++31+X3gwyrCA4qWtPb3Pbi9pe+Vom+NRk8O30vuY/7pg8IhgsRpc3e3NRKfVgDEdOh0og6hIWrVWYnBS4W/a8MslZ8Dqck3gMVlPlDV2P3a4xbq810Vf7nBSnnS5XJODUUIFzecBR9NsIEZtZz8/QuwjSAfqhUa1mfxyvINUdduu1ZkdL0Abj2jLnc/ju3vt/orXjwAdLVrbKo/fj5cLoncyEmBVKFZ9L7HpgvMPI+jruOEBLwbUWj3E4yNOv981Used1qM331va0LbyYIvlkVa983mn2/8IyOZI+5rET6FNtJn0Ak1XGwGjaSRk9G+5M7vIz0daycEmk9Bg8zzq9nrv9vu/C0lAgQ6uzuB4/Hh1x3NbqzRPd9lpDzOYtKfMTue1oPdGdLkgBTx+rbrTp+3pCBhuwJ5gyPDAYyadOhtRG8Bm9BM5VGwkzYDGSpTF5ni4rKHrxb0N5keadb4nCJ36DHwf8bY9Op1lNfb1Oo1aNYxrHkIJ1XoDoM5Cfnx/oIkUtdsW6q1ufB0g5C3bEJdicbgXHWnQrt5Tp3+8Sed7mlB853oxlM/Q12nVqjuI1wN0YAcOEUiH2eEhtd1WPA+JFxWHrvAAYMMIw/mMW7U6wwt7a3ofqtdRHzLY3CvJE/6rgRZ+MFqo4HudNnZfVwvQ4QrULVRgVJvLR2AcI1sq+yI7+qwvOT2+ETnOUN+MYy3q17eVta9qNFCX91kDLz6MCQaHDOgSDL/H6bJqgB9eXEAaGR0usBU7dQ5id/koNAplRE4iwuXzjWto7X6hqNnwcKOBPNxrtr8EdIwNBocMl8cz3eNyx7XWV8LQDnIV/B4KkA60eUuadWRtSQ+p67EuBMFaAfbRhGCUYQE22vTqprYX9taqnzjR611OGOzlVL/7MYdj5MduPF4Pta2hxu91u0fYP/CYiZc0a2zQT9xsSDqi11ig3XG7/WVVLV0vHG42PFra5V4OuuJFgVeEx+tGejG4j+r32dQdTcRus4K+CtVN66cD+XG4rodsr9GpTnRZHgXTES8GDPnyZYibVNfatWJ3Vc/Lx9qdjxht7he9Lu+SYPBI4LdZLI72plpiNRthTBiJjUUJ0IFHkg1uKnQP30h1DPaPqWwa5amSJvWjR1vsjxjcjOXExXjC4XOM9PUjOvBDZtL1go3VFbykNDSgCOK4WdWhxyPJzMoO041GG760NjL97/d5HtxR1vzqoVbr8i6D/SWn230P5BG6gAOgTSl0QqHZDb3E0tcDsoK2YmhZYCzkCV6SqzGDT+gjdj84Z/2hoQHqy+3R2+4tbuh8FnyQR7pNnmdtLs+D8H1EtiLY3lImkzHLoO2la7paA/cRhdoSGA3Hm26jg/xwCMb0Vku00ep63Ov3/xPqEdIMLsQTDNkjsT1x9eNIYx8oxF5RdZflMSg1pAEKMo6oa+64f3Np2z/3N5jF3++vJwebzRkdffZn/T7/9RA+EgOuNTEu5t4b5+cTibWR2MFBCFUhQjlEymeRGakyf6SQtt3udI9o5k3n9OVW1bY9tbOsc9G2Exr/N/tq0JjN7tI7HoXg+ZB/yBoNHLOKqEjlqtsvmUlk9iZi1mtGpBBP8gPvBPjlWDtp1jnHWJ3uZ0E5DDtAQT0nq3v1z2w+1jwJz4OuO95GfjzQStRm72IY7++x2934UkKIokf8ErGw6D/XLCRSoEOvBudgkIubBkNgxkrKJ5MThc70SNHnVKpndzBoWEBaFtRxUX2H5pl1R5sz1h3rIGuPtpKfD7UQncN7j8XheXgkAy3IkDtCLvluTmHS1vHhPmLoaACVEnr/7Z8EIGAw9JHNlVpBVafpZrvLH9K5baBDoNUa7lp3uPHBfc1W4bpjbWRTWS/pMjifdrk8dzWP4Mwb0OFPSUn0XLJgOsmT2Im+rQoqF9oAFVhNYzPJpESJR0qzf8Fi+7cHg0JCfYdumdvle2F7SXP+2qJWsqOsg3wJfb1OY1vqJ7THwMCdFowaCjwJsZHb0qNE385I5BJ7dx3UD0QyxL6O0dDpbFRbyQ9F7aS82369ye66D9o6pDNeHqfv8s1HTjyxvdacuasS+kipmlS0GSE9edrvd4zkpQRLdFTYd3kJil2zUwTEoW4AoxoEJQQ6oK4BxT4jO5Jkh7PrOXTa814GI+RZfnSMOzSWO/aV1j/18/FuCtKx5ng3qew0Pujzeu70j2wSQCuVyT6fkBFTPDddTKydNcTj8QIZIzHi8Nydk6wr7iRHW0wCg9X9kMW5DO/NYAajDAqz2awy2t33HK9rffCrfU1kZ5WG/HCwkVR0mAUul/8JGLSvhDgh348gEska5k/MbZ2ZLAR+1BO3Cydgh6cD2BHgx9z8WJITztjNpDM+gIQhrx4BP1INNvtdh2u7/vk96Cm8zf7no20EjKd0h9P7rMVuXwBtEbI1yeVyD8wam/7JtHiWlW3pIE67DcaQ0I1R7B99Fhf5BfrH7uq+mXqrE8eP6cHgs8LjcMw5eqJp5bYT2unbKjUwBrWR4lbzJIfb/RzQOS4YLVR4rrxgAWt+dhjx9lQRp80CDR2aXKHOTVQJydRk4Qk+k/YgfAp5N0a71hrV1Gte3qA23La5pJ2sKWohPxxoANk0x/ZZncu9Xu/fgB8hv1IDcVvG52U8Ny6aaWIaGojLYQ9ZXyECzprLB7zQkvXlmpj2Pisa1HODwWcFxIsvrm5dvrdac8HOOiN1zdEWcqjBMF1ttK+Cfj4PwkNexocq7yvMy3xjUa6KMHX1xOXEJg2NDmAHCRdxyIw0qV8hZH7g8vq/6A8ZHqjurC7fhEMVTU/tOdEzbUNxO/kR+nlxu3Vqj8H2FNCQF4waEtxO54bcjOSvr52ZSTiGeuIAuQrVVkRgVJfHT4pb0MnRUBrUtjl+D/Uxl8t31smIftvEN7equfPpnRU9hWuPt5O1x1rJ1pI2n87qvMRHvA84nb7sYPSQEB0RtvWmJRMoHEMtsRn1IduKqLOiFQIyJZFvSlBy8ehuyJd+GmCshDa/urK565ENx9pSNxZ3BM4a76nVEb3F/R+wsR6wWCwhL3IAPCqV7KWLJqXVpbB0xAxO58gWWvonAY7U95JtVX3K6k7jPW6v9x9Qx2HHdIgT29LW+cCm4vY7D7fY+egk7azuE/baXE+CjXUb6KwRLXbExkU7rr9oHomnaYi+ow74EVr3QptdJuSSsXEiYxiPvMdmMjcEg4YF0EBt0liX6Y22F3aVt6esPdYCtnsr+R76SJvOcT3xMh4COkYiVw4xX/DDuJTwtZNjGMTQXgONHPpuH+wfyJOaThM+70090WW9zmp3/ScUfiCcTueVP++teHRPkzV2a2kHPknNhD72CMjscqAjZLnq6fEbFErJh7PGJB9FOsyddaCHoGIh9HW0eXFnyczsKJIgpRVzmJQ3HIR0BIOHBdCq6DXY/72tqPrpNcXdZGdFF/nxSDvYnZYn/F4vtsVZbZvT4Pf3qmTST2YVptTOTRWB7X4iUL9Q6ED084NC1EYnjGVtpKTTGmG0uh+wub23Qj3O6szo9fZ46Fr3DHoE4FRgffAcbn6siCzJVdRmRolXwuefQbEa+2OcDig4pblN/dC6Y02XHmi1C5xULhgeVCLk0Mm8rHAyNUVYFyXl4m32P0AeMGKGBp1Od8e+o8Vvfr27llhESYQjlAaemxsK2JB8cG4W54WTKQnCg+EC+q1UFitkZQh0pNY0dTyxvaLz0gMtDgbeRI4rLkjH7AyFf2aq7GCklPkChULfCHSEtEoHeXJ1BtPtZTX1L36w9iAx8lMJTywDOkJf5EO68HxURpQIb3f2poVxdgnYjKdBGvZDPQbwEsocX9emfmpnRcecvfVmmp2wAkoYbyOelRlGpiRLLdFixnoGjf4Og0HZN1geZwLy5NgcrocOFhU/+tG6Q9Q+TjyRhMUQcDKCMQYioAhFPDItSWSalyV7RyXivg5lhXTuBsrDTrWgsrHroU3FbeOPdzmobgr6yBTCZvbTMTtdbo0Q0j4HuX+NzabWBhKGAL/fmbf/aMWKn/ZULqowcIg0KhnoCP0YDfIDDeusKDFZmKXQZUbyVnPZzNeAtkHP3QEtMQaL7dZvdpb9c1e9ReZhCIAMKmHR++lYkCkzRkrZd0B6vD09pBcGLBZ/mJfiuvNEVdXFmw5XpRzqJEQcnYqWCYQOzk7kB4tJJ5OSFWRmuuTTrAjBw1BeyFvmgY68ioaOj4tbDPl76nTE4GYEZsZRKeVEi8mFBSpnUhh/J4dBuwXyHYkTG73vcNELR6q7rtrZaCPciOT+bUqoiEIARsMnnhKUArI0P8w0Npr/IY/LxPPnTcEopwHoQIvkX2v2lN23oUITq/X03zGCKhh5ujRP6cyLFeK2qhfBaQz5vgqgY+zRkornth2tnbO/1Um44SmBc6ZQXjDG6UA5wjInpIaTxdkybYqS/SCNRvsUyg1pWzLki6szl3+z9fgz22t1Kq2XF5hRRn5kRorI4hyFZky84A1ic31EDfG8G+SJVZp1rLzqmc0HKice7fERhjw+oM+HomMwoKwphCyyIEtJJqfINKBDH2UzAjfwDjheAfkq7E7nTTuKmx/cWNol7rAxCYvFCtCRqOSRBTkqf2Y4v1IuYK6CGmyhUqnDHruBPHFf3eyq+qaVP+88WrC3CeQqPJUwIN+hxhCkDicsZ+bGkilx3J/zYwXPAf9D3g4MZSYbrPb7dhQ3Xr6jxijuMoPeZoLuhbBkFZ8sylP5sqP4xwVU6pMUFn0rtEVIqxCQr7KuruaOtXtK/3OowyPyCGMIi8M961h4JoAsIuOzyJxMmW9OpnK/gEl5iMlkDrpNGMpjOj2epcdr2u/76UjrhBod6FwoD49LJYUJQa7kvnHxoh+ZdN8TFCq7OpjsrIA8GUDs4va2zjs37T40ZXuNke6TJREmG+g4i1zhRFpcmIgsy5Z0T09X4tbmkI8fQL7irh79v441qx8t6bBxKzutxEtjEgqIOL5cMT9bCWOhuF7KY+Ft3Z/DL2QBr6ytvmXnoYpnd9fq5V552oi2bCOQZjbo4snJUt+CLMXxeCX/cfi8Zag6QPy8quau5T8eqF9cqvZx/AzkByFhEi72DzI+XrBbKeSgnbZnsD42GCBPYZdafcfarfuf2nJCQ/cp0qDf8YDLQ9OBYVIem1w8NpIUxgq+gT6Jr0yog8Fnxa5dfvqMGWTssarmezeWtC8r7/UzfDTcYOoHfnDI/ByVe2wMf22klPsiDJBFofID6IjpMxpv27Hv2IPf7qslXmUmYYBcjYwfhDBhPM6LFYONpXTGyzlbuCzG41QqpSwY5VdAeWibzDnR3HX/lpLOKUXtNroDbSzQkSIOg8wBnTchUWpW8Wjv8ziMj0CR1YRCC+QrNxjNj+47WnLnRxuPETfQwRPhW/ND24pYb4WIC/aprG9miugZcDzxJZnQ+I+7qiiU64/VtP17U2lnWqXaQ/FQ0IegEBGXAba7ikxJlZrkPNobXrf77ZGcmbYYLYsOlZY9992eqtx2v4oI5RGgW0di8/7Gj3mZsvacKP5qGo3xPtA2qH0EbZfV0aO/88cDVZcfbHMJ3SBXOOHLZ9Ohf0SQmakidZiYDc4a2QB8GvZIAeSHjkq0zWi5vbyy5h8/7DwurXdKiDgyKbDTZCjguCeA/jE+Xuielyl/J0kleBrqHPJdUVDu1OO1ba+XtBrz99XriMULogZ0oD82Nl6K9o0tTs76kkWnLQf6Qn5Vy+FwpB4oKn10X0XrtQfaPUQclQb8D30RHOUM7ZU0tCtylX35UcIPuGw6buUf9HUAoAPPO9/y5dbjd26t0sdYKHwggxawmwviJWRJttKaESUAX4ryAfxCtkHtdvuc4+XVy7cer59xAGwscXQGSCuMg1jBQYDjOTr/UzOjCPSPhhQl6yEGg/FjMHhYWK3WCC6Xe9Vnm4se2FlrVBoJXlwLdIDyzQXZXJKj6s2M5D8L33D8CMl2h7bBTraopLLu0TV7iguPdvoIPxLXMYGGIegYDChrINOgr1T+icmyXh7D/xibyUT7cYAzA2VGeXy+f284XHvzsNOKaHjh805lbUY8DpBa3m54DLIY9EZ9yFjS0Nb1j83l7dce7nAL8M1rPG+Js0ZGu5tsq+wh209ok3R2ymN+j2dWMFlIkEqlq6dOKHz82jlZfXxDLTHrhl5BR+HksRkwqCvI1BTRbqWI8/QInf+MiobWhzaWdCw70u4OOP/Y6ZDRJpub7KjSUnbX9k3sMrifhNi4ihPS9CwwwyaTiFaNyUp/5uqZOV6mthKUo45QRjQrSgmcE67sMJGN5b20Rq1zhtvjuw+CxkA9fs0I/psCvwndas3y7aVtM/Y2WGhOKifg3CA/7G4v2V2lJjuqtfxei2eeh3juIcRdEEx+VgAddnByn582sfDV/1w5jyQyeomxpxXoGHw20QvGKZ/LIoXRfMvcTMVqcP5fhjxG4oRcVAMGz+ayjnHHOp1UFzj/OMDi9ly8VXlXVQ/ZXKnhaW2+q5gM/w0+nz2+P/XwoFBYpZPHFjy6eFzKhjyZi2ja6gl1hDsBsPNVtBvIphNaaY3a9S+7030L1HvQlSSz0XjXt3uq7tjX7JR5GcJ+OoBCJ74TfQLoqNKK2vR2fH/8+mCSYcHnU3qEXOaT4/KzX7xywUR3YZif9NSDrYKratiBzwD2Dz6HRcbGCR0zUkTfg/OPZ8RDUry7du3Cd4mn6k3WFw9UtedsqeglBg8zoAixKFRZoCPImuIeVl23eYbN7XkW4of8wgC0R/u0ieMenV2Y/F2+wu0zttVAU0DGg9AxGDAa3mjb3GsmG8vUwkOt5lusTg++xTvUu69zv99+7OHN1frYPnCa+89VQxvBrxJ325T0sEpaDFd6POQJoCNkwQA6igqy0x9fNDFj34wEFrF21RD3ECvokG/AgJ+SEUlmp4qb4uTMF2k0Kk6Qhur84/GXKz5af+jhnfVGFdLR/7wd8hpfEjGR9eVaRUmb5Q4Kj3uXz+eLCAQOAyjfD78deRkpjy2ZlluSK/cQfVt1QN7hezDW8MCBHo81bKrsJYebTQqHy/cY1Hkh/MAy/w3wN1i43n8dOdF8x7qSbnGnHZx/Ni7U+AMy29hrIZvKeykVnaZMs9Nzl4/4rgDDddhdDdiOFCplW0ZKwrOXzR3fvCBDQjy99cRldwzKDwToVFKQqCITYzib8sIFT0C8kTj/sTan89mdxxuv3FqpFXeC84+TDeg0Ix316sD7yviyyxgHxQ961z8W0oS0cgC09KakpL2+bGbhi3lyr9avbwmsPA9Fx2BAfdNncRKoG3VnlWaywe5bAeUPqvv9flfa0YqmlT8ebZ/QYKASDrff+QcySEMPjkEaanG7bYHFScXjMiFtBwUa3AwKZU18TOTdS+ZMrrpgbBQhmjritFsxLBjrdGC7pURJyNx0cemEBMlj0L9Ccv6hTjgORnm97tvadeZ/bS/r4JaC8++jsQJ6AotTG+xkK+ix/fWGJGiX/0CqqyBNyLsUM1PSPlgyY9zTCzIVam/XCeIe4U4ApBm3bR9q0FM3V2rHgt58Dj4PejwD6hVbXtty65rDzZdWaGFAD755jXn04DvR5T1kX51hgtroWAGRQz7eB+lNESrVqwtnTHjp4rHRDkpPJfADT0wOTYeExyRL8sLI2FjR53IBCyfIQnL+gQZ0/ieBs/nAuuLO+VVawvDROQE68If82FahYRxpNi9RG+04GTId0oRkJAEdbTKR6Llp4/Jfu3BcLLE2FUE/H1n/QNbheFzSvxOA1aKzz4PxA3eTJQSjBAB/43iwsL6186ENx1smHe1w0p1gm+DrCdjHDHYX2XGilxxo0AuMLv/VHq/3VoifGkg8DIAOrVgkeHr21HHf3Lx0ApFYGojNoD2rzYsO7uREkWFGuvwFcP7x0rxQJ3/YUOB1x+s67tlY3J5e3uOmuCnMX20sA9juWyrUZHe1Xmi0k1t4XPZFkCbknTJ8EX/jjKnjHlo2LmlPJOkhRm33iHcCuJAfrQay9URfdGWH9U6v33sz6P4BxwGgXtSG5vbb1h5rvuZIh1voAecfJ6wxD4vDTTaXdZGdNTpVt9GJzviCYLKzAuL5uQG54j85oTB71Q1Lp5BUnpmoW6qhfQanA/khFnCgbwhMM9IkH4Dz/wbkE5LzD+MzB+hY1q3RPX2wqjN7Z3UfOP84qYRyBfam10+KmnS4S5HbonFc6vL4HwD5DPn1IzabXTtryrgnZ+YnfZ8tcZI+GNP7d5IN3ddPBfYPbM/aLtD/FVrZsVbzbRaHB7eeDzgiEpAtsN8/31x0764Ga4yFKgjwHvNAOwJ326wv6+VVdJhu8/g8D/WnCg1Ax45x2WlPLp2UuWdGPIfomiug3SEAMz8DyI9+5z+STEsS1CXJ2c9DP90cDB4WQIeSy2X944MNR+/Y3WBSmkn/KylYEm7wLGs14qtzyqpOy4PwBWVT0Z/y7ACZcMPvl+ykhEcvmJ5XPDaCRtSN4KoOYbsPBdSbPQYHjMdqyvFWs8rppT7u93sWgSydttMF6AiDf9675WDl30B+JMPuADgJHPAZgVk4EVmao6zNiBQ+D8rov8FgzDiptq37gbVHWi4o6XYp7UGnOZAwCGSCkMMk8/OjydR4XlmklH0zKOaiYPCwgDK4brf7vm37Dv7t+z1V8WpWIigXKXz/zU7GMgQcBq4IkwXZip8UQs5T8PkENHKoq/RxVY1d96893nxDcaeH56YBHQGl+xsdKLh4q/LsDAWZmSGvCufS/kllMg8Eg4cFlMExmq137jt6/P4f9lVLu6mRRCwPH/GsKDI9I0qMl9bYciN5mxgM6sqThiqUMaaxq+/JDUVN8w43W5h2ysDn1JAOHgwaM9JVZHqK2K4QMYuFLN91VCqnORjlrIAyIm0O56qK2qarPt+wn9Q45EQWHnvaTgDkB85KT00SGifES19ODBfgwBTybCWUcXF9W/dTPx1pySrpdhMPBVcDT+8YWAaLQSXT0lR4S2mPnMfYyefQ74EBLFSDBDMs2HP42IvrDtXOKtYyiTwq8ayzu2cC64DKOS9Oiqsw6oxw7moOg4Yrz4GdAFCG2Gax3PjlnhPL9zTYZTYwFHBgOhWQRWBnxuzscDI/Q9oRIeH8G9KHfFkYlCHBnRkNTS03/bKvXLajzkwUiTkQ8NusKM6CslhMUhgnci7Ikn8A/fgV+NwC5fwmGGcBlJG5p6xxdYvaPGN3nZ6YvOwBgzlmhAMErjzPy5K7MyL4+0VcFvR1SmN/jOGB5ZRWVD3x3faiJUU9VI4oOq1fHwbpGA4YDXkSqxSSZXkK04QE8cccJu1l6B+/bvcCJf3g51uPX72jSpttogopZ75BjiWhkxDYbZOttI2N46+i0BhP9ocOD6ABG2ZmXWPTU99vPTLpQIePsJVJhA56FMJOxoFBhEKm50SRaYmCklQF5zkWi74N2mrQHVZnAtKzvS7Xpd/tKX9yY6Uu0YI3eAec/9/a6SQd6UDH0my5LjtG/AmTTsULfEK6UOkkHaWVVc+s21c+4VCHl7CU8TAeMCEspDmKAHBnBr7Fuyg/ksxIk1WLWNTHgam/QD3cWIbF4Vqxp7z1xi1l3co2M5Uw8KnXM+jAHpMSJiCLwPFIC+M28ljUd1kMBu64GbazomEF8W5oaulc/uOOQ1G7G22ELk+A/sD+lQ5kC8Qhk1KkZGKieHNBtPQRJpNSBt9CnYzhmS2Or/dWNC784Vgv/bdn+k6nA0U5USWAMUrpLIgRHeXRKe/RWfQvAxFCAJQjbmhouPfrzQduP9pNkdCADgYTbK0R8ANplQI/5mTIfZNTpIciJdwbgM5AH4X8cbvKtP3lDU+sOdY1s86Ab5CfvrLd31b970QvhjEoJ4L9EYfJfArsgpBXucDRuqKvT7t839HK7K8ONBC/LGXAjefYj2OUInJhjuzYuCT5vRwGBV9icAWDzwrkeVuv7r4mtf2OPSc6laWdwHM2Xvj6G7AooDew8jwzXUYmp8ibxSzqS1w2A3f+hHTkA9JztVr9fzbtPXzXD0fbVRRFGmGc0V7DAevAYdFB7vA9d+XBOAUP++ivx7JARgtK6ztX/HCgcWx1n1/W/9rL6fzAVXmViEMW5EaQcTG8bWESDl4ueCIYZVhAHeRms/nhrXuO/OOLPdVCf1guYQIdWLeTwP+WCdi44803KUm0WinmvQSfO6CckIiF9GOK61ofW1fUMb+i18v20WEs7Ffu/REAaJtESHlkZprUPTVZfEgp4jwMuvtgMHhYQBmKbrXmnl2Hi+/+6VAzywVyxebik8shVTEAtLFwZ15gJ0BemDlNyf6aTqc9BfXownDIa+6JFvXKTcdb8ora7FRcae4f00+hA8qTcplkHvBjfLxQJxfQdvCYjAchj9BsLJ8v12JzPL3/ePmyzzYVEYMwhfBx9+sp/RxLUwnZZF6GRFsQJ10VLeehjRXyXQyQ13XFtW0r1hd3RVeoXQR3YqAtcxod0BhCNtjV2WHAE3mTlEf9jsOwvUSlikLq69BWOOhN37Bj31M/HKiZ2kWJIGIF2Lzekdm8DDqFjImToV3Rk6LkvAz95R1oy8A4BmVEtPX03vLj3to7jvX4pXY/LkycbmOhLhGCf7AoPwpsUkG1Ski/lUpl7g0GDwuUK4vd/nRFdf2NGw5Wsw7CWCiPOX0FHcsQcNmkIIZvmJ+peCs1QvD2SZkJBT63e2FZc+9Th2s7xx5sthGrv39HyalAMaaBQzsG7c0suSlewTki4DD/AXwP6Y1+oAMnRrP2Hy154Zd9FfOLNXSqPCYdviM/fuP72YB1QH2THB7Q/70FUZzVPA4Ld50EduVB/jSXw/XEV7srrtxe1ZdkownAxjrDVkSeAh05sVKyJFtuyooWPgK0vhUMHhZQBhg7/mlVtQ3P/Ljz+KR9rW4iiE4HOwEr108H8oMBBumMbOB5ovB4kpzxNIvFwovcQ7V/OE6n87Zvd5fftaXKGGWn9q/8nwosCf2x3JjAZaid6ZH89xlU6ioYC0Pa5R6gw+OZUVLd8OT6g5WT97XYiSAiNTABd5KOUID9VCVikWVjosEfklXz6P57YZRGe9IDZVANFvtbO0uar9xS2SPudYLtHkw3LFAf4KpIYCdApSb1RJd5hcfjuwPDIGNhXVvnP7aUdNxwvNsDzj8YPWc4/whUKka7i2wsbiWHWky5aov3XVA+ucHgYQFE2MC4fWvu9CmfXD0jp0VhqydmvTo4exWoBxGwwcDMDSez0uVbwfnHbc3l8AvV+Y+v79Au31LWcXVxh5PnpgbpOKNDIKMNVhfZVqkme+uNGToPYzUo6pDfiYb62EUC3uqFsya/dtnUDK3S2UJMRt2Qs4mDAeUCnbnKdj1ZV9rDLe2wLLba3StdLj/uBMht6uhe8cvh+vn7GsH5D0zGYN4D6bA5PWRPtZpAB+Xorb7JJifjM0gfFoxyVgAdnRwW87GU5LhPl03ObMsSmAleZnHyTgBU2LjSPC5OaFmQpXgXnP83IU3Izr/H47myqavvhXXH2rKOddiJCxQ6pA+G/gaUK6fbF6BjY4UmzODwXGZ1eZ8HOgZGHgSQJzZMybTxYx69aHL6gXyJzdOHdwKM4JIUrAPKXyneCVChUdX3uv7jdntvhm+BGbjOLu3jX+6rf3xPk11mH8T5RyBpdtzRUIE7GvqiOnX2l0CuLgkGDwugQ89lMd7ITo1/beGEjOO5Cj8xtFVDAPK+/84CNotBCqIF7nkZsu/R+Yc0zUH6hwX01fG9evOqkrquaTtrDcTkA0PhDEWIwEbHsio7jLhCyGjWeWbane73oS1G8uZqdV5W8qor5o5dMz7cZ7R01RIf5jwI/wcDRkOetPWayfpSjfBws+lm6LMvAA2BnQBQlyXf7Sy5a0+jLWcw5x+BJaEBdwLo2FDewy3rsN4JA2TIEwDQrqh39qQkJqy8cPqYw2NVHpenrym4EwDlpb+ek9LD0RhpygznPg/O/5DHqwaD1er899aS5ke3VekTrRQ+OJsD+/lJOqqBjvUVGmlFu/Emi8MzUjp25GVlrLhk5pjjY2Ru4tK2BXaGBQgIEWjk41u86493kD21+nSt1bPC6XTfBbyg2u2uN/aX1N+ytqRH2YrOP+t05x+BJaHZW6+2AE+7yYkuW6LV4btHZ3LeGYgwDMCwwMH469joiKcXTcktmxYP+sTURVyBOwFwXRvbiUKyosVkeqp094RE6eMsFrUEwkJ0/n2CPr31i4M1HUt/Kuqi6zwDnX8E0oG8b+wxk01lalZZp2Wqw+9/0O1zL+qPMTygToakpKTVF8+d8NGMBJber2shHqAjsHIQIpB1OuDH9ioN9XCTebLWZIfxuF/3g2E3Zndpw1s/H++d2WAc6PwjMD3EJzWdBtyZwS3rct5gc3txJ0DIF3UxqGRNuFKxcsa47PXzMpUub28NcTsd/ZkDMP9oGZ8szpLWjo8XPMplUvcC7SE5/5CWB/L1eIfGdtvaIw3K8h7nAOcfgUXh8T5ced5+QkOONpvjzW7/wy6v9+JglGEBdbLJ5ZL3ls6a+OFlE6KaiboyyI8zSxsaKIN2GI+PNulxDJnUqLas8nl8V2IY0BJe0dCxfFNp14JaAw2cfy7ot4H8wMlEpANXOotaTbOAp69A2pDvMIE6aAUCwYtzZ0z47sqpKQaauow48QK3oFyhMY33Ki3NVfonJYq/V4q5eGSiHX6nV2YIoL1X0dT14rayrvnlajc7sBMDjZkz+gh+69ZZybYTWsaBBuNUtcEJdIR+3hnqowlXKVYtmT35k8snJzhpvZXE6ejv56ECqxVYeW7Rkw2lakG12nG10+N/zu/zJ0ObTq2ob3tx/dGmgiPtzn7nfzBbEcrT2dxkS1kn7gSQak3OC412z1vWEHdhQYUr+DzOEwXZaR9fOjndrnS0EHPgToD+cRf7h4jLIlNTJH0LspWvjdT5N9qc155o0z61tbwnuqzLAc4/OAWBNhrID7PDTbZVdJOdNX0JZqf/VreX/28of6ABMAigTjB8U/bNnzHpyYsnpRyJpXQRo7ZnxDsB0Ac5DjbW9ipdWKPOfQ+MpNdgGNRDWFbb8vCao233HFcP7vwjkDaT3U02lXSA7W5K79G7V/t8ronB4GGBcsXncFbmpSe/v2xSRkuG2EX68E6A4K5R5AefzSL5MQLb3HTF16kRwtdH6Pwv6dJbntxV3lK4t8E8qPOPQBbhToBj0BYbynuFHUbPXIvThTYWnqMZFkAH7u6rKsxJf/aS6TnbJ0f67X1tJ4bcxTsYsA4oKfXdBrKlsldZ0mW/02hz4MWwgQu5/V7v377aVfqvvU22ZDsNbaxBbEXkKdBR2qIjGyp6hVVd5uVg894VDB4WQIMH/rkvJTH++aVTcioKVV6fDW1FFF/IHPmBT2NOyYggM5JFdeD8g43FwuO1Ib8m0aOzPbT+SN1dO6oN4PzjqzWD0AE/5EdZm4GsLeuNrO2x3mZzu5/oDx0eATro9B352WnPXTaroGyc0k8s3Q1ABzYy5h4asJ+qTf13Auyv16cbHGSV1+u9EtqBYrI53996uPL6jZXagPMfOOp66eqj/fv5QgRGxZ0AhQkyPKvamxbO/7yyscO2uaz71mPtDoUz4DRDA50lTxxE8FzR3JwoMiGeXxIn4zwIQr4tGDwsfD6f0mFz/eNwSemdX24vVraRSCJWRBAmnYIzUd4pKZJfoqW85dCoIT+/Yvf54ptbu1/YVdmz+ECTlWvz0wMNdFY6QMpw29XSsbFkRqqkRM6l/gs6+5Fg8LAApsj7jOZbj5dW3PvlzgpxLyOaCKUqyDek+YoAUMCBTpIRKSYLs2UkQckvsVht/u3FDXk76yzU/m3/w/ODy6STaanSwPuYdL97P/DnJuBJXTDKWQF1iND09S04WFzx/Lbjrco6h4gIldFEwKSS2WkyW2Gi6Ku0cBHyI+Rn8pwe3w3dGv2zG463R+2p0xMPGArDTZBgp8edAJNT8PlKpYvNpGxWCDgXQrlDE38KgA6q3++ecKCo4plvtpdMq7FL6NKIuBHtBEB+4ECVl6DEmVl1XjT/Pb3BqPp2T801h9pdfCsOTIMo9FOB/OABP6amq8jcDEmzUsR+Ff5+Mxg8LJAferP5xuq6ljvX7S1WlKgphBOZHljNmJgoIfOzFF+kRQgeg3ZpCSYZFtWNrUt5Qtny/eWN43dU64newxx28MZGRwMoNVxALhsfRRKlzE1cDvMRKLe0P8bZ8d1339EuvfTS3JLyE/f8tOv4pcVaOosTlhJo37PJ86nAWGCwkWgFn1xUEObOjeb9IKBRKr/cXXnVnjpDlt43uEI/FZgH3ruRFiEEnipMhXGS9+h0CspzSJdFAD/YHo9nfl1D8/1rdhWNP9Tho1Nl8YFnqiYky8mcdGlZqoKzgsNmrA91xhihNVpfOHSi5W9bqvTKTjO0NR13kQ/dLgF+AB2ZUXh2L8ySGc5+i8NihbztDvQdeOX+ReUnah5as7t4XLGGTqjSmGH15JnAPiLmMciivCgyOUGgdbi9x9q71HO+3N9M73GjvhqeDjTkksJ45IKCSJKq4mqJ3/OChM/FlchhAeXj0YOxR4rLntp2qHI6PgNKkUQH3gyfmCjCe1FKk+S8u+ViNjqbITr/fpnO4vjvser2xd8d7SB9LgahB94gPwsdEISyHAeyuSRfRXKiBDVuN3lcKWaF/BwclBvW1ta2/LvNB27Y0+oR0BUJUC603wj5gSu683NUZGqydJuCz/hs2+Hqu9ZX9o5pMdEIMzAZMzQCdIBKS4MxaE6G3JwfxfuBzyEvUKnskO5iQX54/P5FnZ3d/966//ikDcUddBKWSSh0NolX8cnCTHnL+HjRbUIeC+9KCGlw3NXczI5hiT4xWF1L1hxq4Jf3ugmd1X9W/mzAqxTw+cpFBVFkaqqsWUj3PQXy/etOx+HgM/tUBqfu5vW7D//zxyOt0ZTwbOAH7oIdGT+4LDroBhmOY9WREvaa4rqOpPVFbcvKNbilZOAK7ZnAsTBMwiEz02RkYrxoX6SMeTeFEvpTV1CHGIPZ9NyuA0WLvt1bI7FJMgiTzSMSPhOdf+fEBMnHcjZlFZUT2m5BhNnszKxs6/xgf7V64vFON3H6GaCzzm6b4IqWUsgmS6CfF8Twj4SLWDeCXRLSXRMIsBUje7X6Z/cWlVz+/zF3FYBxFtl/Vr51l2zck0bb1F2pU6WFFnc75LADDi/ucBxyB4e7U0pbqLs3baRxt03W3Xe//3ubDUdpm+ym6f37g22Snfnmmzdv5s17M2/efL2zVuBT5ROeQBRu42iBWTF+y6gMBZ5B92aoRcfbtHrRjsrOwl0NNhJk444gDID+6IA0Oei884phjA1TER6TsVUm4lzFZIIlPACgrsjshM5O/Q2b9hx4cFtlJ98kzCICsRzKZJO5BQrThFzV+8lywXMwPqK+85+mQ9dVterXbCjtSD7U4iBB1LEGoAN1ExH0zdnDE8icPIURdKz1MgH3umjHJdDC9ngcU3bsLXv9i23Hh+t4GQypMg75FMkxMLAOeF3a2Jw4MitP3lGSInmruUOb9OPB1quPdPrEGIOhd1HpzMAy0KMBPTOmZUnK42X8Z9ls5teR5AEB9c022Zz3V1TVLVm/v1JTCjqWPLWA8CgGmZAp8y8sjvssM074OMznUcc/2lvZcKlGqXx8d0XrsLDbP0GPkuh0E4y7tGJcIokXU79I+dRN8N5oj9iyzGb75MbW5ke/23F8xpFuFluekgcJyI/oxkhvd6FJTqIcZIPaNiJF/Inf77J/v6tu1a4Ga6YDpttodEX0BChOlZMFBQrDiHT526AnR21AN4OOpXK7F7e0dD7647ZD+Xvb/WxeYh7ovCwyIVsJY0R5JDte8AyHxcK4QVHrWJ0G20s7jjfcuLvRKdW5mOGrXvsDtgXKiuFhTwC1oyBR+jZFMTFYbVQAfnDBYF9SVlH92Pc7jhWVGTlhb8tYPQFQvqF331KwTcenClu8/mBNZWPbvG8PtjPMISHwo3djgrH8lV00K+xqGT2wHhiUY0K2ioxL5fsO1rTZ9zW7lT4mZ0Djvw+9Rg6LLBiVSqZnieoSFYJbQIhsjyQPCBiAavhctXn34Rd/2nWcaRLmktXT8smYDElrqlIwBwZAfSTrgLDZPAUtPYbXdp7onLW/1cN2gZE2kNHch/AiAJ9FFo1OJ+NSBJWpKs7fmEwqlrMlSofDceWOA8ee+HFXhbSbk0GEcrxtKhZm9yqS+WCgTC/QkKaOHrK1sot4GWDcREsHZBHxWKD8Ksny8elEwPT/xuewn4DBEtW9wjbgh01n/LCppWP2hxv2cx2iTLJyWoFuco7qpSQF7yvGH1yvBwLQvqKpU//8htK27F31MMFSuNvRv0DvA9KBiwATspTkonHJRCFgfMNnG65jMhOidfdhmO3mqRUVDS/+uPfE2GqXjClRpcD3sS/KFKUpyJx8pbWqvkm0s8HOcoVwgu1fEPYBWYbHASYNiwNBotSlKIX3QxtEpYgiDfBJdbi9t7W2d/7tu837yZFuQubPmkYmZ4l/GJkmR7fQqFzFEDDO5moNlsc3Hm2etK/JQSx+NP77X8ToA/Y8XATISRCRi8emkDwNZzeHYkK/iu7+cKCD6fF4Mo5VVNywfs+J246beGKeJhsU+egVBqwDjtP0ODFZVqIOGPU9zo2VRqnRN/AiRh+wDBxjwxKkZMUojbsgVfIWh8l8ANoxWgORG6DJrOqa2sd/3Vs+fn9ngIwZNYosHBHvzYjj/k3K4+HOTdTRJ9t1lpeP13fdvKHSIOqGiWkg478PffwoTJGShYUqd26C5HWJgI2uxlEvZkAZ08pPVD30/ZaD044beQy2Mh3eH9siAMp/OR9dYzVEBUrs93trSJeTOaDR3Ic+OnLjRWTp6CSSG8fVcZjsJ3m8H6AdL4lqsFpsrse6erR3/PDbXsVhPY85bfwIMn2Y6pP8ePE7AgGFgceiKifkCqU4ie+x/ZWtN3x5oI2YA/xeIzwaOiALvIdkqAVk0chEUpQobOQxmQ8KhdR3kSwDAniS2NTS8vzP2w5dtLudFtLSZMKKdREAPuiqPKtIQ9KljM4vd1QntTpZUQe0gzqENypyYXxcOCLeV5Ii/AKM2EdA7kd1TzQ8L/UG6FkWi+WVrXsOpn22q55ZOGoymVuSZCxJlV2tlnAx2G5UBGEftbt8z5xo6brzuwPt7GYL1I3DG9D47wPOISo0dMekkrGp/C74/VmYBz+IVnFE3aSnp2fCpl0HX/zhcMcwdlIJIxZvMgQ2OS4CTM5VkJIErue3Q3VUuZHJotFIi4IQbCiUeWowntEjckKmZI9GysMjZVEtviJCdCjDYnc+tnPf4cs+21LOkeWMhzk1nZSkSsoS5PyF0B5R72zqHI5RtY09b++t6Rl/NHKU78/u8mdC3yLA4pFJZHgS76CCz7hFJBJFTYcLxqfba//bxq17rvnlaIvYrSjoDQwYA5Af6H4+Ik1OxmfKSWVzN9ldqycBZmTnP4oxgjJPIeSSWXh0NF8F+i9jg4jHuR2U+6gWUYCfKS1dul8rT1Rlf7OrmsNKLCYrJma1j0sTP6BRCLfBWIv2yCMSvwqj/W8q02bva7QROnycBDtWdHTgIsC0/Dgyr1AZUgk4n/K62bcwMqKOOcA0maxzDh2reOuHvdWZWiqNwZfI8ftIjoGBedE7d3SmCvq2yFxe18rd1+QUoPdxr9EcJR08NplTnEhm5UpbEuSCm4AXUW1EwvsZPp+v0BMI3NXU2nHV178eoKos0EcvGB+clC39tiBRdj+MtRiCH9PzGju6n99aoS3ZC/xwhDeKotcV0egsTpaQFeNSSJqCWs+j2PfC+Ix2AZYFcre48kTttRsP191cauRwRQnZUKlYdF5scZoMS5TiAqGjobmFua3OKggfEY2BDjzWUJQsJctHx9vzNKJXKYoVy5FLntsXXFpb17Bm3e7SYcd7GGTypPFg/KvMmSreowIehccTot7Na+22vLSnovGOHfVOrsHL6tVxogD2PNRNMDAgtIUnQyP8h5hLRb3RgnQEAoEFZZXVf/9xe+nY4yaKcOOyej1BsJGiBM5jChFFlowEfSDkJT8faiI6D9Lx37mIsfSFLTQlEEf+jB5YDzRQ8AUw2RKLGz0YYlcCUZDMG5FEpmdLcRXuLdDHP4iWSdBQkm6d5SKDxfxhj5tFsjXyCpmEda1MKIx6pRtXpdt1hpd3VLbP3dnkZvqYvN4dwVjpAEEydzjQkSMtVQuZz/BAE40kDwiDzbnc5vQ+/cv2AwW/1vuJQJkQ0/sR0BZhgSgXUsTl8RGbO9jLjygEYR+QjrAnQJ6KzClQ0wkS7m+gcbxC8f97DvFMgPcznTQ9wmWxPdZjdi47UtNGLpo15mkJj43RPTGa0ICAMrBnzq9v0z26sbR17B4wNsNBXKJcxOgDZkW3n0m5crJybBKRCTgf8CnmM1CP00aC/zNAGAu1BtNbu0trV3y0u1UkSsiFQqP3AkAgP3DAJimExGy1EbsPd8miM5r7gHTgLQfjs5Vk+ci4No2Y9w6bzXwNyon2XGq8xel70Oby/LWhTUsUKvUPw+L49wgEgqij2R+r6748M1l2zw87you31tooF2Pg1dw/AzmHSmtegpisGJNI5yWKdge89LMiEfVbb46BAbRcum77gVe/PdQV7+AnDbjCfzpgeybK+cTjcROTK/i7G2W0QDrwvegJsKQkzj4iWfwJyIp3gB9RnbHF/g2fcQePVb7IFMdN4nHYxiS56CmlhIsR8aPauYHn2W166wNltS0Prq+wiHRe3EWLbmLqQx8dBUkYxT3OVpQk/CePw3kN6hDVec5Wo71QJqAe3bHv+MIfj3aLzSxlr8t+DGMUgdnxVhX4n3RZPCCvelelowU+j3TkxIvIolGJpFAjaBVwmS/ZWKzPFFEcowBDLdHtD97W2NhyV4+fJ5BymRvGDEu8DxTh6HcYPaFhHkbw5s2Ha27++ViPwBhA17rojP8+hJsNunOmWkiWg7waniis5LIZj1IUFXX8D7vHd1dDQ/M9//ilLNlCaRhsDnqCRl8HBNZDBMxQi7mksctMwhsDMfAUs6INkRMvIfOLVc7R6dL1QiZ5kcGJbucZ+jYPlMhZbd2mT5o6epQiicKQIBdfk6wWRm38a+32OKPJ+0wo6Fv10eYT4kYHh7BjMP770OcJsGh0MhmXKupQCqjXmWzmuzDW7ZEs/QJoSTFZrO888e6P87s4mSz0ZogV2J4CLosoYU7XmuzETzCAb2yUIB0qoANvQxqXId2tErJfAr0g6puLYIyk9Oj1N1a3dD+KXn0pMu43AgH7aXEMQZV9odCYsvqOFzaXts4q1YZIkIVH4JCO6PsWLmYooV/iOB+VKt6aJGM/yGRyog7M2dljfoImoUv+/ePO/HKrhAxW58XNBQmPRRxuP3H6QjHrJqiUoyfABQUqekqOkqEQsb4JcTlPSKLwaoA+xfTT9ES9zvR+W49pWIclEJg7Nus6CZ/zJfAzWp0ZA7WtPNHcddsvR9tGHmnzkGAkAGMsgHIIn8MK33KwsEjt53Ko/4h5LAzOGV1MgBAtaWjr/m7HsZrpP5RbOUJlEn4ZSY0O2JYgJ2Gc8onV4SY2T6B3LoyJH726+8x8DZlfpKyQi3nvc1kMPKoa7cJ+js3tvc/s8NxUVtNE8nOzP83RiB+B56PeYKnqtFwqoegHNx5pKNxWa2V58Iz5IHTF8M5zioRcNDqBzlILf/TRwadEXG5UC2VAB4umgzdv2H3s8Q+218cRZXbvOfoYgHVA8ZSiEBCr3UmsXhp0rBjpgA96NBQmS0Dn1ZjzEmTv+nyufwqFwqgWkpubaV5CQmBOeU3DUwGudIRIwG1Ni5euod2OtTKZzBTJ1i+gLWRGq/uOzYeq7t/W4BAZfHicJHZdsZcOKeiKGke2RvCykEuhLRTVIlltk2mEUk49t+do5dTvj3aLbJQ67DEabuQYgGMEF7PxZjOjE8bHn+hgrPjHPjpWRbgPWJU+pscmPv6LvkWA2cXxMAAVjQoB5w1UqqGhot2RovQm01zoaC4WW2BUiLnlkaQBAc/m1bT2PLGzsm3l1loHyw+CMFoPhj+jlw6KzMhXkQuL4w4rpdzX2UzmF5HkM8Ln840z2T1P7SpvnLyh3Ci0Ez4MmtgU+j4MBT/weQEYneh+uKBI41dL2FuCQebrMhG1KZKlX1jc7qxgkJHb2trpH1mQiedno418yoW8c1o69Q+sPdw0YW+Tkx2k+lalYwfSwQU6JmVjQCWNL0HG/5JHMTHya7+LAG1tbXypIu62w9WtV399sC3P6OexmezodiX/jCHhB3zQdX9CloKsGp9oUgq5T7FYjA+BjqjOidtDoTifKzia9jiDQiG3nh+DyyaMj1EdOuObW4+1TcQz/3Y6sjg2CCAdqGQMA2Nt5dhEf26CaD98+wSfovr1+sGJCX7M2l/e9ODaI61TmuwUJ8SkoE0H3y8Qg3z8dzryEtGbIN45Mk36g9Plf1Ukim6iRWjBgOZwqVQ2I2gW2/gVzISBryJCQFuIYE69fu2WI3/fUm/XGPxc4MfgZQXSkQ90LByu1o/LUHzoId73+Ex+Q2+O0wOvnGRRgXtL69ou/6W0U91gotkhJjd8hnowGBJ+wMNZGlH4isDiJFGDRED9E75DpdjQm+vMsIPBSNPcXJPHLuXTrNq4OGkjPBepVf8AmTXM5wv+dXtp3WVfH+yQWhki4Edsixh9wHZAWZelEZJFIxOQjlIuxXiMR1EbIlnOCLufntWt1T741e7GKeU9AT4GVWPEEAvgj4A+BrVnRL0b+Gf0yjs6HOBw6agE/5hUyVo2m/kkGAZRGYw0/TjT5H54otdhl0qFPCMofrEcqRM73N6bjla1PLOxsodba6AJiwvzaSQ9ViAtKjGHLMSrhLPlHXIhhcew/gW09HvG2u2mM/1Bz18+3HjkysNdPrWHIWDAAImkxgasA3IB5V1vlIrY0buYwSUXlsTTQMdBmTAcNBNjjUQVS8Easir9Nno0bihIhUK8xi7qQGN+Pz2xqrXrvvVHmpaWaoNMmo3efJEMMQJDjqjEFFkwIiE0OUe2QS3iYgybHfDpt2E8fv9Co8n+4vqDdel7WlxCJwa9/3/UefF5KR+DL6vJjDyVTylhfxyi2W+KucyodFe9xTkaFHqV2e4JDEvT4PXPUW0I9MD8EUfIZTXNXXesPdySd6TDzw5ReOYf+2bsfQvpQK/RWflxGKzRo5Rw3wx4XM9Lpf0HBoR+Iewx2+/ZX9ly07pyQ6IlwGHGcvPSH/Hf8XE2/KAJGGdkep4KjM74HomIegRa5FMY51G1K8ZzCPiCIywWoz8lTlzDZApj8Xad1NTe8+L2yq7JO+osxBmODzX4vonB7nAHfeXYBG+aUrAhFAg9IxT2vwCLujd8lh+ubvvrl3ubRnW6wdIEnfds+jcyZLDyCp/qM55Xjom3DksQfWT3Mv4p4zOjCiINbUqZzc6CAIudJGQzdXw+uyJaXoZCzkTCEFz9ycaDd+5pcsWbYvBg+DP66MCNlkUj4vSj0mX/cDpd74tEon5v3IL6x1vszofKG7VXbDiuFTdaCJvGK2vDc3Ls6Bsjp5O7Ud8CcC6BxrMYI4wWqOh5RXF6JZ/6O4sTvksxapfYWAGNnN/Q3vPAxmPtq/Y2O3m917fAsA/33sGhdzWRIpOzFcGLxsRXyfjcxymK+WMk+RSEQv4LXK7gA78erZ/+87Eejp3mExYFgvAs6jAUwNejd8fEHCW5cLjGq5FS2/gM6lkGh7EnkmVIAbxAK2Z5l95y/7ojLSNAEFJ4jqs3cOHgga0I5jsZm6kAZVTjSpJxvgEl5mmY8E4rSEAI8t0B97WHKjoe+XRvm9oU5LNjPU97LhCmA/gxOUdFlo6M79aIWG863e5/DTTRDhbAD9QIZnq83kd/OVA38ZcyHQcD/sW60/xnIB1orOEO+kWjNX4wovcxWaG/cZic094EAvXADjDtWE3z/d8eaL2gxsSkmBTe6fv/zw8U7HjkZskIjWNEivQXf9C3hsfjRR1zJFZYaFouJWT1R+v3P7in2Z2KE9Ngjf8+9NGBbvQLitWGiTmyLwjNevlM5xaBH6l0KHTf4dqOK3861CqrM4GxCMbm6SaW/yVweIaN5zghuXBkfGhkmrheyGK+bXM6Pz+HYyQrSAdf2H60Yc63BzsletwlCLv9Dx5IB07y6AmwaFRCcGSK8LCISz0NX+Kd8Kfd4YN6TDhR3/L094fap1boQhzkx2AVhaFCLz8IyY4Xk2VjkzzFGv46Ppd6hnGae9SHCtAvE4MkdENjp/n2DzZXqOvMLMIcxM7/n4E7KHFgPC8YHk8mZcq0SgnnJfj6P6BQntYTAMcIzCN3/Wvtvqv3tvoVHlb0x9fOJXARQCPj4SJZYEqWtFoh5j0FX/90rnSsXtlNTznR0nX3d3sa550wMHhBJsbxiWQYJFDHwngVswvjfLOGKbYpxZyXgYZt8EFxdhKgDvi2JQar/Ym1e+uKt9VZmLi7CrzrzfD/CKhbr85bCMZzgcqh4rM/ZzBYb3G50S2UxQp4H16tcVVdu/6BtQcbUw+3e5nBsOw+u7bAsS7kssi0PDVeu22PF7NeY7M5uIN+2sVXqIfU4fJes+HAicc2VJjkVlrAYJ8nOi/eiDUzXw3Gmho9fp5lsFgfAx2uSJYhBeqaUPZ8q81599pDDeM3Vxk5DtD/z1rnBTp6z6BLUVf05MWLN0ORDzEYzMpIlpMA/MDGX3y8rv3Bj7fVjWpxcVmssNz8f+YHfMIxAVKAjlHx5vw43lc+R+hFvpwfddyqWBGiQwkMwrjx/fUHbtjd5EpBe2ywxn8fkI6wrtjrbakdkyF7G2b594D3pz2uA3VI9gf895c16a75bl+TuN4EuYEf50pinRcLAIjeAcgKC8QLSxJ1Cg59I4PNxmiNsfkFRQHo9Jlg/P/1p0PNNxzp8Al8MDGhYTIUQDrQbW9mnio0vziuJUHOx6uVTjGcoQ7K8saurQ3dtsJv9rWwfVzpoFf+zgWQDh6HRabkKmGyVXo1Iu5msQADCTH63SEcDKAtFlc0dj6//mhH3rEuDzPweyTaswfSgW5747Lk6AngSlUKvueymXcCHZZIljBoOsT1en2L91a1v/P1/laVDoORDXI371wAa4GLABjQZNEIjT5dyX2TMFi4AxLV8YpYAPwo2VPe9EpVu3kGXm9k9LEGvfP/ZyAdONbQbXvJyPjAMI1gn1TIvQzoOMXFC+ox7Xht69PfH2gdV2XCFaH/f2OzD0gHCnYMcLhkhMYNE+53FJt5D9Ax4K5zrMDo8iCql3y0/sCaXU3OLGso9mMYZ0IfHXi13qLhavO4LMUH8N1zoCSfZDgDL9gNXd2PdOhc922u6BZW6f2ExRn87upQA8c5BsrBfrVguCZUkCCok/KpV6DfgmLNiDroTzSAtpBanK7vfj1UP3VztYVr8VPAj7NbjOkD0gH1JZlxQowPERyRKjom5VGPAD9OOS4D9cg7eKLxxV+Pd82vMtAUGlj47PkA7FdYkxzoV0tHJ3uKEvhrQcF+CuoX9ZV00QLagac3Wv92tNV47/ayDmmjFdSl8I5JJMNZAnmCAZXmFmvIxEyZLlHOexDowH510g461EMRCPhffm/D4eX7WrwyF0EF8v/f2OwDLmbg8Y65xXH05Gx5nUbCvTuyuDSkOha0A7Q8Pbq6pefBz3bVLqozMbi90eUjGc4S4WMNQMcFRXG+C/Llh5Ui3n3w9UGgA7vd74B6lOw81vBVY7ctd3ONheHDxZjziB/Yr/BKulmg804dpnTEiTjv8ygGHvGL+oheNIB2YAWDwVXHGrUvrT/SllihC5DeWBJDwxCkAxcBpoPxfEG+2poo5eDZ7ReBHye5O0M9xG63b/H6QzVv/FKmU9roU69T+/8Edh4hl41eGWRuobo7SQ79ikG+A+M5qt3jWABtMfd4fcfTu6q6R5W2O1n2YPTxiAYC0tFndC4fGe/L0vD3CLmcVcCPk3QT7Bfw75yjNa0vf7m7Ka/JQbGY1OB3/s8FcDEDr5NeUqKxFiVLvoA5HmVv1LdcRAtoCxkd9N/w/sbSO3c3O1NwMeZsjf8+ID/QMyN8dHSEpmtkuvRdkLvohXWSFy/Ugd/WbXqgXmu7b0t5p7DWGCSMsIdOJMM5wHkjDVEWOT1BsvWEjvxa3hNnCrD/RUhgCTTKkJIP5aU2deofWHe47dr9zU4BXvU3VMY/AotyeYNke42BubFSn6m1+r6kQ97CSHIYUIf4HqPjp4YOw/BvD7WxvRQa/0OjQA4VkA6PP0j21BrJpgoDV+/0zTY7fZ/ToZAwkmVIAMbNorr2nrc2lrblH2p1MP1DaPwjsChvIEQONZrJhnKdQGtxrzTaPW8BD34/lAm/s8H4n7e9ouOfaPzrw8Y/8gOH7vkBbBGPP0QO1pvw2hd1h9V/h8sTeLQ3degAbTGu22x7ubrdOHV3g51p8rOHdJJGOjAickM3XuXWzW41+SZbnd6Pw65Xf0DI5xyzv6LpjS/2tU2qNjO5eIb2XArCWIFVCYBGXae1k3XlOn51t2ulzeV9ozd1aOFyua/7bkfFU7ubXFlnunpxsPidjm47+aVcJ9/faLrJ7Q3iVT6/zw3wu8Dr9d9nNHvv2lLeFTb+meeR8Y/AcY67gw1Ax/qybmZlpzPX5g487PH4wtdEDRWgLbgmm/fH7aWNszaU6bjmcEDMoZPdSAc64TfpHCCvulkV7c5RIHef84f88yJZwoB6pO4tb3xu3dGueZW60Hll/COwJig963F8HOvkVWldSx1e38s07Y36KrdoAO0gdPl8TzbpbPf8sr9B2mAZWuMfgWUZHV6yuVJHStvtcVqL7wWXK6yb/HGMsDt7DK+9va509d7WwHln/CNQfhrsXpjPdYwDTZZhnWb3O34/PTWSPJQYBsb/69/ua7yw2kC49BAa/whs1jA/Tug4W6uME7otrncJ7c2PJIcB/Cho19s+rGzuGba11nreGf8I7Fc2j59sqexBPUukc3iuc3kDr0Hd8Zz+kAGvs6xq0732a2lb4vEuLxj/Q69jOUHn3VGtwysCpT0O3z0Oj+9RoON3lyj4nWd3elZvONr46i/lBqX9PDP+EdgiTm8A6NCTLdXGeK3V+5LPR67sTR06oM7b1mN6fl+NdtS+RivLHgJ+nIM5vbrTRtYd7+G0GjzTLS7v58CDk65hdlmto3aUNrz96Z7Wwmbn+Wf8IwJBmpzotJJfynTSaq3jKqfH959I0pCix2y9/fOtFffuReMfdawh3Izt40dNl438XNaTeLjFcnsgFPhbb2ovgDcSr99/V6fJddevx1qENWD8M8+x8Y84bzwA+oCV4VNMMrs4kSwemaBTcEK3M9jsqK9F6g8w8NQ1rfp/bC5rX7ar3sYPYXT5c9TCuCqKAdwuHJGELl7tGjF1IbyrAhgdv6usaS8op5lfHWwnqCgM9tzo/wJIB5/bezvA4pI4P/CmUibkzQBaznoVzu32z2zXmd7fUtmVsb3OQoJM6PDnaJLG1sUd9Ek5KnLJ2ESYE4M74uWCsFLt9/uXbC1re+/b/Y1xpiBOTOfXYsyfwaNYZFyWglw8LsEm5rA/EvGpqO5BHwgV1c0zKKHk+QO17WN21phZthBMCOfQKwVXqXFVdOXYpFC2hr+Xy2bewGAw62CMlFQ0dv389e76lBMmZjgY2fk2Mf0ReJYedzpXjkvx5ak533K51FVgjA3JrprH43l07f66OzZXGdUmf/S3SMQKHB9IR0GimCwfl+rIVLD/KeZzHwJecA9Xtz9ocgfuOVyvlxzr9BIGKgrnKUOQDlRu8VjDohFqDDypZxH2QxIR+6wVB2gLht7m/vFgZdPi70t1THsQ2uEcyQqkA5s4RwP8GJNA52mEzSGa8ReZiPoN6pFd0djx2k8HW+eW9fg5eC3c+WT8/xE4fyAhSMfF45ICBUmig1wW42aQ80PiCdDQqftWZwss+HZXlbDNBfwIB2A8N8AFpjgxXkmXQKbnxekpOvAXHq/3tgazxfnJl9uPXbKn1c/1MM7dPDYUQJ7IBFSYjolZsi6FmLXsTMewYoXTGUqu7dKuW3e4eXh5T5A51Mb/HxGmQ8gBPTGejE2X1ibK+XNhHLR16kxTO83e98sau3K219uIl+CZ//OYH/AR89hkXnE8mT5M5hRQrCMSE2cBMzX668rOBIfHs7C+Vf/R+mNt6uNdgd57/s9RUyA/0I1+TpEGj5Q5WEz6J7mQFzagbS7Xg1tKW/629kinwk7wGrLzy/j/I5Af6AmAxwGWjNTopELOC2wG49Xe1LPD3oq6RSKB+LUjjbqsrScMDE84qPK565u9gQHxLH1iKFHG2SPkcZbCGLGEQqHh5U09Gz7YVJ7U7gV+sKnzWsfCHfRhoCteMi7Rn6Pm/0BxqNWRpLNGj9H6xG9HG+7eUWeTWALnTsdCoM5bgLc1jE5ypKsF7wq5rHthPlc2dJoerdVarj1Q2y050YPG/+DP/MeC824BAIGCBN22549IxGvUjHI+80kej3NWu2vQ4RPqO/SfbS5tnrC9wSn477Un5w5IBx8XAUYmkanZss5EOWeN3uq7Yc+xmnHfl1uIh3H+7RKcDthBBBwWTLIysrhEQytFnJ1iPnUnTKqDPq/mcPvnafXmtzeUtmRur7MRFk/8PzEqwosA2SqyYLgqKBVQBykW/cWBms5HPtteF29nSmHwn9/Gfx9wEWB0hpysHK1xK4Tcb4R86ppI0qDg9YZGOr2+V37cUzl9S42Z6WOLgB/nvm+Gjc4kCSpxdLaafxDG/W/Hazuv+aW0Le2EAQQUBqM5n2emCFCW5CfgNTyJ/kwVD92d74L2iypy7Zlgsrle21fZeM1PpXqZCXeaY7xKLFbgOEdvqPC5u5EJrgwV5zM+n9txqKr5/h/2t4qaHKAkhAMw9uY/X9FHR6ZaAONcHRqeJjOAAveUmM95szdH7IBJmqe1OL8pr21d+OUhLcuOdxuf4yNbSAc2NR7PWDIqnmSreQ0cDuvX9i5T9vf76mdX6kPsIAuN/3D28xZ9dGSohWTF2MRQfoKogs1m3yjkMM/K6DTanc+B8nbvaz8dp0y0FGTFuZfd4UUAvJd+ZCIZnSYzKgXM5/Q217Tvd1bMO9Th5+I1ZOezsdkHPA4gE7DJsjHJZEKGtFsu4FxGUcyor2E+HUDHyjrWoF278VB9fmkPiMRwvJZI4jkC9i05nyLLxyTh7QB1CgnnRbPFe/dX2w4VHtQyiY+B88d5PkAiwEWAacOUZF6Ryi3kUodYNGe1SMToN2DYmQDyiukN0Etrm7v+9Utpcxz0TcLmCs+5kYf8wKj6s8B4npWn8IkFnK0Bv691/4nWi7/a36l0s0TntfHfB6QDj/JOxbhLozQmiYD5KZ/i3tWbOji4XK6pFqfn9Y1HW0f9WmkgQQra4n8gK/BGLIwJsGhEHJ0k5x3gMujPjzfpHv7hYFNCk43da2xG8p7PQB0LjefV45MCSTLOTyIeB49Xn1WMhm6r/YUdR+tv21RlEZoDgw9yHQtQ58VFmeWj491pSv5aisOuLK/XPvz+5kq+LiACQtn/szk9igWAvpoMkK0/IDVoDceAPuN56jA1mZ+v7FZIeR+28thPFEUZufaPMJlcqR1m8we7Kjum7mhwcEKDjS5/FnRcgKuihequw5UNCV8c7GSg2//gBj/UAaseYz1OwiDoQHDYDDI5Gz0BNAG1lPMln8O5KpIUE2ByGt7eY35pa0XH3HXHesCaFf/P+IHAxSWMqr8cjM5unb7j9Q0VKU62cnCDv6/e/w/84IJgH5Mlx2tfDEkS7iNsDvvfkaSYAIpbhsMdeHbdvuqVGyp0bBdeQzPYtgiTERstePfrMDwrPCo+IGZ4Lf/ecFzV7AFlZVCuvH0PnAU/BlkG9uGcBDEqcL6SZNEmHsV6nsPh7I0kx4ROvf3JAyeab/ut2qQweAd5xnwQfRNzovEcvr5mZLydeK3e7/Y3q07ozyKierhfnA0/ADGWgTmxrjkaIQ1GDiNPzS0Tc1l/ZXI4O8MZYgDIKza8+snNh6rv+vpQJ99CYyCxwSgKUCOs1ODogPGRSCeKgpZPt1XzjmmDfJoSDGJ8AP7f+EGTVKWIrByfREYkiT4WcFgPg7Ec8yIZGjd+f/CGui7TC+9tOCZr82DwXLypZRAYRFvA+4lSxCGLRyWTSRmS7s82HZTt7wjwfMxBupkPBT96O1bvr1ECXykF43nByAQyNk3cFCek1vB41NdAQ0xnnqE9GEa7Pb+u0/bBr4fqx58wQl3CXimRDLFgMPyAD0bVX1IST8ZlyrTrdpfFb290Mvxs3FQYVCUizXk2PAkX0PtrDMCNFozRMDNXGVDJ+c/DHP9YJClqID/8ND2psd3w5m+lzSU7Gh2EyQVjM5IeEwbZN9F4ntUbGNBfWd/m+HBXq9wD/Bic8T8E/BgsHRSbTMyRo7GmVUp411NM5sZIUkwI0aFivcX53KbS5gXrjnUz/ZQYDMH/nazAgHoFSRhQTxPkBz3a1385ntwFxibevoBNGxv6nvjf8wN1xbx4CVk4XOXLT5L8KOaxH0Ov0Uhy1IAxwu+yuR7YeqD6rl2NDqnRR0HZ/xsdC4GLAHhbw0VjEjwel83++Y5adYONTajw0cpY2wXqgNUYRHsOsABAE7/HFSaS4ovQUoh8Hy2AlKCf+N1OUB55BKNLxlJJzIn3fM4ujCcLi1Tb4hy8RYNxi9q/f//wer239PNSC0usiv2+UbzQIuD3Eo/TSrhCCQnfsRxDGUgH7tiiW2pTp5E4AsxB7hLQJOC249WBRKjQQNtGdZXvScDO5bZbCSUUQSeM/egBXkmHrlG4eqUQcRfDBLs1khQVYOCJLDbHg5sOnHjwg221LFFKAWHEyA8E0mE3aAlfHjeogYuLALgjZbY6SKfVF7mDPFYwiNdhhh8MwhPJgbbY6cAdJV+4X0mhmD7BGj2wX41Mk/qunpb0sUoouCnydUwwmGyP7D124rEfjnZTViou5vvYEThGvLYewuJJe8d5jM+jQIyXcomATZOaTuugInhj+3ndGBMR5BUaq4NoT6y2320lNIwNDk8Q+TJ64CJAHky0C4tVneOz5PfD5DTgVaB/BowR3tc/bly/pZXMMhIJYcV4r3wvaOKBcY6NyJMoYpLd+CZ0VUuQ8wkzFCBteiehYYzF2p5huelzEh/If55YOeid0aDPQ/wBP+GLpBjtPfLtwEA6sA4FSWJy5bQskixlvMxjsx8GOmJaRPaH6FlVtQ2fPPfFziSvfNjgov1DZYJeJ/F4nESsiMdFt0jCwEA6cFEmWQH8oAOk0+wm3iATjM3Y+3coGCBOs56IlQnhvhEzoDI4Fwb8vl5+xCjzML5BVryMXDRSXT4+U34l9Imor+3tA3rzlTd0HHjv299Su3g5IG9gPo4V0J5B4IXf6yJcCfTNGBsD1Ri5iEPiJRzS2mMmzgBrUMY/jHWQ/xZCCSSDWlTCKxtDPjehAz6QvbhoCnNhLDoWZBXzKbJifCoZm8p/USPlPwkyK6prSfsANDAPHi2bsfFA9ZZjrjgG3rHPiKEOYQA/UE8M+LwwF4KhiHNQjGXgDnqaSkAaQMdyh2KXVwiaDpKgy0ZCDCpcD+RPLMB+hDqvD2QWG6N3D+J4JwbDXjQigcwqVJrkfM4E6Ff1kaSoAHWO7+rWv7DhwIkrvzuqY4jjs+DL2HTFMB0B1HltoCvCnD6I25D4HFb4WtO2bjOxeGBuHITxj/qRH/iBrxZI5DHJzT6EgiGwYxyEw4fxMYgxhnRMzJJ7rpiUtEYi4D0f+Tom4PXWBysan/7uUCs7IEsHeR5JiAGoWziMnTCfq2B8xD4HoSdAAuhYDJhDmnocoGPB75G0aIFjyhfWsaA8kDeDAfLS5zASNk88qLkUdcXCZBkuAjSMTpdfC3WK+XYyHCNvf/LNJ8cskjlGGvp32IaIdawT4rTowp41HAHYxzGODzbMFwkyHmEzguHYRYPxxMDrl/1gPwShj3NgDunt39HX44wzFspOJZ9J5ueJiMhQBoQaYxo82BbIqBmFCWSMzER83XUkGAj0FhwlMKfPHwKDhEV8hOZGfbnmnwAKFzNeJmCJ7U3EbjHETAdWeW5JClmcDWLRUBc2MmKZXDCn1x8kJzpsxBFkwfsHoygQkqwUkfnDRERiryd2kz5mhSEUCpLsOCGZFOcmgc4K4gMFKPZJkiZ8MNLEQs7DMIj2Rb6MBU6ZRLQjScrpzBD7wYjvjnliCMAkUJKhJAtzKeJrPw5KHAabjY0OL/SrWq2d9DjpQRn/YX4oeGTVuASSw+4ips7GmPmBTV+QICKzkgPEVr+fhMDIiQU4zDFEJp7nJCEm/jkoyGQiQ3Kc3CvyaInL0B5rU4YroRRR5NIJycRev6d30TBGBEM06TJ7SIPBO2jjnyIhMrcojmSGmohH3xJWHmIhBpUejYRLLh+fQOjWvcQPSlysCASDYKzSMNlCdWjQQgeJpOQESuRsIV5zF+4eRL6NDmgXxgEdt87JIRpnNXGaeuDL6GUOthjyo9PkIu0WsJVhfMQsJ6Dp0UBdNi6DxDlriVPfCmMmRuUNXokLQlOzJSQe6LD1dICsiI0OMI+ITMQnFqv1Rx6b9TZ8FfO1Z82E3puRltSRKfQQDyhgMeoJ4exSAYdcOFxNshmdxNjVHJOsQDqwL7cDP1pNPuKn0diMkR8A3AXCSPbL89jE2HAUKha7yFCIKTI5jSJpwWZi7GiIWeah6zlelSugWHitYezafC9sSqkwVJIRR8wNh2PuV5gbd1on5yjIGKWbmFqroZFjm5NxOFicPlLb7QBjk4J2iH1Ox0WdVCmLLBwmJC6Qm0E/rktFz1fkHkZfv6BATUZLTcTaUQ1t0dvrowYU4vcHCIfC4z1M9HQZDGiYQxi5SQpGoOMYCXjdvQ0UJfCVGPdp6bh0MjPBSTzaKhLwwzCNUebYPQFS1WknHnoQ8gqAj6QrhWRxkRT0ilLicbtiLocOBcjwFDEpERlJyNAAc4g3NjowK+g3Ig7t57MZt8BfbeHvY4NOJpd8nx4n8soCOuJ2WKAK0Y9T5Icf6jCtKJFMVDtIUFfbq2PF2BZuX5BUddiJzQ/yahDGP97pkBMnIhePVJA00kFMPe1QTvRTKvZlNLJK0iRkpMhAPJ0nSNAX2xjrg0rMZdAwtUf+jBlqhdyRqBKwJQE9cfS0xiw3ceE0RcknS4vlxN1SCmMsdt3ED0Ziu8lN2sx4g0/sxj8N/BeCvT4jR0JSQf7bu5ugVrG3ZYZaQFaNVhJv0z6wCWN26AZjlw7bUxSTiasHsQveXtB5GWmU0NkOc3pHuH1jARreCXIeuWtBIeF2HiBehy3m8YF2TAfM6S0m0HkHYfxjnTmgD108KSusYzl0bTHPhadvPKiJgs8gN8/Kalw1s+Dqy+eOOy4xnSAOsx5oHLi9ceAxoXLT8+MwiEb9HavnNc7I4hFne2X0gh3KwDvcr5qeQeYVyLeqeNTDBw58F3tvARTmplcW52WtvnHpJI/CVkvs5ugXAXxQ35lF8WTaMPnbt66ad//MTH4HQ19LPM7YFgEQqMQNZmJCpSkVJqYVY+LtK6YX1V2/aCJJCrQRs7Enajpw8I/NVJFLJiSFblp5wbFlI+NsNAh2H0xyUXdcmNzmFqrJ4tEpt1EMxlug9MTsjQH004D9Y0cWf3394klE5mokZlDsow2mhYbJ+Gw1WVYSp1s1b0rrirHJQZygYlWeEINUdsDICxGNlE+mZUsqL59VfPdFkwvWF8mcxNBeFzU/oA1IulpMVk1IarhpxSz7DRcMo+2Nh0EgRj/H4PiYW6Qhc4rUjUoRF69CGhRgRH9RUpj7zt2XL7Dl8ozE2tUUdZ/ANkyUc8md84eRheOHbbnv0lkk2LKHhFDxiRHIDiwv9hGCNITIopEa+xXTcx++bcXs7/J4hqBH1xxe9IqqRKBXJWaTq6Ymkzmjszbdf8VCf7BpD/HFsJiBTTYmS02umZyoHZEif5omzPWRpJgAY8QzpTjvmlsvvfBYHk9PPPq2sOyIClAHNh0gl09M7pw5POnKWy+etzneDTJPr0UFP5IpOuAro33tSYBnMPjQJRNSyKKSxOr7rrvIOVJiJl5TZ9R0IMfEXDZZPTGFvnhiVvvtq+aY0kh7RFZEN8YCoCQUpcjJxEzRT2MylH+DUltQ/kSSo0Yuk+kV8XiP3nHtamM+v4fYtQ1AYnQTLb5MIeSSZaM1gWUTMlouXTDJXyC0AB3tUdPRhzA/Ir/HikDQH76ma9GIuMcuXTT9vgsLxSF93aGoGYzU4tneaTlKz+1LRtXeetF0f6HYRgwdjVHTgZt3w1PlZFGxIpCp5L8OHR0s79gB844zXiG5dsWFs7r/srCE1lXu7i08CiC5EqBjNhjNq6dmda2ePbp2ZpaAmFsqoDqx65KDGh8AfFOihAUKZM7epZMKbrl+wWi7rXonCeCiYxSyF1+LixiTsmW+VVOyOi6fP1E/MZFJrG2VMMawLQYuA/UKlZhDbp6TS0riqXelIu77MD4GNafnZmYemDFu5F+vXTCW+JoOEr8neoMRPQDHpYuC84fHv3HDspkvT0vjOb3aqrDxDGVHckWHqOXkn4CvyYoTk2unpTuXTs7fc/OSCYTbU0Y8LtwkiaJfwGvRK3FqngbkXpr5lpWz2yensLwhYyPQAbpJFHRgFkYgQFZPSHKPzlJfzedwfoK+HvNECm0WEnC5h8aWFHx585LJhNJVEIcVN/CipYOQucMT8LrhxisXzdBOSaXokKl5UIsyg+UH7miigXVBgfLolXNH375oXPbmXJ6FmLpaopc30K9Ggc570ZiEIw9ev9w4f5iQeLQ1MemKuDC1fDQG/VScMBm0b0W+jhmhgPu7cSML377zkguC2TwT0AE6VrS6IgznvAQxuXoKzIWzR524aWFJ0Nd+hAQHq2P1/hoTUFbgfAxys+22JaMeXDVzNOhYFuLUNkJ50bUldp0UBZdcNSnZe+Hk4RU3Lxrr7134jJ4O1CvGZSvJdVOStHnxIrwFq7Q3JWboZ04Zd+e1S2cczRdZibOnNep2QWr5zCC5dkpKzbiCpMvuu/LCMqpjP3HbzZHU6BHmB/wT21P4HA19k0VWjE8jF45KOX7v1UtsRXxDbDoWvJRVsPDGJyJ/h4EV0UjY9B2zs8rykySPCnm87zNTE02paknC0UP7U51MScQ19gwvQWKgkLmjUsmcPNnP6WrhjTwe75/ZKYkcu65lZEuXgU3zZf26bWPJMO7IxZPSybRM8RalmPcSRbF2FxUV4a5BzFizZk3opReeb49XKkxxEs7w1oYasd7LJrx+3DbCTAFCFgyPI4uGq77PUoufg2+2jh813Og2tI5q7uyR+JhCwubE7sISC7B2KUoBnrt3TciSfSsR8F6QScQtPKZneFtzM98a4hEuH/jRD9P9vgCZlKsCJTTek60SviAR8R4szsviWLXNJbUtXRThy4Ef/e+C44bTpZOSgguK456QCDioKMTkJvhHAD/8Tz315F6JRFSu4dH5ep02rtOCLr6SfukIBEJkfI4KFEiVPlMteEMmFrwhlUuSvBZDxomGJiZbpBzUSnMswOs8hiUryEWj1LXzhmuegVn1s9TkpIpUOT9T296c1aJzEL5U1S8dqKsWpirIVRMSSnOSBLfxKO4zKrUiFMcJjj5QWsZmyxIG3FHCoxi4g3VhSVydWsJ+is1iH40kxQzgh3fNE0/sl4ulexIVwtzutoaULouHUEJ5v4IJhVAy9M2rp6ST7DjOSyI+79XUpHijhGJM2rN3N5NSpMa80h0rsJUFMDGtHBVvWDoq5R0Bl/W2Qi4tH1WUza88ui9b76Q5LHSNGkBxUYk45MYZ6ebiFPlqIZf9L6lIvDEvWTV397bN4pA4oV9XNawDcmtEuoJcPCa+O0fFe57BYn4BPDzpLv1YsOaZZ8yvvf5qXX5GUmF3Q3mi1hYkDO7AZ1rxfuz7FuY0FSRJ1/A51FdqhbI6P00jri07UKTzUIQLbdFb43MD7PYYsXfZ+FQyNVu8Ty2hnlcrpGvTk+JH1pUdVOg9LMLmAz8i+U+HME/ZNLlqcho9NUdxWCKgbpXIJD+ma2TTmmsqZT1OJuGJpL0vOwNAfyRjMqRk1bjErSNSRM+C1lgObTdowp944ol2Nov/XUleeoK2rjSv1eBhUiIYHwPwQwrG5tLRCYHZBXGbBHzWk9Cvjov5vFkdLQ3MHjvIPLG8XzqGAujZsnJsYmjRcM0/4mWCN7lgHBTnZtgpn2nC4fIaDk+e0C8dWDu8B39ecZzlotGJz/Ao9l+lAtEBtYQ33KbvVDd124lAquyXDkzKw2Cfw1Wu4iTJf/h89udgWFkiyTHjySefbONxqJ/kCpk/WUwm7dp/mHBVqQPSge7VU/FscqH6WIKM+5hSId8gE7BT7cae1Jq2biJQxP8P+IEKvZDcOSdrHfDjWYlYsDEhXuXISZAW7di5U8KSJhFmPwENsXp4M8/MYYrQxaOTvlKIOTfIZdIPE+UiocvcNbK+U08osarftkAlUSHkkIvHp5CRqcIvFCLuK2wGoxqeiW4l5U/AOf2VV15sjFfJg2oRa3xl2TGWj68mbOrMegUugvN50K+K4uyrJiR/rhJxX+Xy+TtGFmV5jK31ee06kzjEkfbbFkMBJnAkUyOGOV1jL0wWvSYWCP6lkIqcHOIdU3WikhkUxAEd/euraKXNKIgni0dqetIU/CelYsGT+ZkpcaaOhsLmLhMDlIIBd695bAb5y5wsy7hM+dNyIRfGx8n36McCkFcuHkVtl4l4lVJ2cFxLS6MEr5Dl9KMr9n17ARj/s/MUNalxwlflEtGXfIEo09bTltzeYyYMniSmXfjBAI3NYQkScuWk5BMTc8RrGAz219kZaTVCpi/N2NOZ1W7yDCg3sYwp+QlkQaH8x8Ik6f1gP7ycoIlT0daO/Nq2HhZTIB9QN8GA0fOKNWRuoeqgjM97XqlUDDro9XPPPed8as2a3SqlslwpJLkGbUd8h9FFuGIFpJ6ZDjT+cxPF5JIxiaHcONFLYiH/xYyUeA/ls486Wl7FYonjzrnOi7JCLRXgscamS8anvA66zoepyfHVOanquMaaygytxcOmRIr+53QoI1UlItdOTW3LVPCvFAu4b4Cs2J+VIJ69fdsOPlsGMm8AmxA9pkakycmqsQm6dDX/CTab9TWMkUHZISCvaBgj+ni1silRKRmuba6K19mDhIW6ST+EYD1SVEJy9/zsI+lKwXMSPuc7pULaNKYgM37Plo2ZHq6q94j4OUR455/NIheB8T8lS7xTKaSeVitlG1LiFaNryg4pTH4qfLxiIDrQk/skKwMfSJRx6NsvyChNlQtfZbPZP0ED+0GRXVc0LPvtG5dMOSS2nCBupw3ynmqg4HhE18Qpw9RguIsOZMi5r8DXOKno4uJUf79i2dx/T0th+GldXfgM4WlrCGXgwLt8ShoZnyrYIeZTL8Lz27EekRyDAtBgE4kEH08YM/y11bNGtMrstcQR9gQ4PR3o4jEjX+mdXxy/PlEuBEOP1EFe7GyfXnnRkpcXF8p1bHPjoNzEYkGqkk9WjklwTsqVf8vsdWHdppBJXp4+Ydwzl84osMe5Gokt7AlwBn5A3ablq8jMXLlbLGC9GeCy3oT6trDZnNeuvfSijxcVyVwBbSUJ+HDh//R04MC7YkKi84IizdtSIf8leH7QilsfoAyXiM//bty4UQ8sH5/ZlM0xEqu+6/R04Af+mZirJEuGqzrTlbwPeBz2e/D1bj6T/cbKC6dvuXZqut/XUUYCMbrRxwL0PsgGRWF+gax5fLbiOTAqvgU6sOGO5xfkPX3Nwonb8vlmv1XbjB2o96E/Ae/AR0PxkpFxlaly7nMUg9oPZbRrlMqHZk4efcetcwucrsYDJBg8s7MLl2KRGXlK+pJxiSdEFPsfHBbn60jSoAF1cDDYjB35w7Kvvn7JtJ/zeUbiNqDbdiTDnxD2YICZ7OpJqa5MFfdLAYfzInxdxmGznwA6XnngyrkBT912EvQPWocZEDgxSQVcsmxkXPec4QkfcDjMf8M41wMtx5hs3r8evf3y7xL9Lfawi9eZCAEowWi+ZkqKaViC6HkOi/wGZXTKZKKdwwuyLr/7ynldrPb9kXNvp44PLBVdq0dlyMjiEYruRJB5DDb7/bMx/vsACvnO5PjEJ66+aO7uXKorELB0gUJwev0ca4aByf4yK70+WSF8g8dhfQrt4KMoxuG8nMyX/7J6/q+ZwWZiM3WfVnYPBbCJMbbGxZPSyOQs8X65kPMyTTN/AQnyfWpayjV3XX9JVQHVRTwDHAeIE3PIitHxdFGi6DibRd1BUdRuEY+3Z1hm2sPXL5l6Ii3USmy6dhhipyo+YS6DvBqdLg6uHJ+0O1MteJH0jrEzd4AoAM/7+XxmQ1Ji/PVXr1qyYazCFnB0N/RqmmeAXESRi8ck+KYPU6yjKOarbAZ7g8/D+LwgN+M/Ny2bpC0SmolZ23LO+IHAfrFktMY7fZjqc5WEC23B0AItFrFY/M9FM6f964qJSQ5T3SFot37ogDE2J1/luCBX/gGXzfwQ6tvDFXB/HjU8/9LlU4ZvGafxEVNH3RnpQE4Xp8rIijEaQ3Gq9HNCB/8BNRvsib4wgIYQjLGGRLXykQklRXf+ZeEIj7Vmd8Tj51Rg3xTzKDI7X0UvHqGugPHxGoPB+o5BGOsL84c9tmLWmGNTU3AHHW8nPHf8QIaMSJWQaycnb5BLuC+DjrUT6HAqJJJ3C3Oz3rv9osnVruaDZ9ylRDpwwXNKjsK/qCR+o5THfAPavRbao3bYsOzHV8we/+m0ZAbxaGuhLbDlT19GnJRHLh6bECxMFGwU8DkvwPMnsE0jWQYFeN4gl4r/MWnMiH9fPXekg9F+hPg8pz8OgPJYyOWQGTly65IR8d+AIo0eIY2gr/QIeIL/3LhqydtTU1jdTHNz1DvogwHqqxkaAVk9PsEKbfEBxWK9A18fUPPkz86ZMu6Nq+aOCLK6joDOix6fp/YLpIMHyvjMgjj0CNQrBNTzYGx+CEk1crns5WtWXPjT9DSmJ2RoBB3rzHQIOBS5dkpy94gU6TsiHuctaMveg9aDBPISPla5XP7VhLHD775oYna3yt1MnFbTGXVFCr6fUaAm07PFNUky9psuG+MbSFovE/PfvO7i+aULcrlB2tAEOpb3nPEDpVB2nIBcMlZTl58ghX7J/RnowC3ig9MnjXvuosn5+3I5ZmINy//T0AEfFMmTw8HDJfuzZJw3CWNnOfCuMyVRc+PyCy9Ys6xYYvdra/rVFUG/JItL4um5RepdPBbzdTabsTaSNGgAHXYWi/Hd2JIRN6yaVbK1SGwj9h7UFU/fljgYi1Kl5PJxCYbMOO7HgYDnNfjqIJfDvX/e9Cn/uXlekd/TfGhQbvTRAnWseBkY/wWKjnmFqn8DDZ+DvDJB0hGRSPjPv162YFMmZXI6dK29D5wGYV0xTkQuGadpz9KInhMKuduhjFaZTPbj2JHD77x31XSDt2F3r/fTGcAFHWtCloysGq3RqiWcl0F2/wfqMuhNSAQ8j91lW3521pNXLJ5+NI10hHxm0LFwMJwO8DVuxt4wJelIkpT3uojP+R7KCPB4vM1pyfEvP3rzJTsk+iPE40Dz6ByND6ibEPrmpRPTyaR08SEhl/ECELIZkn7ISE27/fYrl9Vl0a3Ea+6EvKcX51izRJD/K0Yl/Hemw180Yoq+anJyVZpa8rpQyMEVyHAJOEGJRPwfRo8uenn1rJJ6JRjPbqcdGxCTwwgLEDbesy6nl4xUH81S859ggOIWaWTM607QVN+7dNbk1y/IoHxMdI3607ki7GwYWOdKUCAnZMhOqOSCh2GC3AbPDolVB+WYhXz+fyaPH/nmDYsn9uAigB2PNfxJkUTjf3y62HtBvmK3SsB/Cp47/gc6vBSXevPi5QveXlAoMbJhggpPcueA4WkqIblsQop3XIZsA0wyL1IMxlF4Pwp2e4hifTNudMnHq2cW2RKDHafQgfzA47JjMmXo+unIThQ/kygVPCNmMnswHcpo53M5j1+zavmPS4oVPn9PXWQAnkwHCwpZNTbBOjxJulbMof4Gzw2ZRYe0SITCX0eXFF9/0eTs49lsPTF3n6zYIx1sqNLUPBVZOSZelxkv+ZyEuK9Bn9Th8//+t/pXqVj6yPzZM/bMLFAG3W3HzolAxL6ZLOeS2QUyXX6SCIzusIEV7pfwE09e7s7Py3v66gsn7MykjF4nnhU+RWGgwVBUkGUlqoaceMljfD5nHTwbriyWpVAo3p8xecLdl0/N9jgbQAkMntrtQXHFyLqhFWOT6/gc6n2xgPoXPBt7NMjTAMoJgTCrLygYdvvFc8dvz4Ku4ja0n9Y0wIWQ66akOjJU3B1SAecueNYAHxo+AbFQ+NKwnMzv7149y0faDpwzfsiFXDI3X2aZmqX4RMRl/QPeHT4vifVQSgQH2Uz+G3devfS39GCLx2/WhoXnn5EAk9tNU1NMWfH8NwUc9j+hX4X90aCMkEgk2jmqIHfxX1bM0Ip1peGASJAQfq4P6IkxJl1GXzou2ZihFn0q5FKvRRYKzxpYB1A8NsYlJj9/z3WX7E8LtgQ8po5TFgGwSnIBRa6YkNCaoRL8WyKgcJEv7C2FZcCnNCst5aFrV84+muSpJy6MgzLERmd4YuKxyUVjEsmkDFGDnMN6mstmr4P2dGMdQHbtUysU/7pp1ZLaQm5PyGc6/USL96zPL9aExudo9kj4zEtwAQOex37lAX78MGJ4wVO3XHJBs9rdQOymkxc+sTTc7S5OFAaWjdQcS5EL0MDagu/vzXH2gLLs2WkpK69avvDb2cmBoK2ruldI/QHYQxJkfHLphKTA1GGKXXw243k2g4HzWEijEXWLeaxHczKz/rN42ihjClNHLN0tJ8m8oQLWY8FwlXdCpnwLh0cehLZC4z9cWfjpiFPLH1o4c9o3l01Mtpiajp+WH3Ihh1xQIHfNL4r/QiHlr4Ey+uaPEIfDqRhVUnDvwgl5u0ap/MTU2XBSvwqXBv+MSpOTFaPjzIWJ0p8YMI9xudyGvnqcLaAcT2Ji/L8mjSr863VzCom1di8J/Sk4LpIlhfEBynxw6ciEGhGH8zbQhfpNEOnAhba09LRXls0a2zwxgRAnGM+DOds6EECtIEWJotCykfEH5GL+I/xe/SjcN+Gng8WgXx1VOOzz6+eXNPha8TgYys3/1gP5I+KHr4rzLS7RbFFLeE+DjnUkkoxltOfl5vx1/pQR/x6v8RMfzOnB0Mlxl7At0lUCctn4ZP/YDPlBqZD/dw6DUQHPDgk/YLz38OXSZ8Do/OL6haMtpONI+JghlB/J0dsv+FwK3f5dswrlPyrEXNzkwQWIcB2gDK1ULn3juksWvj9OEzATYxMJDsL9fCBgjKqcOCEY3qn2dDl/nZDPW4PvhnqEmGJmD08s+Pe4kcVrr5pT4hWYq4gnHPvpv/0bDU0MEDdpmIpMzVV2JmlED4n57HfgeUcvLYxjKpX8yWsuuXDjxISQL2Ru7d34+mPfglzI00vHaXoKU+UfSwScp6EOQzJ/IKAewYS4uB/Gj8i/afmEzNaEQDvITd3JchPqgJtuFxSqyaLieG1OnPhNAY/3sUzGMGNbZKYkfimRyp5auWju8XHJ7GCguyEmt+1ogcxPlnFCy0apmnLiBf/kcBjhMYpp2J7w2TGhpOTZpVNyj6WydEGU/3/UsZAO3PBCfswvVJTnxsse44l4OxiMmX1zoS9Ro3lh+dxZb83N5bl9XVWnPXIp5LLJ8lGa0LzhmmNSLvs10NO+6avH2QLKCVEUdXTCmJH3L51SuDeXbyF2Hagtf+rb2BYj02R45Z0hLU64nknzHxKLxT2RdvDIFZIXxo4e+cvVswv9gbYjIPOGxEQ6CWHjHwzFWXkS8/gsxXtCPhcXAAyYhvXQqFTbhBLRmzdfPGNPFqXzuHFODz95MrI0EnLVhOTOPLXgeT6b+THWH7+HnyERn//l+LEjLr1jxVRTqHnPaWMb4IbXhBxF6PJJqZ1qMfUF6FivwrNDxg9c3EnPyHnlrquWlaUEWwNu1LGwM/0B+FeSnEdWjlY1ZCjFL4Hxj32iT/8Pgt68JTsz5bF7r1l2TKA7SnwuO6Zg8pAB+YGxhFaMSSATM4RNEjH7cSGX+xu834d08Hjs3xITEt+97fJlLVl0K+236k5LR6KMRxaWaMj4PM3W8OjBaqarBeTmGSmdw1Nkj4JQ+9347wP87VGIRN8NL8i9d/GEHJfYXBFZFYWnoVQ8mzE6XUbmFWkqUpSiR0Dx2gRpJ70dB2LOsOy3r1m99KcLMqgA09Ly+6ooClO8ymVusSo0MkVskvAYq0BpxJ2bIWF0H6A8C4/DeWfy2FEv37BockDpbOyNbQACEdsKr+aYX6iir5iUtidBLXxYIGAcOpUORpDP5T61fOHs9+fn8SwME67uDt0iADZpGgb8KImjM1T8vRSbeRtMPFV/rIdSIGhXSkX3TZ88/tkVUwuIyFJHHCjYQSBiJlyMyVBQuCpNQPEChYf7NtLe+3Qv4G8dj0vdcMnyhdtXjJAHfd3VJwl2PGN+9cR416QcxUafRnQdTExDLvWhDiGZTLZzyqQJ/7l2wRhTNtdIrLqOXn5AOs5TeIcp8MSXphS9DXV6XgyTc+/T6MrDCIFyd1Qh5j9YkFfQfNXULOJuGdpFAOybWXEicvmkFOPEXOXL77wq+CfWO5IcBvIGBMmOESNHPH7N3FH7kv0dIQeuUv9hgspPlJALi5XmrETRHVwuY+2f2xPL5AoE9osXL6y8dcEIl61mN6GD/z31gpP0jDwVmVsQ1yXiMf8h6DV6h8y46QMIDe/okpKWe65erM9mdgQ8BhSIfYmEZILStHJ0gi9RRu1nk8C1QIcukhoG/G1MjlNeNqq4+I2bFk/yBZoP9Lu6GytCwBC1mAvjQx2cVah5Ry0XPA39pSuSHAbyQyYTHi8alvvAqgXT9id4G0M+y8mLAGoxh6wan+DKTRS9qRIJnoN64yD+Hdi20DfLJ40f9eR9Vy8x8LoPEq8TBHtksg5frZMoIotK4u1yCfsrMY/zIDwz1PIqJOGyN/IE4kcevePamsxQW2R1t5cO/JGq4JO/zk0zjUlXrRHxqdf/XAcsQygUHh+WnnLlrStndya6a4jTEl08l2iAdeFz2GC4q+nRaRIrjNFbhELuRnjv750XfqdffvH5t7Izk6+48qIFLZmMjt7gOxE6sElVQhYZlcwlk3KUDRoZ70o+n3+SoQi/ezgs1g/Zqcn337Fqni090By+CeS/sptBxmRIyGUTkiqHJQifFHDZuMA25OMDyvRlZaQ8fPWqpYfnZbCDti68hej3aoYDYs7Mk4VGJkmrBDzOdaDwhRcxIslEIpEYXDbTG6o49afLZ40JFgrMxNzVBHQMzSIAvgjn48snJfrnFiXsi48TXa8WCk8aHwikIy5OcfOiWZO+WTVS5bA2H/8jGeHgojPzld7ZhQk/S4Ts25kMpi2SFAbSBPCNHVXSedWC8Z2jFC5i7KgP04HFYO8qSpGS2fnyULJS9CWHzXicz2QOmfH/B4SkCrVx4QVT626ZX+K01aInQC/b8UUS0Cum5ylpkJvNHBbjdQGPhYrs7/0Cfg/KRfwvCvNybls6c3RdidJP7F31f2yKswYuTI3NkIYuHZfQnJUiu1wm5Py+qdAHtVptZ9DB18YUZf/jkinZNkfdnt55DAYH9m8BGs2ZUjK3SLU7US74Ozx/8M9lwN/m0SNGfHbDqoU7x8cHQ96exv+2BeREmbd4pCZQnCyqFnIYt8DnrI7GnA64yaCSSR+ZMq7ki1sWj/czu48Tb8QTAJVYjNa/sFARunRiyg/pKsnDDCaj7jR02GQyxZpVi+d8Okbt8QQMjUO6CICyAgMirxyb4NGIqZ0yMfd6bLtIchhSHq82RaO6efL4kf+8dGYxYXSXEw8o9n1yk08xSK6aR0Yn8jz5CaI3FTzOR3+c0yM0lStlsvtvWLV0+5QEXyhoaP59YQf5oQB+XD0xwTkyQ/6mRsJ7Ep45q3vNTwcoM5SUlLR13syp/1w9rcCu8bcTRziod6/cpNjQN7NkZGquzB0v5zxHUax34ZnfPRDweZmAu5bLYb0xZ+bUthmZbOLvqR9SHQveQfLiReSmmRltI9OVL778/POor54ku+FvmivkbpgwavQTF0/Jr0sKdtIOY69HGzY0enOMyZCROXmK1lSN9F42m2w9TRlBnkTovvayFTWrRqs97vbyk4IvY1yNBcPj6DFpUq2QYtzL5bLX/rmMswXSARX2jR87tuWm5VONOZQOdEVcBPjvfFycIiHzi1Q+jZjzg5DLvl8kYnRHksJgMhit9VVll1wwdeJ3S8ek+bzNR0govLg0NEBvVzR4F49Q+aflqP+lkfOfgXpbI8lhIB1xSuXm4QX5T6+eM/pQor895PnDIgD2rXDsstEae6qC+4RULPjgdDqWVCTaNmXy2HcevWGJyd+0i+AtM33ggA0yPElILy9JMPDYjM/FQt798MyQ61hSPusriULxwiO3XtqUHuogbuN/dSzUN/MTxeSWGanmkiTVXXw+C3f+T1pxwTqBvrKnMDfz8nuuXKjldx8iXlwEGCJ5hXJTwqfIhcPjgqMzZAaahG4Xstlo/P9xHqNlIu5ruVmpt153yYUtSf5m0BW7f6cD0olGxCLj00W4adUUL+GuDl8DCMKLXFSitpVkqedBpgPh3P2gvrl9RmNr25bPNx1jGCW5TKlUQSZky+kLi9VlYKTdR1HMfq+GgwoxevQ9j33w1bp7DxkEYiJPI1IhH8+505OyFQ4BnzFSxuc3RrIPCCivb+Tg6lhf/xsQRovt1vLq+jffW7uXaRRlE7UqnkzJVdAzckWbhiUp74ay+g1ShHQ4nc7X1v265arP97fLWQnFhML4CJEGHwywuyQpeOSSccnAF+FhmZA7oT+aoA7KTp3pkSPHy+9cu6+G2cVKITKlhoxKl5JlY5LpRDH7AzAKHoEyThIgfwTSYbQ6tv/4y8Zpa0/YGVRcLoHBSlaMVIcm5sa9pxRx74Tno5IuWBb8+GOvj5ondCg0bu1vW/+x/kjbhHaiIVKgozBJQi6fkhFKEJIHeH/YoT0d4N1J9a3dGypPVBb/Z3sDg5dcTHqv4Tk74NVCiwuVxpHZqmclfM5rMI76pQfqMbG0vOK1937aPa45GM8Qx6WS4iQR3nPvTVELZykFnH5vT8A29AYCCzds2v7dvzdW8kTZ4wmfxyWzCtRg/KusGgX/OorJ/CGSvV8Mlh+R5yT19fWfvP3t1iWNoUTCkcaHFwqvnJxKp8t565kizrWSyIrw6QBlsPRG66aq+sYZL3+6gcnOmha+GulsgIsxGgmHLB2bEsrT8J5MUwpRaRqIH7KDx8o3fLN+x4QGOpVByeJJikpEVo7WBEekyf4m4lLoctlv/9br9XnHq+p/eW/tnixv4jgiEAjD18tdNCrBmazkfQD94q9R9/MIT5544gk8ixa1cgHP5ZbVNG/88Ou1mY2MNMKVJZBMDfSrEcrgiHT1PBEv7C3Vbx1sNk9+U3vrvv98v0nYEEymxHHJZzxWEA2gTmGX5IXDNSg7bWIBZ4WMT22JJJ8WZptzRVuH9tUv1v6aWulSEYE6HeQ/Ra6clApKoMAklfKn8pjMqkj2U4DtZ3O5FtXUNf/47++3sbq4WUQOsntcpoyemycrLUhV3AHtsD+SvV/08aL3rzCil1fQv9s6Ol5/9/O1fznqUDJFmkyiADoWFMfRE3PlTRqJoATKOqMrL7Q732h33lRX3/Tit1uPciodUiLTpEK5Z8OP3vPh8wuVodn5mvVxbN61TGn/x1GADspoNL/53fqt13xzpJujyBlL5GCYXJCn9oHR/LNcwrmkvzaJtGHW3gNHXvph74llFRYBkSdkkGGg0F88MS2ULmG8AYrbo/21xR8B5Z20MgXPRdUgSIdOZ1y689CxL97bVEmJsyYQqQg9GOLIBfmKNjmfcw+PR30fyX5a6My2G3q0Pa98v2W/5GA3iwgSctBUi6QODrgrOTFTGppbHNeRruBMFJ5mMeaPADrYTa2ty/Ydq/nq883HWbzsKUAHn0zLU9ILi9Tb4uUCvPqqPZL9tIAy+JVVVS98/duB28rMQiZblR5x+0+iR6WLSwUscgWPx6uJZO8XEf6Gx0i0vECEQiFxl850T1lVw2PvrtvPDCWNJGqZlEwfpqAnZIm+yE1Q3DJQn4B3s7p6dO/+sHH7lVsbvRStyCQUh4sJkRyxAzcVcBH78vFJgSQlf6tcwF0A9eivf2d2dhte3rb30LJfDjYxnKo8IhHLQN7J8bq+kJTHfFkqCvfvM84hUIass1v302c//jptfzfFYILOmwjG0UWjE0J58fxbEhVi3Bk95zqWxWKZs3Hbnjd+Le/JM3BTiVQmDxvN84vUoTQl/69CPufNSNbTwucLTW7t7n5745adw7c2+ghLldV7ZeNZAMdHjkZIFhTJ28Zkx9/Lo5jfRZLOCL+fXrb34IFXvtxekdkc0BB5XBIusNELitXaDI3kMgGHuTOS9RRE2o94/J5bPvx87Uvra+xCXkI+EQn4ZFGJBm0Zi0ZEzeZwOFHFVRosPyLPpe/bd/jtr3dVzG/wwVyoTABjU0RWg9xMkXFeDfHYz8r+tDD1R8AY43brzXtLyytL3vrpAIufPWlQVwT+ETi0ksH4v3C4KjQiXfZ8nESA9kO/9AAtOYePV3zw2S+7JjeFkhhceSLJBTqWjYz3FySIrhbxOd9BGWd0U8C2sFqtY/YdPv7z2z8fiKcyp4R13uJUKVk1JtEaJ+a8IORTz0fbz6G8QdmE8Nzs8qr6d9/9ZkNGKys9rPPiJg/QEcxOkEySCk5ezD8drFZPblN7S9mrH62lTIrhLL6k//g4A6F35x+M/xEJYB/LtAIedS3oWJsiyaeFwWq/s629828ffrcxuZmRSnjypHCcq2umptJZcXynUszPB1uqg5ki55P5w+N8YPyPB8IGNP4RORkpO8aPKJh98YxCo9LRSAo0XHpuoXp7lkZ88UDGPwIbUKPWPHnrlSv3jFJ4gmxrO56VpCfnKvcqZLwx0Rr/2GlcLldah876bpfJ8Z7L6136B8YPCKVM8k5hXuYtVy0cG1B7Wkm+hgpNyJT8BMb/jVDHASMUIx0ikeiu+fPmPj27MN7CsGt7V6kHCVwsSgVjc+WYJDozTrBLLuIhT/rtOZBuTIpTPDh+5MhXr180KZjOMpBiNSGXTc0OxgmZb4Lxfy/kOaPxj8B3qGTiGYvmzvxufjbPS0zNZFKGODijKOEppYiDz0c1MaEw8gQC86xO36tGi/dNvcX9ltPpnY98imTpFwwm89DS+bM/vHB0qkVka6SLlEGyCibpOA7zagGP83J/xj8C6tmZkxY/nidV6xaMTCZebR32kUhq7MBKJyoEeN5SN70o7nGpgPPqQMY/Auqxf9Tw4uuumDtmXzplorPEPrJ0dGJjfrxg0kDGPwL5wWGxymZNm2S6fnZewNV8mIY6kHlFanuSUjCfzWD8GMnaL7DddXb3pE6j8+Nuq/tfwJtnAzQ9Nxp+YB3gY83Kzmq9YflMd7y3KaihHOTSSenBLBX/fVCsb+jP+EfA80G1Urogb1j2N3esnhtyNIBNdhb8wCdlYGBNGaYiWSruU+kq0RqsZ2/qmQF5LONHDp954+rFB9NCbbSUOMiqcUn+Eanq+WD84475gP1bpVLVTxoz4u6bls8I8nuOh/Lj+ehGq89R8R+UCsILZFERBm0v7TLZb2g12L+8476/30mHaE0kaUDAO+pG5GXMvXbVksb0YAstpm2gNMX5s+PEI8H4xzgpA9ZBIuFVZySnTVi96ILWFJaRuB1WLDiSGhtwbOFu3oUliWRitqJbLuBcMpDxj5BLhN/nZ6euvnbVcvMoiZnw/CZy40wMJCkwizj84v6MfwTSKREIfslOTVhy+ZzRtiR/C50iDtBj06V7wfi/FNKjNv59Pt8It9f7gMnpfUNv93xk93hutdAWeSRLv4D3BFOTk/9++7WrWzJC7SG2vZNcMjYhODVPuQuM/9GQ3q9xA/LOrZSI3gqweX8ryk2nc4WuXs8MtFAGARxa6JI8LT+BTB4W975GwbtxIOMfAfX0K5Xyvy5bMHMNjIugX1tF5hTEuRaPSXxTIeVejO0dyXpa9KbTnePHjCq/ZuGEQCZloOOZZrJsXFowXsx4EYx/9IyJ1viXNuptT3eYHO/anL7X/f7gXTCvgAY1MJAOqVRUNWvSOMNlUzJDvrZD9PS8OPqCQmWjRspfPZDxj4iTS/6TkZF61yXzJltHahjEoT95Zy5WYPycbI2IzB2uac1QyqYOZPwjgI5AZlraT7PGlay4bObwAEdXRkaniUOzC+N+BON/MaT3a/wjII+7qKDgtcvmT95WLHcH5YFucuWUjFBJsvh9GZ+zLBbj32RzT+wyOt7sMLnfczi8I/G7SHK/gPnanqRRvlSUm/k3mAsDfMMJUpTADY3PlH8Kxv9NUMcB+wTkCSbFa66fM3Pq++OSKD/bZTjliEcswKGVGw8G1vhkX6Za+PVAxj8C0psSNcrbZk+f8PHVC0aH1O5WMiFDRJaMTApKeJwXwfh/GPL0O4dAuiUpPm7p4jmTN4yRu0JCbw/eLBUoSBJfnigXfTLQ832Atud5fMFrbS7f00aH7y29xfmGz+kbES1PZDLZ5iXzZr69aGxqQOxoosckc1E36U5XC68cyPhHcDjMvVnJ8RclZ+S1jopnkJBVe1YLyGj8p6lFeM9+2+S8+OuiMf4RFMX4afrkCX9ZNmlYJepYRXEMet7w+N0FydL5/Rn/COQ3frhsXumlFy20zMvmBQM9dfScfDk9IUthTJLxJ1MUFVV0eWh3drfBMrNDZ/9EZ3O/44pRx4IfLeMmjGlafUFJUO1tC6XxnGT52LRgipRaA3PrM/0Z/wjUiRPiFFNKiov23XDhmJCzFY9yDZ4fCKWES8ZnyT2jMpRPaqRC7Nv9jg8E5KkfW1K85KpF03elMbR0HNtBlo1KcBYniGeLBdwvIb1fwwjfIZVKj86cMv6ZK2YND5H2w6HRaVKyemyCIVHBhb4ZvfEP80WC0ey9o83g/Fxn9dwGvJBGkgYEvGPL8IKc1TesXNCQCHqFkmEli0oS/EkacYlMyDnFG/x0kEp5dfFKTf4NFy8yS231kWMNg9Ox0PhHT7zFI5PpiVnSKjGPcdVAxj9CJRW/Mbwg9/47r11tyGa0ESnTSW65IIOkawR2ivanofGP+Rgf721F1zifnM9Yw+VyMbDCSe68ZwJ2/ECAnt/abXjZ4vAYRuelXAnPNkeSo4LL5ZvO51Mza1q1V8gkwhaNXHInCIR+lb8+4ACDT5bJ4br12x2V91gZCnLN5FStUkD+wuaGA4dEvWvgcDgu7jG7nguGSGluWhzuHkUVoAjrAD+KWzo6X9xa1nnBlmoz20dhlNTBuXKymRjoQh66aVZaI4/NRhcodPGOqtNDXfhmu/sZh9v/F7xST8jDc47sx+D5qBSvPtit1ruqu8xPF2XEP87ncj+E5zHgx4DAdnQ6nXN7bN5ntlZqRxi8bLJ6XHJIJeZsF/HIQ0wm51Aka7+AcvCKies6eowrGSwqQyLiPyPmUXjrQFSzPjzPDPgD/zl4ouHy19ZXcxiSRBzVkdTogY2O/BiTIcfFKWeSnPsDCJZXOBxO1C6TUJeSstqW9yQSsVyjUlwu5DAPRpIGBDzLgk++Lxi8r6tbr6T4krHJSuECSCqD9w/Yt7Ed4J+Sjm7Tmj11ukVt1iBZOD6HxAvoMpWIez+0SVRno6EcOSjhN3pcnnitzX15nFz0rkzIfQee//08cX/Aeng8gbkGu+3JZz/dOrabmURYg4zqjG5pw1MwmFh8EJTqTTxGaA2DoqISygioi6aju+djd5AzTcGjliqVImyDqJ5FwPOiQCB0n93pStZanBcWpGkeh+ffjSQPCGxL+Hfx19vK7m2wMIZPK0rxjs+Wvc1hMF4Co08byTYgoJz01o7uL/wsXnq6WnQ5m83Gs8T/PSvSD+BZicnuvKWyvuO5tUc7mA1WFuHwhZgQyRE98EaM3HgJuXxikqU4RfwzDJonYWKJwXMrdEFjl/FLtzcgiZPLO+NknGUwWCtj4Yndbi8yOryfWV0+x/DMhKvg2aZI0oCAtsh2ulxrdpR3rDzU7uHMGpFMShJF3QI2a43ZZvxMo9FEZ7SGfBMCQcYttS3dExIS1J0KAedS4Ge08ygQS89t6tC9+/2e2tQdLV4iDEe4jl2Jw/GRIOORa6Zlkrx4/j4uxfgnh8XCQL5Rnb8B+SZxenw3lp5ofnJCybA3uBTz75GkARGmg6ZV8OvSHqN1JfA0WyGT/CQVcp6F90c7h0iDweAtWw9X/31ns0c6vTiV5CcI/Woh90Uej/0KlNOvMoyAMjjwGe30BW6ymm3xPiY7PSNOeikkodyOUicI5Ticnvu+2lK6eku9S+LnSsFQiSTGCA7FJFdNSiVj0uRaCZ+8BIbFe1CPaBdDBDanb0WP0fwGi8PblRkvvQKexcOlUQPk1WqPzzNZb3XPF3A529UyIZ5z74wk9wt4P2rtk00m6/VvrD1yTU52Dl5nWSYThK+cRffqaOWuyGAwX21xedfw+cINSWoxbiroI8n9Ap7F1ZeppdWNL+ys7Bx/uDNIvEw+Gj69GWIEuhQvHKEJrRiVeJjHZf0DvvoqajrAsNBZnI97Q+Qar9dHK2WiN+R86jEY6/1uTPwZ7Z097zj95BKVQnK/UszDSObR9gee2+27uE1veunXsm4Nkychy0fF+xUS6ltWKPQ0j8eL6lpNGOfJ8GN5u858EYj9+GS19GmYQz7vTR0YWA+/3//l2p1HL/zuuIUKcGSDWrTEKQePNeINVYuHqy1JCj7GT3gPeBu1HQF1uaCyqfN1Locy5STF3c5gMqKO1A/tgOHa84I0fV1DW9c4hVwuU0uo1QzGqcdzTgd4NwWfia1dpie3VXVN17vZ5KIJ6SROxCyVCjj3wFy2K5pyoB4KEEw3GIzmMW4/Y5JUwntXLuSj/t/vBksfoA4Mt893VY/O9tCjn2zNdYvSBscP+KCYG5EmI5eMTXKlK3m/UezQCwxGTDpWYnld86cikXSsQiFYIufzd0SSogLyxB+kX7M5bDyLM7gwO0lxM4PBjGrDCwHPxwVCvivX7W+4qVoXyJ05PNUyIVMatqWgX0U1JyOAjoyq+pZvxDKFUi0WXA/zz04oI6r5A+ogMdlctx2qanp2/TEt6fQKCLufW6T6QyAIOm8q2iAafVGKBMZo2CZsiSQPCKBjZU1r99uESUlUcmGTUshbBuZQfR8/GVf++zCNLnJzCtUhjYTzGDTSf+Dz+xnr/gCFoz/vMPjND0yKynD/I6ChEqEi0DK0C3qfEmrUAu8+6YzImQDPZpsczpvfXld23+E2J5HIlGRanoosHK5yJMkFq6DcX6NlWISODPjpgvefOZzlnwB1GPYQJrYAAM2USURBVNljdLx1pLF74ld7m4iLKQHj5uzOceI1RbPzNWRWnrI2UclHhTYqwxkB9UmCHwXAYBcI12qgJSrF64+AMvjwznHwK8ZfiGpVGuF0+kZ3mW3fbK/ozFx3rIvIlHFkZr4qfI0Kj012KkTcq6G8AdsWeMCGTw78inXHnR8L0DHgrgkCnuN4vd4FW47Uf/LV4W6Jmyka9G4aIjxBcZhkSq4a+5VXJeJ/w6QZoMTEYuTQo+EHnuvDQReVkdYHeJYVCASmwuS8C/6cBJ+9UMaAghjbEP4Z22m0PXywTnfhusPNxMaQknGZCpig0oiCS5cpxdy7ICsKtQHLgzYtcTqdzXK5PB7+xHNg4WA04cQBAP1p1LG6llc+2dk8o9XBOatrM5EfuGOAUbQvmZhJ4kXMdWI+80EQY3jTSFT1ifQtMXzQ0Iy6fyPgWZzwQd6RNnhWDb+jvIjKcAflUeJ0eZZ+v7/2/p111iKjh0mKM9RkxZgkkqvhvyqgWM9CX4365gB4dzr8KwDaa6AuUck5q9Wq9NOsW9v0jqc2HG0kB8DY5InOfBXqQMCncHSVpCtgfKgdwzSCZ/nccFDKAQ01BNCAj2O/RvmLARx/n5iiBfIEfqTAb2yYg/AwflQAI0+oM9vfq2g1Xvr1/lbSA8rbmEwVWQL8SJFzzXyK3M7ncPCWjwFduqAOKvjEQ94W+FkEfSIqT7pe+ulhh6ta7t9Q2nHNMW2AUHzgR7hlBwd8MkstJKsmpZFsFXVCzOPgDg7GY4h2h1EGP0bDz31AR1RzcR/gGdQfM+DT1x9Z8N6oZKXD4UigWdybq1p19363p1rUYKdInExMVo1PJrmJUiIXMP7KN7LfZyYMHCAtPIcRMpwwGOXwZwF8cNE02gUyRbfe/NDPh5pu31Jn4wbA2MRAuIMF8kOBOzijEsnoDIldI+HdBY2CRmdUZ72hPtghiuCnFvgRtW7SB4/Hk8vhcJzwPhgndBDkBS7cRtsWo2s6uh/9bHvj0ip9gEjEIjJ/RDy5IE/ZrhJzUcc6AJ+oOivwRAx5s+DXDvgZrWHDhM/05i7zS/tqOkf/dkJPnDTy4+x0LLz+cE6RGvRe9T6ZgLoL2vX3QIoDAeqTAp8RQAPqJzjvRCXr/gh4HufRePiJOlpUiweQlwm8nF3Xaf36t2PNsj3NLqJSyMiCEQkEDJygUsT+mUdRN0N5Ay6sAC+E8CMO6u6GcoXwE/tHv16ifYD80mDQt+ijjUf/sb3BpfQwhWelYyGEXBaZVRhP5hYqbAoh9Q7FYr0JdES7CYe7CUXwG8gFRiPQEdVc2AeUFfAjH9SKE35/YDRFUdinBywD3ksF6MAcvdnz+I7KrnE/7q8nLLEmHEth2ZgUIuOQI2IR8zZOlBtfUI9ieC/oubQGpmMz0B/1hoDP55u2t6LpnS/2tRYYg6KzuqYRVYHwrUbpcrJ8bBJJlLLXCyj2vcDj2kiWAQFtMxzqREDuoG4Sq46Fg3ss/DxG/P5Ci5PTqFCcHHvgTIBnZHqj+arNx9vu/fWEJdUeYpNRWXFk8fC4wPAUyatMJgMXo6MqCwE8gX5FcGy0RtMnEPBMnM3lubmh2/7k97tOkBMmFuFwsYsNbk5HfoTj64FuMq9Qoc1PlLwE/PkgWjoi7TkFfuHAfIhzcTM8+3tlwjEAeBQMwAI1Br8IaSTUowwGC1fiYhZs/ytAIyd16a33f7LtxJ0HWpyEI0KPTToczGT6MDVZNELjSJLzVxMGwSAJMRld0QIaVrzneN12vTM0+scjWuIgZ6co9AE5wwd+zAfBPjVb2pqqEs6Dr04JknM+wesNDe8yWd5Zf7B+0m81dsIVSoAOvK6CRablqcnc4ngioELrlCLeaqBjyIPcIIAfVCBAz/p5b9l368r0IgeRoLUYSR08cADi1WZTclXh4DBKEfWJ2Ou6myGTnbfjw+Ox5TV0OV/ZU6tfuKOijfi46rAXK3bPLJWQrJiYRYapqV0iHvMOEAFoCMc0aUYLq8eT0641vf/+5hNTm+w8Qp2F8d8H5Ac6dBQni8nl04eRJAn5icdiPgRJONmcl2ME+6bZZrt0U2nrk1trLGk6N5NQFAe/J3mJYnLljFySIGQ8LeEZXmAwott1jhXwLk6b1nTtwYbuf9W0m8ihrhDh8QY/MfUBn8YgOaMy8DysBoNl3ibmsXCCGrqoj0MMaAuB3e15bvexxlt/LNNTBi+HsNm4ZgaaJPSrxaOSSIqUMoq57CV8/tlfIXg6QB3CxvL+E833ba/S33qo2U4oAciss+QHAtgBfBCQSyemkTQlt1XC5VwD5KGXyJAGTxoqQFvwOrTGNZWd5jt/OdzE03oF4XOsyA+5kCLT81RgsMURITN0iUjED19NHHl0SAH14Hd0Gx7cfLz14U01VpaXKQgHBT5bIEelAja5CBcB0mV+lYi9MhIk+bwdI263O6NVZ/nsk+11k6qNMHdEYrdgkLSFJfFkZp6yJ07Cw5hRZeGEcwCaDhVtOtLwQW2XZezBZgdxMUDHGiJ+SHh4zVsCzOuyCpWYtxwMrqgX9f/XgH7JtLn947v05m++2FaeXGakIkYFBrikQL/SkImZsoBEwPpSyufgIkBMC3fRAvRuocPrXf3t9oqXd9TbZS4iOGvjH4H8CC8CFMSBkaN2yQTs93gu9hMM+dlfN30ugLK7U68vMVjdXx5psg/75WgrYYlAx4JpAo3nvAQxWTo2lWQo2JuBP9cxGNEtZgwGGNOnqr3rh4+21eX1BMSD9q78I1Duoq44Cm8hmJSJHg0/8TmMu4COmBcg/1cAnnBbe/RX7avqenHTCYvM4ucQFthReGIXr6BdPTmTJIsZLwg40K/OkdyFOnDMdvc9W8rbnjtU1U7qHALCoYaGHwT61tgssEEKVe7MONH9ot5Atmc9D4ZHr8cfJNuq9WRrlZ6ps/mfdno8DwMxuPJ83qG52SxraDO+8tPBxpOMf4Q/QJPdtQayoUIv6rS4v4KvViJTwolDBCiPWd7aKu/U2z6xuQOj1x3vJk7CGxLjH4FaoRv48WuZluxutKe1GT2b4a0l8N6zW/Y+B8C2MNq9RV0mW9mOivZJm2usYPzj5mrvJUpOL/SrEzqy9kgncfkZi21O74cwiaCWO6RAHtN0YNGP+058//OxHpENN3iHwPhHoLHpBX7srTeQXyt0jBCTutpJ8d7R6/VI6HmFxx9/nGkHfpidzDe7rP6w8e/lqsLnHrE18Ohkg95J1h1pIS1m/zSzw/dvv98//lz0LafTmdjSoT/4+Y76qc12zpAY/wjkBwrEyk47+XJ3Hel2MJZ5/aF/wnfn5RipC9Vx23tMV++r0b67q86S1uNkRNoCiABaqrts5LPttcTgZT5i98iegPGh6H1y6NDZ2SnQOT2zbJ7AvyqaesihzqEx/hHYrzD6cmmzmfxyrJvoPIy3jE7fpUAHtzfH+QXoI7Jug+OjI/X6O9eB8a/3sMPGPwL7VkWHjXx1oJ20WgNKlz/0nc3lgvHxzZD2K6gDQ2+z5RypbX+ptM19675605AZ/wgUfU06F/nyQCtpM3nTHB7vzzDOR+F7I1nOG1RX68UWt/dlmy941/byDp7WwyeMSBAr5IfJ6Sc7awwE28gZZH3j9AWvADrOLpLoaYABGevbux/ZUaV9bHMtGP8M4ZAYmwhsdKsrQNYe05JjbTbK5qXXBryB+c3NzUNOx1AgZA/FnWgzrPtydz0Y//Tvxj/C5QuSjWU9wBOTpsfi3h4KeYcDP4amoSI4coSmXDSd2qy1Pq+3uMcearETN2NoFmMQyA+QhWQd8GNvg7W4x+pfHwrR6BZ/3gHaljK7/VO6jLZ96w40JpcZmL8b/wir2082HNeSrdVGttMbWuX0+F43GAznQscSWByuezYean5jZ51N5oQhOBTGPwL54fT06oqbTugFbj/jry5e4DzVsWhml94yMhSkvmszeIdtPNZGmCJV2PhH+MAGqdbaycbjnaTLFppjdHo+gbkwZ6jHCMLidmdVtnXt/2RHQ54uKBoS4x+BcjcYIiCrrOTbgy3E4GYsc3pCbwAN6TTomJFs5w2gXpy6Nt2q402md7dUmWRmP0XYYHhjv8IprwLo+HJ3E+lxMR/w+AJPY1/ufXLoUAdjzmK3L9Ja3M8dqGgh9XbekBj/COQHjpJDDWjb6vgGL+OfVo//uqHQscIeAPgL/oM7z7ML1WRWniIoE3G/D7ipm6J1v/hfwGIJKXRW/cYdZa2j1lYY2HypCjkcSf0vKDDGcTVxYbHKopFy729qavokNzc3pnNap0NkEJccrGn/TGdx539/uINYgnxCnaXb/+mAZPEpJpk3IgH4IWtPlAtvgq8xyndMLjXnCtAWlBuMR1Cmf/z5QK1qc62d8EXoPXoyPyBf+F5VPA6wcGQKEbKCW4V8Cs8yRuVyNhDaQHFTuPxX7KtufvHDbbUyL1c96BgM/QHpwPtIJ+coySWTMgiP+H4Q8Tk3QJIFaDm1E/6PAfVjNGqtowM+79q6bkfil3vqiYctOcVdEvsVXoGEO8/LxqaSLCVVKeGz7wVRgH3rrL1lsB5GlyvJZHCW/euXw4omrxSE8dnfxPBnIB0oGIuTJeSi8akkTU5VUGzGXTx2+KzWebHT2QyGCltvvrmm3fj6d/tbSZeHS7i8UyNY49ltvC5t9eQMkiZl/FvAoZ4CGrqGol+ZzWaZ0R34m9FJHvppVxmpMLIITzC4M/8DIQhllqRIyJUzhhE1P3iPkMN+n8k8+eq4/y9gv4RPktnmfnJnRdPV6471ME0BXtgTA1J7M0UQokPhWBMXjkwgmQqeX0CxLuT13rBw1v2Kph9nOp0PFTfrTG9uPtY6BRdNhTIlvHTouyz2q2yNkKwck0iy4oQ+Pos5XdAbxfi8GB+gwAhPNHV/5vCHln23t5402ZiEyebCuA5rPL8DY4zFSblkFswhM/LURCJkPcBhMt+CvjUk96VDvxC26UwP7qlsf+SnUi0JcBThHbChBg45hYgiC4bH445tSC7i/J3DHjo6zhY4RuBH2uGaji0bD9dnHdcxCIt7qq6Mo0XIYZLFIxPJtFyFQS7hLqIYjCNDMz5oSm91LAPD/5XD9d0pmyp1YPwLh2yD5Y9AOsSgmywblUjGZ0obNHL+hdAAeE3lOfGIixWo4HtgbLT1mN74dndt3OFOH+HwezdY/gj8C6/QXjAC+lWWHL0bNgQ81GVDpbv39PSICCV8an9V0w3fHtKKXEzxWR/DOB3Qc0kE/JgB4xyPmkg4jO88Ttv1KpXqvJlDtAbXmGatfnenxcP9cm8TYQiVp+w14TjnspmkCHSTC0elkEwla6+IS90Jgg1jC5x134J6sI1ee05Hh3XXO+uOqfREBXLz3NggHBYjfA33ivFpJFHE3Cpg0fcyOBz0Gj0v5hBoC16rznx9ndb25qdbq4iNIYM5HQ3v/44RpAM9kkemycnKCakkScx8XcSjngK5G/MR6dPBZDJJDXbvO1Y/+9JPN5WSFhefcLhDv/+BFOGcjrd2XA06loztv1fIY79zNh4/v0tV7MO48/xbRQ/ZWWtiuX2BBSye/z1o4KgjKJ5LQD1k3RbDb3tOdBT9csJ0RuMf4Q+GyPZqHVl3vEfSbfXelZaWeRk8f1ZbkEdgYvL76VEmu/v5Fq1x2FcHWon1HBn/CNSBXP4Q+a28m2ysMCS1G50vAA3L4TM0y0pnAZyYAjQ9q1Nve3vTkQbVlmoL4WPgqj8Muj6gMufwBsmWKj355kAL6bL7L/D4g//xeDz5Z8sTLSiQDKPjzvIm7QOf72qQ+Hhx58T4RyAd6CmDngA/HGwlZndgqccfeAtoyIbPuXlplMD3Oxx0kZjDeuNEuz7ui911xEvJTjtJY79CQ62y3Up+PtJO2s3eIrs7+JLN5V1QV1d3VlIL6sH0+ciIzi7L1o+3lssb3aJzYvwjkA7sbcfbrGTt4Q7SanAVgg31kscTmAH1+H8fI1AHHqvbfGN5o/7pn490kE4P57TGPwJ30HGV+ut9LaRK67zU5fXfC19jPI+zQofVqmRyBHc5nP47vtl2nFSa2IQ3yIB/0QAjnh9rtREYi6RW61zj8oXuoumh92iIFTg+vLQ3x+r0PLyjrGHlhrIepvkMxj+CyWCSMuDHdwc7SXW3m3IGQl95AoHZUM5ZecXh+NBb7ippN5o+2lbePnp7rYUIpdA858D4R+BCX0OPk/xwVEuadE7KxyA/OhyeqUOxc3C2gLYQg77xcIgOTvlmVzUY/yzCpHhhOftn4EajzuYlwDdyqNlErE7fGnwWysAV57MClKEC4/+BPeVt922o0BM/B+TmOTD+EUiayeEnPx/rIkfarEynL/A3f5B+GPhxXux00l46+3Bd57ebjzamlYHxD7IjknIykENOXyi8g769xqCw2r2vkACZCm15VvNgXV2I6woELgwF6AcP1XQkbao0nDPjH4F02L0B8mNpF9nTYErvMjk/A3FQDHSc2gn/x+jspAXeQOiali7zU9/urIo73HF64x+BlUUPk1+AH5sq9URv984RikLvhUJ03NnyBJ4X2QPUmsO1rZf9cLhL6GKIzonxj0BD2gH82FWjJ1vADrG6/Eu4QtEbIbsd6fh/5Qm8H2NTldAk8Gaz1sD5al8zYYpONf4ROM6Bd6CbWMiG4x2k3eKdbPf4X3G7/VPOVvZCHSiYiy5obrX+8OGmKjD+FefE+EcgHb4gTUpbLeTHw6ArWjwz3ITxnN/vxzP654GOFZJoTba/lDf2vPDdrnpiY0pPMf4RSAcD/jvWaibfH+zAOfFqX4DcDjSoI1kGjaqODiVHIHzG7vUv+fDXo6TVLTgnxj8CuxrO6UeazOTTnfXo5fe03eO7HfrUoD1+TpKs+AJk+G+VOrK+TC92+YNzHe7Aa9BQg3aZwGfhI4PPoI09fF5vcb61ubR25E+VFgFHDErTAEqsBwbgrjoj85dyQ4HR6XsoGATjeZCDD97PSDZaZ7QbbM/vON48fWO5numEJkE3k3MJFC7ocre92sBcX9ZT3GN13w6VmQb1GdSIR+GDnQWeF8FnULMqtoXTG5zSprW8uvZAY/FvtTbCC99zeeaFTaTDDXTsbzQCLXrSY/HM8wdZ7wZ6lerB1kPAMNnuburouf69bTWZDrYS9PZzpLlFgAHoPP4Q2QET1IYKA6vb4lvkDdCPQV0KI1liBtIBgkwc0oYD8wwKXq830+5zvXG0sWviN/vb2D6OPGxUngmYgop2ZYeV/HSkk9T1OIcHQow3UzMyFkN9BtW34DkYDPSYxs6etz7cdDz3hIXDoP7gqngugHQgT47BBPVTaQ+zXuco9tPBZ2CinThYVzWkAz7Ss1HK4Xm+0+m+uKJZ+7cfj7SJWp0cwuPyMCGS42QgHSwWLgJYQKnWS2p73H/x+EJ/hTpgwKkzM7IfoBtowBl8qabdcOvPBxvENWYW4fJQjPcvN88WGLDmKBhpv8D8Uddtu83jCeDi66AnKFxdh+fF8DmbWTXVavHfv6Os9ZpN1VaxwceLROU9c1vgRFvXbSfrj3eRDrNX4fCE3vV6/ciTQY1TqD/T4nSWdJvcb2w+3l78W5WFzx1Abg4FkI76bgf55rCW0djjivcRxmvBIMGrWQc7PvB2EinMpUL4OagJEOQd12Tz3Fvd0nPzZzvrVS0wPpgUNzwOzgQUZ3YPGGtHteRAk4VnsPvvcnkDb9tsNrx5YFCA+id06yx37ixvu21DlZnnImLCPsdzCCqjdneQ/HBYS3bVmlROt/9Krz/4KM7NkSwxAWhgYJ8M82SQOhY8x4QyslvNxud+2n2i5IiOyWZwhOG6ngmYhEf8cDFta41pss7teRG+mngWdWBTYvPyLp39qU2ljSXbakxMF+GeM2OzD0iHA/rVL2U97D115hKdzfMEzKi4OdEP9WdGM03z4FngRZgng+5MYrHnqsZO/cPf7q/PKe2hCUdweuO/D+F+5QmSnaCbHGiyUga7eykYne/AlDMikiVmQP2Frd2mBysa2i779lBXnJ0hYQyVm/mZgOPcBnRsrdKTLdUmjsUVWu5gUahjJUSyxAwcH/CRnM0Yczp9xaD/v723qn3c90d7GAyhol95hfxAN/oy0E3WlXaTRp1rup+Qf/lDoSVQ3mB1LA4JBC6sbel+/v3fKvPafEIw/gezwdJfzU8G0oEeWEfB6Fx3XMdq0ruBDuajfto/Btslki0mNDfjGAGdd5A6Fr4XPhKT1bH6WF3nPd8dbBf2hESECvfNM+hYUNPwIkCLiWw4YZRXa+33wnx+E8xjapoMjg6ogyjoY71T1WK44ssdNcJOj2DIjrqeCVhRXBA9BLbUxiojv9XguQfouBj7eG+O2HCKgMIXuH0hsq1KR7ZXGaUml3el3x/8CxAb0yIA5GdC4yaaHN5brK7Aaz5fcAVUUoHMi2SJCshos9X20vfbj1+2qdbFCkdJjmIHCwnDVbhd1TryY2lPtt7hfQp68qVQXkwcgvzYq0YEQqFbj9S2zviptItjDkUYHUU9/ggoC4UR/BZ9E6BARON5b72ZAUbOFK3ZvQa+ngJlxTS5QH6W3x9aand5nvYFQo84nU48uxcTLyJgeD2O4h92lhVsrTYSFh8dRKLgB4xAj48mO0Gwrz2uZ3fZPBO8AcaNPtoX84o75OfabK6balp6bvhoV3OOhUgZgzH+kRfBYAAoioUfjHBMAOxXGyr14naz6yJ/kL4GykJjLVaeCOxu7x1mt3+NRx7A+67jIklRA9uurceYvr+qbcYHu1qJj6vo1/jvA5KMXDvaYiFrQanudoRSg0HGX/1+MJ5jnKAwP0wIk2pbe55699djk1q8EjCwcK6NbXwgPwKB2OKa9LGutNWMnjIUTFDjg4TcSf/978OwbXpTowPk5zm9gXk9FvezwOMnYJJKgO9i0nggP8fhcC/ZU9nyKMiKFJ2fTzgcnKT7bwusKPLtRIeFfH+km3uiy3qLxxd82OPxpA2CDilLILlZb7Ws+uVQU9yBzgDhi/pXIE8HKCfMkxjFHGHDBFXeZiLfl+rjanpcT3j8wathLohpskeasf3ZAuHTdrdvTZCm8ez3oGZXu92euvNo7YRfy7t5XU5m5CaKgYlC47m2204+39tKTmhdqWDv3ADj40KoR0yKJORHo7m4VWt9clt5y+SNJ2wsgVQGCbEZ/1AGyKtg+Gdvj4kO2K+adA7y+f42Uq/3ljgD/vv9fno08DZWOiiXyz/K4nC/4PAG70cvMPhuEDxhiNfvPTLz8131ikY7BUosLypqcKxbnX4CxggpbbPyYV5cxOLy74Q6xOyZAc8k602OOzcdb7wN5IbCBeoNLsLFCpRXvfyIHkiHze0P76Dvb7Ik293BS0MhRsxxM+C9TNpHF1hcvnvNTt+L3kAAjYvBxBXIbdXqnv10U9nyGhuX3XsMY2CakA5cBPi1rIf8VqEfa7Z7XqIDNI6PmKySSP6pfr/39t1lTUW/nTAz7TSfsMPGTWxt2yuvYueHwx0gm04YqE0ndItNDvpJQvtiXtRHOjS+4EqzzfuSwxd8EP4e9MaA2Wm94NsdlSlHOzyExUXdfmCacNp3gPGMXqO/Vpk4BodvgScYuBHaJCWSJWpA3YUwzm/ZX9lyzU9lxngbjZ4YsdutyI8QBh/qm6ijANJhB35sPaEjm6uMEr09sMoTCFwLdZLDJ+qCMC8amjA+7nR4/E+DoXQFGnyR5FjA1FsdeduPtUz4fH8nYYqVUcsrf4gmh8F4Xl/Ww+i2evODgeAtLj+NO+ix6opUIBBYVNaoffTt9eUluiAe74zd+MfjbYEAniKOnh9IB3qNotH5W6VB0KJ3XOD3kRuhTnirR0yAZ3iKeN+lBrtnjTcYfBz6h2YQbSEwWV2XHalue/SrA21JVgLGfxR9s68LljaayC/leklVt+N2nz94FwnF7m0JdRBbHL6/6YyWpd/sqZXW2biEwk2eGAHlhMdILEAyMB7KoQY9+bncEF+jcz0OeskqXHTszREd4N0YG/xUYEPhIsDGcgySYhNrrZ6ngnTwVhg80W/pQeew2Bz3H6nveajO6L/G6gm9FAiEboOXxrqSV9je1XPNjzuOECaXD8TH0HHhg54A++qNZEuVOafL6nvGFwwugzpELcl0JtM4rcn+SnmLYfmmCgPLEuDi9RZIXyRHdMDsPBZNmG4TCXjd/+2NUQAFInoC7Kk3kZ8rDFO6LZ5nQbSMiSRHBY8nMNPtD9xZ1mG/o9nGeMDH5D1O0z68Iilm6I1m0eZd+wiHJ4Q2jr4dkA7kx8EGA9lSbWT32D1L/B4Gru5GXQ/IS7nd7ot3VjQ99Nmh7jQL6H6DdREUgfxkO3uI3+MEdsTCD0b4uMzuGh3ZVmUSdJg9t4Ay+pTXG75iLioAHUqX139TeWP3Y8fa3HdbPYGnXP7g/SAM8OrDmNDZ1kqXHS8jdm8opmsokWKkpUprCx9raLGGpriDzGdAmIyD+sVi+E6sb9Y//v7mE3NbveLI7mpswPYXsGki8BmJ12GGL6LnKbKOCdQcBsG+sUJHtE6y0kWzHoJGTo9kGRAoEzwe/9Wt3cZX9zZY/2LxMu5xeQMvQVtMgLToOwch8m69bn5btyGnvsMIsgJ0+ihlBb4EaanusJD15QZRXbfzBl+QfS9NO6JeGIL+I2nVGu5v05pf3FLWLSjt8hEBBuaM2diEsQEs4ASdJOS2gOKANETfDNivqjvN5OsjWmV1p/0ZaMuroG5RT1DQ5gk2l/eubqPr9iMttrs7DM5XQAnBoK4xb0HZ7RZeeXUdt73b0Cu7YwDS0ahzknVHO0idzpPu8tEv+XzhOSSq2R7y4VVmeWUNnQ+sPdR84bZ6DxFKJKiJRXJEB8zOYzMIz28hQac5ojTEwA8Qvi0GN/lmfyup7fZO8gaCb/v9oYsiyQMCaMCGm9xhsT9S2m6/udXif8zvDT4ToAMXII29uaIGXXrwYLClswdmDxYM9RiGF2T1gNG5vrSL7Gswi3U27/3+IB3TBgUoSpoes/3OrWXNd62vMCk8LJxDYqgDAN5HOCBrRSEr8dt0YOTEFj4Fx7nNhR4NXeRgizUZFGLcQb8Eyo2qf0M+3AUr7LRYHzvWZFzTaKZvAsPiSZiHQBGM2eNmblllzeJjTTpmiLDDdYsWmNfu8ZNtJ/RkZ71lgtHpfcYb8M6PJA8IpMNodMxo0JqeLWu1TN7dYCUOmjso4x9FFJ8VJLTTCPyIfSHZ6vKRbdUm1s/Hei4yOUPPQj/JjyQPCKCDArrnujy+O6t0rhtbTIFHHL7gfVAGXosZMzo7usSHKuthPo/NyEM6cFFmZ7UO9EUL32jzXe3xB/8O9YtlLpTa7fbLf9p94p7f6hxJtiAGuY7d+EeIqRCh7d0k4PP0Vi5K4H4OemZsr+ohe5qsKr0tcHcgRP8NapcayRINMq1Ozz2Ha7V/r9YF73AE6FegLXCjJWYdy2DQkj379pEQE8dHbDoW9ksMLvtTaTdptdGz/IEA6O80BmWNSm7iGAl4A3OP1XU8/t6WqlF6IiPMQXpiCEHH4rp6iM9ljYkfmBXpwEB0v5YbuFpH6DqQNXh8KerFJaCD7XK5rmnsMDy1v8l+t83DvNfpCTwDSXlIY2+ugQG6olyn0196uKIuucvsjWqDpQ9IB35Km8AmrLaA8ey80wF2EdAR9cIQ5u3UW/7eqDU+tq1Cy6m3DO6qP8xNMWEeAR3L77TE9HSYDvgPZD/5ucyUUqV1rfEFQxdDO0a9CgF5U8/YAfEFLjAo1h/vRFccntbsWwMVxFW4AVfbIU+8yem6e0dl+21f7W1Ufrz1BDne6UwyugJ/9QVC10N6LGf39MPzc3bNyZMSprmFBP2xxfJD3SIc26C8k/xWY0lsM7hfgRrOgToMOIIgT0J7j/3hvTU9s74/3EUMYPxzeWd25T0TMLtGwiXTc2SesQqHjWGqJ353rEZnxBOg1kB2NNgm6eyh16F+eZHkfgH5xpqdrtd2neia/K8NleSfvxwjDabgMrOb8Tx05uJItqgRp5T3XDtvpDPQWU58HjfQEb3+17cIsK9WT34p0zG7HaGLXF76OU8ohPer9wugg2N1uJf9dqTp5Z+O6dVGL2vQE1OCjEvmF6ssi/O4XndHZZiOWIxOPO8MfZnsqu4hW6oMfC1MtD4SxPM4A04udCik8Hr9V+4pb372k531gs931ZHj7Q6G0e6/F9oGvQk0kawDAvoQnV8wzDlzTJ5NYqshPkfsgh0lD56l/2RHHWm3k2m+EHmKpsPHMwYUJlDXccdr21/6YFvNrHo7J2aFBYGjScLHAKRxrmsmapwiSx3xgkAMawFRAulAUg43WcgXexqJ1sW8wumnHwAaBlQYIA/D7g0sb+wyvP75zrrcr/Y1ko3H8Oxe4HIwOh/0++lxkazRwJOdkXqiKFGkS2MbiduC1zLHwA/4MMEYKWsx49ltVrM1eLvFxb0e2nlApR7oYDvc3tWH6jof+uFAI9nb5und+R+E8S/iscmIFHFwehrLpvS0+LwWMNYwIZa+Bf/Va61kbZlO3Gx0vej2hi6HMga0wEFpVoNRd1tjt+3+934rJ2/9WkW21VqlbQbXv33B4EVQRkydLDExxTJjeKouR+QIuU2dMdMRNp71ToJxX8q17lS7J/APp8e3Gts7kuWMgDw5pQ3aO38p7bz0UKuTcATRebD9Ebj4IuQyycQcpWtFidQZH+ykB8MPtHFbjW7y3YE2UqNzj7H7fM+6fL6JkeQzAt7DDND0lLoOw4M7KruX/HPdMfJbWRdpMXvGWF3BB/1u/4Bl/An+ay9eYMoWOIM+c3vEeI6eDsxqBuP5+yOd6BnHNdm9z0B/Ab1iYA8qoEXe3Km/87cjDff9UKrj+SlJeDclFmC7Y4Tn/ESh58ZZubYcRgftN3dFFmViANLh9JEfgY59TRa1zup9OUCHd/GjqVB2p976wL6a7ktA9pLv9zWQer0/3+IO/h0E6nKoCwz86BAI0A2zJ40pzRfZ6ZClrdcrLgZgF8TjGT+XdpGtteZ8nS34Mrx/bCR5IBRWduru21jaNmHdsR5iCvAJFY4bE/0YwZy4iJQs55M5BQrnME63M2REXTH2nU6by0v2NpgZW2vMi012H0Y+z4wknxGQB2Xa7G6T87lNxzvGvrnueDgOSpMpcJXVHXyYdrliMVrDyM7IaJmfL/MEDY0kiDu2schdyIpR9bef6CabKk38DqPnJq8/9GyIDuVGspwRQIu0x2S99Kf9DWt2N7sSzV72oKLLY23TFFyyfHS8ZVqCJ+jtaSQB1N1joAOHZfh2gAot2VVnUXaa3Xf6fPQNWMdIljMC8qQ63Z7bdpa1PvDN/mbxR9uqSGWnS2p0+e5w+Xq9CSJZowGdlpBgWTat2M421A7KeA4E0RPARL7Z20y0Dnqm20c/A3WI6gYmv98/ZX91y/Mf72wc3uUf/D3/KhGHzCuOc1w6Rulm6auBDgdULjYdC4817Ks3kO8PthOtk77G5acfxhufIlnOCKCT43b7Vpxo1b/22Y7apK/2NpEtFV2kx0lf7w5grKDobJkIPOkpCaUzSjJNKm8rcVmNMdOBdsjBBh35+Zhe1Kz3/c3mCnvKDLhBAfXkwpx53Z4T7X//encdqTSzSe9R19jmdIQYdKySVElwBuhYMmej32PRRUqJrm/1dcGKFj35rdqcXK91Ph9ZAB5QPwJak4GYe/ptNXyBB6yBnWDk7KizCNvN7pf8/uBN/U0ukBantzgfO9FmvfW3Ch1b52YRrT1ENhxrIw06l9Lm9j9md/tv6+mJzm0PDJwG+DHv5qsu2bwgmwoQS+sg3LZ7FzO2V3SSw63OZFDm/gONtAAMsTO63B2q7c7sMNjectPUwt+g7j2Ru7uh0SI5BkZfzlQln1w0JsG/YkLqV9etmPva/Hyxk7I2E48r9kUAXBXdUNpOdtQ7Jnaa3J/QIe9IoOW0fITv2T5Q3Ix2z4fVHaai7/fXh68s7LL4yYdbqki9MbTI6vTjIkDU58SgviGFTPbTonkzPl86Kt5P9LXE67LD99EPQKQDF2XCngCV3cRFMxe7Xd4X3G73GV2KgBae2+db+tvh+n9uqNBpzAHuoIxNRIKMR68YnaBfPDrpqQumTNw2uzA+xEDB7nbFSAeDgPAKr1JvrtQRoz1wu8dPHtZq7WdUREMhWgl03LCjvOW5nw638/V+PjF7QuSHw53kSLOJ9hHWy15/8A7gyYBCtQ8ahaK6KDf1zVsWjfdIrFW0x24CRsWwSh3pgnh12M8HGkiHnVxg99CvegOBft05vaFQUXlD55df7mua0ATGP5uKzQUKxwd+FDAxTc9VGC6dnPLx6OEF71+7cKxTYm8iHrsFKhebYEdSKtqt5Js99UTnYd7s8IbWwDg/4y4MjhFXILCooU3/9brDzbwT+iAJMSmyBXdQanXE5KIvdPv9r9i93uGRR/oFjA/UDl6dOLbkbzctGteVTHcSj81EzuBsdVogDZi9osNKfjnaQiwB6hmTw4XeU2dUWjDaf6PWfHlzj/3fjd0OUtrhHlS0f8wuFVBkWp6Kvmhs0pGbl099afGYzN2Joa6Q39rTa+REKbPCdMB/lW1m8v3RHkG9zvFvMJyvBEPtjHLXCROTxeW9q8fmewgDF1brQdZTfBhfXegOKuo0uN+HbMuAp7F4ExyfMW3yOwtGZzSk46KMSQtGZ/R0IFBON+ucMI91kjarV+PyBV832r1LoewzDjS73VtYWtv59901xpsONFkJXwLsi5Ef4cjYoCjMyFN4Fo3QfL1o6ujPF04cpk9kGojP0o2LiTHSAePc4CRf7m2B+diX7vYEP3K7/TMiyacFKHhzGtp1L+2o1s1bd6SVMAWKcCCi9ce1xOJhTrMFQv/0+XyjI9kHBLSlbXhhwUeXzRtXXiJzhAKm2BcBkA50d8Zrf4+22dhGh/8NXyD4F+ifZ1w8BV5JGtt77jxUr3/olzI9I8ARh495xALkB94yNCZdFlo2Qv3r1BFZz1+/8oLqHJ6JDlhiXwTAfmV1+8jGMi050m6P01l8HwQCgQVQ1zNWDHie1aq3PlTaZrl8w7EOYg/x8Iwx+flwC+mxB4ZZnL5n3IEAjLPodCyKYm4QioTX3XX10t9Gyewh2tpHR2z8sLoDZHNFNzne7sztMru/8IJuEkk+BZWVlZwui3NMk9bytMPHnHukQQ9yjnPaIF79AXOygYe5GhG5ZHyCa96IxHfvvnLJByPlTjsDdcUYjU7kh8nhJZswGHa9ZbbR4fswFPKc0RMA2ljgDvqW663O1443GYvXg7x2M3iktsdFvtjdSNpsjOtNQfIA8CymawZVCulLV1+yaPP4+KA/ZGgiAW9sO+iYFc/S74I57GCzlWVy+i4F3fEpvF4xkuUUAC1yg8ly05bjrc/sbHTEm3ysyGJM9EB+YBumKvihq6aktE0viHv64sVzT4xPZtMhXUN4EQDTowUuAmDMjE3lXWRnnVnYbffeBQb8g912+xnHORqkZofjke1lbXesK+3im3wc0uPAuBttpLzNJvbR1Etgg9wE9Ea1EQn1DfF41OFxI/L/dfWsPC9XX0V7nTb4PjbdBN5HarrsZGNpG9G6yFyrK/i83+2fDN+fcQ6BtJJD1W0ffX+oo0jr4YV13uhb779QizlkdqFSt2pC2luTxo749PJZRR6uuY74QHcPVy5KhOmAGoCuSn461EoMoGOFGNQamNPP6NkNNAjd7uDKyjbdpz8ebOY129nEE2SEA84fAiPc7iU32t2Bhz2egTcBEcAPA4/H+fuEUQVP37Z8UqfK2wK6Yuxeo3j0/1izkfwGfcsMOhYuDoHcO6Ntq9frE7Vm+/U1bebnK5r1pM6MVzqjzhu9vEJgbqmQIjNBx1o9IeXYdRdOfvHSGUUHVe4m2mfVQ3thruh40sePw9COv1QYNE065zu+IH0VtPkZBy5eH2lxe9a0m1x3Dthi+AInGM+bcQDWWgQ6u/cJXyBwKzTUKdGd4buEbrPtuQa969bPdtSSDieLCISCcBmtBjf56WgnKWu3sbl86mmu2IuNHZWrGjA8IBYKFlxzxcWbJsR5PUxbJwn4BrGaiMcajneQPY22pA6T+y0QracNngCNV8Ai/k+PNBmXf7yjnuh9PMLDnf8YGY1IAeP/8kkppChZ8JVCLPi7SiF7avG8mW9dPjHZxQSj0xOjJwB6u+Nq+7ojzeRAm3tsm8H/JVQYd2tPUqrhb6zwbJ3B9u7uqq7CD7fXEwuQihMsKj1aq5d8vrOWVHY6Fppdvn84fb5oV+yxvnohj/fi0gWzvlk1IZkwjXWRxYzoB2CvG32I7G8wkp8OtgSdQc5Sd4jxL6g3LmictMSJgcBsTveqTUeb3txSZdDovYPbacZWTpLxyMoxCfqiZOHrYoHg1YDf9+r86RN3rRiXQlh9dMSwIxT2BAA69oAiugmUHw+TcTdfROHq7inGGigBCUab66HSeu1TPx5q5Wm9vYsYWIYBpODGch1j/ZF24qbZD3uD9L1QRlRue8APi1Iuf2HyuDEf37x0kk5oqSNue+yrorjTiJ4AX+5uIO3WYL7fH3rW6w0sDtWdarDZvaGiyrrOzd8faM6stzAJc4CgaqcD8iMOPWNy5c6FxXEfcdicNQqp+LFRRbmfXDarMCgw1wIdpt7BGyV6hxII9lYr+XR7DTF6mNeAsfYEtOUpK8ww9nHpdnllg/bH9UeamPs7AoTi4rEWQrw+OhywcjNMUgYHTNJB+jODzRPVURXgB1pln08aP+bBy2aP6lbCBOV3mmNqHawD7jyXtlgIylKDh3rW4vLd7wydutoOtPF8NOuWFr3zo292V5P97QHCFeJOcyRDlEBHASkfJqYCNZmTJ6uJk1LPMZnspxfPveDly2aNKMvlm4kXjM4QWEGxyCzMe6zZTH4+1k1MAc5/TPbwDswpyhdOTCGP7+FOo/Oht9YdJhVGNuEJJdAWNIwxOuzWuqXGJALZ/bo/FLoextMZJ+s/gslkepmE/nnurGn/uGjSsOYsjhHo0AK9sdGB/KjvcZAfD3eSZoObz6TY33m93gWRfnQSdGbHyLou3asHmyxXb6nsInyM9j8I418C/IDx4Z+Rp/o1TS16XqvVPje2ZOSXK6fkGdM4ZoK7BvB+bOTIUwMDc6InwA+HO0i93pMLCvXPp/MEAB4xQUbP05pdn+ys7Bn1y9EOwpWqCLQl8QaC5GizhXyzv5no3GSky0/e84VCGD8kqlVAaPdfSoYXvXzrJfNOFEkcxGvs23mOpV8RGJve8M7z7joDsbj8j3r9wbtdIVdaJMvvgHrJa9v1dx1rsz+BCxc+3PmPoc0QyD683mtslpJMz5HuyVTzX4C+9VxWetZzVyyY1JbLMxFf2MMkRuMZ/gMDjfwM+tGRVrvU5PJ/EgjQC//clsgP4HVhi9b8XFW79ZpvdtcTM9j4HDDSUHbXah3kB1DKa/WeJI83+KLbH7zZEL2OVatWa67867Wrt+TxDMGQpRP6VWz8wLUUkFG9dLQ5s7tNga+wX0G9TzFwktKyphpMjo/3NxiWfrmniVgjdACVvRmiAOZkMmiSlyCGOT3em6MRfxyvkD6mVimfufnKiz6algLd1IA7z7HtoKNuYoR+hf3kQItjWo8l+HkodOoCMAZa9fv9V+qNzle2lHUO+/ZgB3EQQTgYGbYFBt/8anctadR7/2KyeZ8G3kV9RBD6VaNAJHrl6osX/TIzg0UCBjCefbHSgcZzAPR2PQaSDlqcgUsCbv87UI9TFsSBR6pWreG+HZXaJ3bUWhR6D3PAQKmnA46pTJWAXDExsTFdwXtVLha/4vX6/3H18vmlMzM5JKRvID4vLgLEoCtCVrwdAD0adtcaRU4/60E+g/MkjulIlt8BtCWbXL6Xj9R03fBzaSfb4AddEfoVtkWHyYNn8QnowyTIpJ53+/3oWReV67dEIjGolcpn50yb9Pk1c0c62foq4o55EYBBvMFQOCbAN3saiN7DmOam6ScDATL1zzcw4ZhxOn3j9p9oWwd0ZLa52IQR42IMAnuLRsolc4uUjqnD5O+x2ew1apnsobEjCr9bNSWXUMYa4nHERge2JeoAhxvN5Os9IIMC1A1Ob/Bx2nXq4hK0ryIYDN5Q1tz54Q/7GqhqM4wNihceY3g72G8VOrKtogvm/tDlIUboHzEsAnhYLOrtKWNGPXjTkklaqaOJeJ2xe2YgTw6CDfLt3gZidjGeszr9qHefYtvCd7IQzXn8RJv5ra9215ATFs6gdv4xt0xAkVnDlPTsQmWVWsJ/hsPjPDN31pRXr54/piyDrYM5HY/GIaKjpZdkBtlfryPryrr5Fj/jP3aXH3SsU21bq8eTS2jmq40dxuteX1t6ahDA0wFfgMzaWqkluxosYp3d94jXT9/vdP53VRMaKNFosz9V2WK47j+/lhOthxM2mnGHAuuHRmdjj5P8cryHHKgzwoTFfBYUj9tsdHRRfIFRQYrJ+suqxfPfGiOzdxEjCPZYFwEgK56P2lyhxdXdlC6H7zmoHrpMhM8P4iD0ekOFXQbbo90Wz6T1R1qIzhNZBY1ReQtC9lSFgFwMhmWaQvCjRiq6FWjoRjoS4+IemDxh9EcXj0tysM0NxOtyABnRD0Bc8UbXqHWHm8meJvuwNoPrdagfRnAP04HX47m8gUUmu+fZ0gZt/g9764k1yDspQiWW0Q5K4LdHOkmV1jMdysMjBVHv4uAEFadU3DpzyoQfV09Is7NM9WA8x0YHThYYDGnn/7X3FoBxHdfe+Czv3mWWVswsS7IsM0NMYWgKr/AKr9yUkrQNMzNzm7Rp0HESx05iZhTYkiWLmZeZ/+fc3XVkaSXtKun3/P8+/ZK1du/MnDtn5syZcwbPjbJwVYPB5l3h9PgfAIW4AhQHrRBNJpPC7vH9aH9d191bT/RqhsFpnknHhEhTCcllpeqh0mTx8yqJ6D76WXLCzpKcpBsqy0qPXDE/jXDNbcRhNYPvHPsMOjoGeEYD8EE+PNxNrD7mT2we358doBChTGlCwE+Kxe66s66l/3/e3N/OxcPhQgflhYDtQ2/DPYgj5AB0dEab54dOl/chp9OZHY4yJaA+LDwe+4aCnOw3v7Oq1Khy98xoLz1OjOJ+tR21faR1xKZw+gMP2xO9V+MVTRgH+MG9pxV1Ta0f/n13Y8IZPTr/sR3iNR5qMZ+szFd6V+TKXlFKqVugbQzBx0wJ5PeXFuR/8q3lBX7K0kbc9EqA2N+AUVE6arvM5F/7m0mfNfh9s8PzsGeMMQp6iQesXnOmfeCF9/Y3sU70+y/Yx4U0cPXT5/VDdJ2YHb48Dou87XLFtlQN2zn82ZKfmXzT+grdKa27K+Cx4koA5CM2XuiYEL+m20TeO9JJ+i2Bm/1u9k3guJ7Xu82j9mS7y/M90Fl/3VfXQc4MAR942n+czQPKhYgEbLI4T0mW5clb5CL+3QqhcCuGMTnMHUsWLrhtfVXOuXyRjZ55xvtoMW+xAm8HwNsa3th1DvjwPG93en8B70wIB2PHlAP+xoNdg8bvfHiwidQPeohABL5LePsCvsrtDdDG7I4Gva5z1HGH1xeIaTkoAtsHk8F8btnSxQ9euTi3I5uPe7dHsF3GxQcaLvXQPracHOS29ltwJuNlrzeAB7idNxpMdvvc/hHTy1/W9qz+pG6ACCQQRM+oxg40sBQiPlmWI/Uuy1d8nqkW3w75bM7IyOhMUAjvmFtV8cqqsnRHBt9EPLgyI+4VDYS0DtvJB/QggF3s9AT/Yfd48OwPupOAvxyL23dJ3+Dom5+e7NJ8Bu2AK5IRaPx0eiwHD7zzdLeZfHaqh3QbnCXgdD4GQo/9UKyr+/6lSNA98J0NC5uKZQ7iN6PTic0mDj7gvxGrmz4w7Fi7CRxQ3+XEy34EDOvzg6dgCKnbeoZ+feBM951vHWglNqaEnsWPp5Eg2xxw/hfkKMjybGlNQaL0j0Kh8CiGgd59S5uc/sR31i8ayuEbidsQ4SN2IB964AOvcjvZaVOM2lxvePz+79psNrqNQJlioRT3jZjvP9Y8cO0/9jQBH2LCxYM6gA+sT8xjQ5+FdsBbhp1Cj9d/G+UL4GFdsV7lbJTJJL+7ak3VG0WU3urTd0Hzi3dQhkGMdnCea/pIba89V2/1vg7vXw4felD/ZF8fZXV6V1sdrj829uoLP6/pIbYg2CZTnOAdDaGY6PxLyeYytTtNTb2tlvD+BO+3MZjMIa1KdeO1m9b9a7Eu6CcGtBXjc57RNkE+cJbzeJe1vM/ofRn6DDz5nO4/RkcDEp5A8gO9xfG3Qw09Cduqod8PgFMQPmAU34RtpLHfSg98tpn8Pxi1evDQs5jPFeAymft0MvWfr7v0kq2rMjg+hrGTeOMdBADxwMGMnQ0jLLRPzE7vOrANH3EH3MXAC20cWMD5b+4a+uPhxr5fbzs9SA272IQ7g9WumKvCZBnZVKI4l5EofEwqFj6JYVmpia8la2W3bVyz8szSDIqwzZ3EHffEFwP7YLqd42oAq9v3fYfH8yeb7auZZ7SxhkaND1a3DFz7ztE+xrCbM8HG6jc4yZcNI+R4y1AQdMXtTr//tw6HI6Z97JBfEyXg/aa8JP/9axdne8S2DuLCQYA4JihQJnALLF4zu726i/QYXEXgB92dlJRxKZ6Oj3GgXnjwz6pjTV1/B32V3GxiERYezElTiA/o/K8vVHkWZSle1UrFaGM5GUyGni3g/K0kP/fz65bkEI4JbHfgIz5bkUG80KfhSrD3DrURcO3+xxx03w3+05xIW8cBeqiTX1a39t/x9v5mbqMhwkdIrqA66MnMz+oG6asfTU7PEh/x/90V43YAyIObwWJ8kpWg/PPG8qQzKhfUB64EiMN2RxHE1nq0zUC2Qj82ZA/ebnF4fg/5Pr+Kt6ZjIN3p9P6mU2+8/svqDtJiZMzYB8EB/aU5SrIqX3VGzuffI+RzPsLnYJtsWbqw6pbNC3KbcwRG4jKGBwFibCMYC2+wOdZmJK/tbCaD9uCLNrfvJ2PtErCx8rzuwIutPUMrPzzcSlqNwPk1Tx+LmQscZZbwOWRtiYasLFC6KQ7zTSnFuxGCeHqz/U9HGrp/82ndILfPwQHnHxpeFAXiBc84W0ORyytTSL5OaBFxyUMCDud1qMz+cJRpAYJ1yyMv/P13ezoDKm5CLihdbC+xVwbyIYaKWF2oISvylM06Gf8eFot8aHFa5wwbvXfVtQ2t+OLMIKvfiXxAm4yDNsIHxluGWkSuqNAEChNEO9QyalM46AKYLPZHP9i24wcf1+mVQWUu4QmE8KrYDUU0EkUUzhApgmuLNHXJCsH9DgZjv8PsXOH1en53/NxAxdaaAa7BwwYjhR+1jDCviVI+uWpeMilPFe1XCBm/ZTJ5deHgmGC1Wu/9ZOfBm9491svyK7LoWbtgHAYQOhMUj0VWFGpxtsunk3H3U1zOfSD8TSMGy7ePNfX8fMupgQyjn2LS98rHWR8YPVUtJJuKlf2LcpRPU3zuA+Gg8xjQW4u7Bw1vmPUDc5/eegI0ZxHwIUZZC8eYHnhSKh8MstXFCWQ1OLYaCeddise5DYJMNrf7wRMN3d/59+EuatiHJxxHVyBYpzIhh2yck0gWZ8usMoq7gwS8NwkEgo5wlCmBnYfT7b7x6Kkzv3xtR3WCQZBOKPqu8dj5iBTvnDQ52VCqJtlqqovLDv5GwOPtBUVTWNvc/fgr22sX9AfkjJDzH199IBQiHlmWK3cuz1e/lqKkfh1+fB5QDon9wyNPnag9u/mjo618PSeJ8KVqyFzscoV8YM7mZcrJpjkJJFnBreFxuD+jOIxGeLzxdHv//W/vbcpqNLIImz5gdCKQBg88/7XFqCvkfpWYf0TEZ/0IVG4H6KyYMgN1Mn/X/kMvv7mzvmCYk8ymFJrQuyIFPQ3oWBC3Il1O1pdo3AWJkpcEPAbIMMPeM2J6aMTkuuqjw02q2hHI6wzu+af1Iej1ZfnQMRUom7USwa0Uj/1uOPg8gI8New8eefKjw+dyWj0KqI8EevArHt2LbR3lanOp2lSUJH4ByvZZt9vNNbsCT/cO6eduq+nVHu92EgF9cOFEuvgI62MhdKLrC5VDGSrqYSab+RI4+NZwlGkB+d20//DRpz4+1p55ziEmPIkGBwji4gPbaX6SmFxekUQylbw+uZD1MJPJfs/h8Gra+4df2VbdWXyw08OjRKBD4qCLANJEBu1jUabMsbpI9Um6SngryFpLOJgG0OQdrO+4L2gz/mzroQbROYeU8GTakDEax/swaqZWSK6pTCK5WqpFwOP8jsdmfOny+VZ1Dhhf+uJEa9qXzVbCE8vPO/9jgbLDBWe6DGTzkiJ1IFcrPM3jMB6F8twCH3s42pQAXq7u6Oz86/Pv7axotEsJV5EC9YFGXDx8BIlcyCUbyxLJwgypVSbifBz0sf4iEBD/wJDpxztq23//ae2wnFAqMLZip4tAtlHmylKlYLjJayoyFD8C3ib0kSNG25+HBnr//PdPD6kbbSBXqhTowmI3qhHIhxLqfnN5IlmQIdOLeaxXeHzWfVAUSf2j1lv2n+m6bvuZYbY1KIQ+ZGIZYV6D8F9xigz6EC3JVgmGhRzm3Twe++/xtBGjXv/Ph19954pak5TiazLC+47jqw/QlWRdsTq4IEtxQifn3wqPDw4aLavNVtcjp1oHsz4/M8wy441K8c780zwSmsfLyjSWPK3oHZGA/StoIxNO/usbHv7Hvz7Y9q39vUwuW5VFWHE6tijf2FetKVQGluWo9iQqBLiarBmc6iv0JutNx5r6U3edM7BNXl7UFQz4C3VFdoKYbJ6jCc5JlnwgFXJxMO9sKEZsGDWa3/rXB599d1cnsKjIoA+XxTKOFah35WBso827KFvu0Yg57wsY7IcYXMZIW9/IT482dP1qZ5NZTd9wFedgDAJjFyTJyIZCRWNVrvIWDpP5YSjkK/SNmtb2Dhkf6WxvLX3rYCdhavIIly+Iz8YCPiQCNllXkkCW5MjdciH7Rei77oO+0D9qtD148Ezb9z6uHeIaA9g+ottYaPOCzU82zNGR+ZkSvZTHes3v9z5LUVRXOMqUgHLnmy2Opw4cO3H9m3vOiR3STCIQy+LiA+UKB8UrMqAfK1IFctTCei6HdQubzTgMwYuPn+285Y3dTZUDHhGDjQcJx1kf6BJqJHzQV1LL8gL1P9QS6jfhgPOwBgLaoe7+f5w6c3bth0c7GTYR2IoSRVy2O/KBAyuLctRkbZEykCLn7+KzyZ+4XG63y+v9bkP70E3g/Ke0420vwMdkNhba/xtKoU5zZR4FxTnBIoHvg83bHo4yLaBO5u3Yc/C9N788nWqgMhgiOdqK8du8i3JV0NZV1kwl/3GRgPMMKHB/U9fgM3aXf9O/DzRKWsxcsBXjn/DCtiqhuGRFvoqsLlCdkgs5d4Hz/3E4+DxAhlbtP3rquXf2nM7rDGiIQAa2CSN2Gwtjob6Zn6VC292clyC8l8dxvRkMUoJBk+PVrgF96ZbjncpGPfRp0PbiGgBAhBogh6wHB2UhNJ4UmeBFh8vj3Vvf9aePTvUJB11cQoHzP1mG8anfHyTpKopcXpVKSnWCDimf8TqLxfk7KMXuUKypgXuPuQyy9oFn/n7vsSGmIChLJxxg5nwtxgAsJKgAsrJIQ1blyBvTNNQrRos9d9/p7v/eWjPI0XtCzn+sBY/AmEg3FZz/a+YmeItSJFvlAs53gS9PKMZEGCyWv72z5bNfbz9rSSCqnPAgQHx8iARcsjRXHlhXpD6iU1DVQ3pLxZGzPVXb60c5I250/qMPxkTg8wdIgpRPvrU4nVQkC3eI+cE/M5m8+nDwtID8crv6Bl/effD4deCo8wPKHEKJcRAgHsVOiIDLJEvyNWjYW9JU1C6zzWk40tC9bGt1X85wDHd3RwMqqDS1GBxyacv6koSn2Wz20+GgCQA+sgZH9G9s33tsyYcnekhQlU0okTQ+PuB9AjaTrCpOBGdK7khTUo85nG7u8XN9P/6kul/ZbWUQxphR0GjAPAt5bHJtVTJZkC4bpfjkC4rH/RMYcAPhKFMC+OD1DQz8+Ej12b99cKRVZxakECE4B/E6z9jW52cryKYyLQFH67iIx/7nybPtm97e37q6yyUErzn+/WhIVwaKcHme3HppecIbchH/t+GgCQA+NGaL7Z4Dx05d++6Bc7IhdjKRKDUQEJ9ix/JcmA3ObaGKZKqpD2R8xt7TnSO/eO/AucIGHJXmTq3QkQaPwyQrC9ToIPuT5NR7XLb/MQaDUzdV244A+MBR2HVbtu389faa7sUDDC3hSdVxlR1KC9AhpSlQH3NUnoJE8dNCPstwqrHrho9O9qpP48y/AGf+MWbswOhC6LGX5anBKVc1akSc25gczvvh4AmAPKzdsWffw1sONpf0MxKYPCk4nXEKAcpVSSo9CDA8J1n8gcsfSGzuHFi7raZfeLLPPe3ZBZCc8KE+FuWoyPpiVX+6SnA/i8V8FZwtZzjKtBg1m79fU3P6vq1H25La3FJCyXEwg0WXcawIQK1kqYXksookUp5CnRawOQdONPXm7z/bs2pfh4sRWsEQX32g/lCIKDIvXWpaniN5Oz9Zdj/IWE84+AJAXrk+X+Bv23fv/83WY23yQaKmBwFAT8T1XoyZpRGSa+bhIIDoiJRiPXW2a+i3e870L9x1Vk+YlGxafYUrytCYvXSO2pum5NdymKzHORzmR5CXmOoEeFm2/+CRez4+1LC00SYC5zkt7gNese7w/ArkY16mbETMZ203me2DO062/2B7g0HrYYtoYzUe0LxBPirTJMENJZoTxamyX0J9nAoHTwDE/925ltbfvbZlT8YZG8iVKjVUH3EA34mDAJeWg4OSIe5USrivDustWQcb+r6/tXqQaWMIp3TSsOpxEKBAJwEaiSQ/UdQsYjEeZHFZH0DezeFoUwLKcv7Q0MB/Pf3P7f9z2gSSrUwnzDjrA20T2nkGG2tZnuJwooz/ft+wYfX++t5Nn9XriSUATjO9lS8OWUXmQBoLU+Tk6spEY46G/yrFZeMAmSsU40JAfGbvwMArb235/PpDvQwBW50dtx1B14eYj5NFnhX5yp2JMsHZ5p7hjfvPdBXub7URS5APfExRH/BBmxcHAa6oSCAlOvG7EiHmmdkcijE9gA/puebOf2zff+Sy3W1uwlBnTTqpMxlQt4S2eCWQZbmyUdCbH/ePGN17aro27W01pQ57woMYcdDEmNiishMkZEOJ6syyPNXvoC720IFRAPkt7R4YfP6fH+1ahFvVGKoM2hHB7VixAuVKLGCTtaU6sjRbNpqk4D9psdpFB8/2/fTz00OKPrzqdZpriLEPUkt45JqqFFKZKmrncxif8bmcB6Ct9oWjTAngg+rp6bt1/8m6n2892SuzC9PAxlLGZSsiyzgYuShXTTaWqEBvCo9x2cH9x+q7V759sG1Bj5ti4IBVvBMsWH0q2vmXDV0xN/k1Hof113DQBAAfCQaj+bndh09tfPdQC88qyiQiKZ5VEw8fQfoWpqX5anBuld50JfUamxnsPdMx+KN3DjZntlq4YGNNvYIBaQh5ONGSQFbmyv1KEfcjPo9u183wmdZwBT7kfr//8o927P31turuucNMLeHLwMaKR5YhKranedngPBepTLkJ1CMCHofae6rp55+dHlbgVtdQfcQHzAHK65JcFbmqTHtMLuL+lcFk7g6FToTT6VwFvtRzHxw8mzfETgnxEQ6LBfg+bCNVwMe6AmVfWZrkVacvWH68oW3d57X9vEYT+/ztVIyrnzwcjGe5MwIrCxXJ2tJEUpUq9LX3jhg/BCO018YgAgE05mkKHUOxAaLxdOX8NFKg4XVB5b/MZTNfgQY4FIo1PeA9rz783OsrDvYEM9kJ+XGfjomFhMYvztguSBfb2/qG3dtq+hSd0EVSVPzGNBrC6eD8X16uHc7XCncqJfw/gPBOyQ/wIPC63b984Z9bbvjynCWZnVhIWPTIZexAPig+h6zIVXgXQuPpGDDwPz7eRXptTOAjtoGRyKjod5bmkKIEzscyPvs2ENKYVwIAH9SIXv/Qlh0Hvr2jfkQRUOXFPSiDgwCoBFYVacncVImze2CI9WlNP3fQwT6/tC4e4MhZqkqAo/ctl5Qk4kqVz6A+pnTYmptHk40u48d1jecKsbF45VmES0WfjZwMKNvowK8pSSQrcmTWps5e8dbqfjLo4BDcKx+LQkcDDlfbbCrTkQVZEreKYv/dyDX8IZGZGOusGs9ms/x81+HaP394sDHJSKUTnggvKIjPeUZUZsjIhooU4rGbBv61u0Hb7RQwGTNw/rE+FEJ2sCpDNnzN/JQ3xXw2zoQ4wsFRAXwobQ7bH7fvOfaD9w+26PzKHPD+QvvCY0WEj7mZOIOuJRy/Y/SDw22q2kEvYfGomPhAGhSXSVaXgPGUoyRaCfNdist9FBr9qVg6KATwctWeg0fufuPz2kwTlc7nxHif8FhgGylKlpLLyrUePivg3nrorPhkn5dwBPGfLo/6CgdjFuQoXesKFNXJCuoZaPNvh4MnBfCx5tMdO2/5+Hj7/GFOCs1HvAAaJFcnI9fN1dq9Ab9w54kmcrjbG/PBhdDEiIDDJEsLNGQNdHLpSv5dLBbz72BUx3xNDOThh599sftvW4+1Zg6zk5gskQrKJL4awZzmaoXksrnJhGIFLVsOnpac6PVdsH0hZsCrcRZ7fpbKsCRL/FqeTvog5Gc0HDopjtV3PDjQ1/PTz080y/uJhrAlYDDEOfOMyE2Evqsiiah4gYEtR9sT97cZQa6kMbU1jIGDAOXpMnq1TZaKOs5hMe9isxk74mgfC+vqz97/5rYDC1tdKi5Lpovb6US9qQKnE1dQ5Wi4vpON3a6PaodFQZ6UxHnTH80T6vE8rci+sURxpCxDeQeU66FQ6OQAPv7rVM2ZP7z5+dGSbq+SxQQ+4q0PbAJqCRf0FTiMSZSnurmX+UntEDt0DfH0TlokuCRFQi6vTCUZSl69gEXu43CYH4ONFWsfIjWbja898caHq6oNlAwHAWZiKyqEOIOuInPTJc7qlj4O9KtsPPyWx4vT2YSoXDaD5CVKyGUVus4cFe8toYDzOPBjCEeJCuRDb9Q//Nw/Prr6xAhPwdVkxc8HKBxFaMuapyxF7D7dPiD+vLaP6P0U4XHB7pyuPuCDNHITxOSqyhTQGdx/ge69E/RtPIMAyo7Onhc//PLgxoNdHgFDnUNYcdq8aJsohBywTXSkRCew1zZ3B3Y2jIoNMcrVeOAsdrZGGFhbpKlflq/6FTw6Cu0d941Mik6jMaO+oeOTttaO/L2tFlZQkQkOe3z7qZEP1JXr5ujIvFShvr69X/BZ3RA16MDl2VNPsESAsqkW88gVlclkXpoYV9v8k2Nl3cpUMS3hKFMC6kNgs1hu/XTfsf/eeqxD65RkEY4wvkFfoEEPSuIExZpiLbGYDPZ/7msW9LsFzJk4/zi+qRZzgwsz5V3XLEx+jsdiPQ31EXVwLALIg25k1HD/l4dObv7gaKciqMwiLEH8fOBqwIXgdK4vVnutVpP7o2OdonMGoMHm0bbfdMDXifgssh76j0VZCqIUst8S8jl3QlA78BBTZwr5uGrv4RP3vPrZqRyzMIPNw+13cfFB/wu2oopsLFGbgj634N19Z3h4dsF0E0XRgGzjypsluUo3+GdHUpTUfdAXfBkOnhTBgHfjJ1/sv/PDo62lem4ql0vbinHwQf8TJKXpSnJlmWrY5QtoPtpbS86a8LDurwbHGFc8vDvI5k84K2BaYONBByUvgSJ6s500DtgIJRTGPAKGr0eFmKzgkyurMkhpIq9VxGe/yWOzHmcwGTEtVYPKznC43c/f+vjfL2khGeDg4LlSsRcSAvOAswbpaiEZMlhxLyMRCPDsgjjpQHQpxSY/W5VNSpP428A5uAGEFm8wmBbAB06X33LzY//482mnmgjlOMsZ3/tpxQ6GT5KMR3pHzERvxz3NXKQdjjE9kAZeV3j90lxSpOV8oRKxfw/CGvNSNXiXymSy/v3Nbfs3flhvIeqUXGAr9llnBNYHBUYXOCNQH2ZidPgJG53/OMsDgcrkR0vTybI85c+gLl4OP54SwANaaquMJuMT735xtOiDGiORJefB8/j4wLIUAR+VoMhqmzrJiItF+DggEod8Yt0JuCxy+VwdWZ6nJDI+8xYOh/Mc8GIMR5kSkF7utNvv2HHkzG9f391EuLqiuDuUSLHngHNgt9lIvxnKAYzyeBUhAto28KHw/XRlxhag/GOQrVjbuXp01Hj/7hMNP37/RC/xyzPpji4eRPgoTZWRoNdJ711mxKnQkQafyySLc1VkbaEqkKWm/unzM17mcpkHwlGmBPCBmvemf3+y6w8fVA9L/fIM6PzREI2vTlDXFCdLicvlJOcGrPQWqHiBb8Sl2zhqf/VcbZ9Gwv8zyNW0zn8EwMuVr/37k4d2dXiznVRi2BCNjw8sT1xG73Y6ScuwnXDG7NeMBZgeV2YsLUggK3LlQylyzl+EfO4bwEfMGQE+btny2a6bPqw1iKyCxFBZRoQlRgANegUVXuvT0D0c3oYRDowR+ErcY768UEsuKZR8kqGW/hT4iGkwHN6PJ2I///mu/Zf941A3yyFOBZ0Z3+BrBGlKAUmWc8kX1V2EkkZf9j8ZUC6xPeFA25UVOuhTBft4LP9tTCZ3fyjG9ABe1h6vrX/zpU9Pag0UtA/kI05gfeAqxTQlnzRCfXgYgrhn/hFo45Rl4KyNsr4oWYYzm5PO2owH5OE7NfXNLzz13l6xRV5AmGAExwvkQynmklw1RRp7hsmIkxWXkxaJlpsgJNcuziEZUnJEzGc9Cw4zrsyIdRBg7sDg0L9vfvb9LKuihMGK86YXBJajChytFDmftPYbidEVBKeZQ/MXD7BPzYCy+NGKbJKr5DzK5bIfgDqZdoAMAe/SWG3WV//0+L82D1N54JPQxyXFBeRDIxEQtYhNOodMxOJhELwOMlY+MBbalRkaEblqfirJUXLeAwf0DwwmszcUY3rAu1IHhw07n3tne85Jq4IIpSp8GA6NDZhf3PKlBp01arIRg8MLumcmqysJvX30h0tTPJUZ8m9DXUxY9h8N8H4QYrKhf0T/yt+37FQfGOARkQpvJYtvwJS2eYVcUqgTkeaeEdJn9hG+IE4bC14pBrv92wtTydxUkYvish4Q8DgPAy9TTkxEALwkmM3mBz7ZX/eDfx7pIqKkghDROIByhWdO5OrERA8277AtQEITLPHVBwJX0V5SovV/d2HKQ5CRO8HGimlAHPjIGtYbnti2v3bzllMDhJeYDw/jtN2BD3T0KzMVeCsRaR1xkyALD2CMXfciDRx0XUavJlAE01TCp31e70s8Hq8hHGVKAB98j8vxtw93nfjzv4728jianBnbihUZCjJsMIFP6Ab9PbPbF/CsmVWFGnJFuWZQJeH/CORqRzhoWgAvP3z9/R33bjtr0QVkaXH3YcgGpigGm3dEbyT9Jj99IGYoJAQmM87Z5giwUq0uLznRYSbtxgA9Yx7P8hfMGDLUrXeRj092kcZBe7bD4/+zwxv4MzA+7fBsIBDItjndV9W1DKz0Q+HgvoyxjMUKHLWyOH30oRxD0PAE9MGF8dOhGyv8b3F4iN0VyDBZXEvDQdMC+E0/1tib6RQkEC4ajzMAlqXJ7iYNfVZi9TLBkI2/g0UawxY3+ef+c6Smz7XO7ArcDw55RTh4WphtzjXNgxa1kakgAhyMiXcGDBA6UM9HgA6xAB8z2fMfAYojnh47anWXQFmcPwxjKjy1fTsHOpMF3QYPy8RUEpFCA6+PTxEisCztwAeeXG4lIpCr+DomBCgL4vT4yeenB8mBZj0xuBn3eDy+v4Dsx3pFYGa30ZXRY2cToToV+Ii/PmjdDZ+WARsB0SIMcPTiU0NfAeXR5QswekYdOiiKmOUKkDtg9WZ02bmEJdaG2lqcQD7wc7rbROoGXIQJjkW8fGB6rI/DzaNk/zk9c8Ds/o7X57vd4fEsCkeZFFBnEvhzWXPv6CoTkUo5kvA5ADPgBUQL2rmZtIx4oJ3Hb5DToF8L9QH8GB0+kdPtW+JyxXZKNdSjsqmtr8jAkAkYIkX4EKSZ1Uljn4V0Gn3g/MfPB6Z3eQNk/9lBvH9c22Py3A2Z+y70QzF5jYFgoLR9YLRiOChlEkoJbRb4iJ8NyAeD9Jtd9A0BPHolRjggTmD7cILO8PhZuIExptOQEYfPdhV3D5nleoYiwJYlhlbCzTAP7SMOcrDVTESS+Jx/BMolpjgDfem2mgHSY/Ivd3hZePr54lCMqQH8y5xud0XzqJfLUaTEvRIuAqwPPFz2TJ+N+FlCWhfPFG6oD6MzILa7vRUgV9iGpwXwoTGaLaUtBh+LqUiD9hHfLG0EyIfe6iGH20zEGNljHkedYPtANIHu/uhoG+kx+xaCr3eb2xfAWzimLVxPILjY4nBdV9dlTOGqMhgzvX8cbUXko7bbQmw+Fs0HynrcAH7Q6TOjjeVnlLh8vgqgE1Pl2l2uiqNn+7RMBZ5ngEZw/EA+RiwucrbfRpwBDjjN8W0ZwowyQBY7Rmzk3cOdpEXvv9bo9OPBgDEdQocYNtsua+o3CD3ilBnpTATKFdrubUNgK3pw4DF+5x+B/TCuHLU6fUyLw1cGZRHTqMqp/n7Oicaeqn6Th+GikglPKAVK8b8f27URZOFgi5HoPWx64i5ePnBhDt6UsPVkH/oyfKsneIfb60cfJKaDTOF1pb1GT9Kgh0+EikSQhxnYvFAfmKoRDKwRJzPsbM6gfQDw8HGX18/oMdhzgbuYbi0CXvEAnMJhm1/d7xURjhRt3pnxgbk+0aYnLYYgvdUVn8UDjG8Hm/1A0wg53GpkDJmdv/EGGDe7A4GScJRJAXxIg/7gd1v6zatGfBSPj9te43s9DTrL8KnuMIDODND90AzIQH7of4nH5ycGp49yuHxLAzbbpNcljgXwojp9rrNoJCDistFWjLMcEZgCs4A275CdMcH5R8x4AACBmUKHDfexQIbDT+MDLiHqGnWQD7EBdlpEPsK41en1/gnoTZoxEIY5Do//hl6j+5GtJ7q4bVbcYxL/TEEEWLZoI+DfmfKBZYGnlH5S3UcahtyFXgZ52Obybg4HTwqLw7Osrr3/oc9PD1zdYmYT7gyW8kaAeaB5CP+eCbA+8Uq6D460kbp+12V6q/tJh8OzJBwcFVBmDLfP/d8d/aMPfXFmYN6pPjfBQzhmWpaoBPCDAvx1gDc+bKsbIKcH3L/RW9z3gVKb8gRe5OPbCxf/wmj33P1JdX/+oXYbYQliuio2KiJ8YI3MpINDYJ0abF7yWd0Q2VE3SJxB1p+B0h8gr5OelAphTPgs6RwwPnDw3MilB9osxM0WhfMSPzAVJsU28nWkC08Nr+40s/Y0Gxd3G53PBwLe1eGgqEA+vIHA6qbuwUf2Nw2v2geOCe7jnYkyjACThq7/mrlsOj0BsrdplGw7PcLqt3pXMxnM+6EdT+rkgIGn9Pl8P+ocND1yrM2wfG+zmTiZVNzLm8cCOaAPMp+xXGF9BElNp5HsO2eU9ppcv2Bx/H+xBSa/zxcBdZLWNTB66/6m/pvOjJAkewA6+Tj3OI/FVzI50/oAg8cXIIcaB8mBVmtS24jjcXDU8OTzCVdEjQWEVw0MG54+0jxy5aF2O2VnCMJbyGaWD5QpWi5nrLvxgNwAqQGj40CbdUHToPMpr9eLJ+pP2UEjH8yA79ld9QMrttXrOVYCckU7nDPkI9TIIfXM6wOvCDwJcvXO4XYy5GQsdXr890EbWAp5nVTgISzd4XLdtKe2855DbVb5kFdAgnEu0x4Lui+kv82MDwSmbxkwkwMt5rT6PtvtFid9RdSUHQKEZw4ZLLfvr++5acfpYcrMkMW93HwskI+QjYW/4ucF5QppnO23kneOdJKzw+5ccBBu9fv9P4c6mdRo8niCS+wO90ONPZYbt9UN8kYD0hkPZCBC+Qh9Zlon2MZ6DU6yrbqXdBr961zuwL1eL5l2cMlot19R29L33I6GkXn9Lj44WF/H5v16PGBS1HldegfZcryDdJoCPxm1uR+Y7uRzkCu2y+P7bXPn0CM7To/oGvVBwqO+nq34dXUv0qCvLz4zzD7db79Vb3HdDjbW+dPTowH50HGEvx+0uP720cleVc2Al7C/hs2LPIT6wZlyEapPvBZ7a80gOdisJy4/8w6v34/XlE+6tw34YIJ+vrqtT//g3sahNYc7rCRIb02cGUJyEcrLzDkJ3ZRztNXIPNJuu3rA4HoSbz4KB0UF1gfEuaahY+jhXWf65x9utxIG2LwzHYDA7IdkC3/NvE5x8mxn/Qj5ssHAGLUHvscIBv8K+awKR5kA4ENmd3t/2Tqof/RIu3HR/lYL8f4v27yYHm2so60GcrjVLOk3u28KUoLf4s1m4ShRAbyktHQP3nfo3PANtYN+lYsZujZxJsBUX1lnE/mI+xDA/xR8UFAJMj65fr7OX5YqY7E5zL9SbOaL4/d3ud2Bcr/f89u61sH1753oSmjR+7+WIvymgSPUyQoBubRcS+YkS5okPMFvBALGznDwBXB6nWuaOkfu+axmYP6BFhMRy/AEzvhH3v4TQD5wO8B1C9JJaZLgBMXn3kBxmXhC6QRYvd61nb2jW7ed6BLspWePcN/NRcIHyIVSyCXXLMwgC9Kpj6QCLn0dYzj4PHp7zUprwPcj4vfc/q99TaJTg0EiEIGzeZHIFW6NkAEfa4vVeKCSTSnkfOYLBu8X8Xi14SjnEQwE57X3jTy+r2lk8QfHuwlXrIh7/+t/CrjES8Bh0edubCxRNkml0D4YE9sHdkwuX3BVc/fgHYdb9As/rxsgTIFkxorwmwbywQc+FmXLg5dXJHhlQnYtK8D8I0VxD4aj0AgEA0poCT/sGdD/fNupTh06mw6cPfoaK1u+SYBYEYrLIotzlbhP15Cq5L/MYbFwX+2E5edQJ2m94Pzvbej98ZeNZmLy4WEyYExfJHzgwYDLChLJqlypIV3FewjK+CVo6xO2yyAfAwbLK0fPDa55/1gvseM1ZJyZOzffJFD9c9gMsrIkhSzNpDoKkyS49PyTcPB5AA/Mk52m5Spe8P4D9R3zt9UbiZtBhU+G/98H6isc3J9L31xBHyJ6hOIxngC5+gQ+FxwMCLyo7E737fvq2n/x4ckBlt7Ph7QTZyv+N4CijW19TrqSbC5Wugp04kf8XudTEolkJBzlPMBhyDFZnTftrG3/709rBhh4Uj+LPhzufx/IB/aFuQkicu08nT8vQWhmsxn3CTicF0G+bOFoNMAGmWd2eh49Utc2Z1v9qATPEqJPIr8I2jnmAGUrXycmG0sTSFGScKeMy72NyWUeCcW4EF5v8IqjDS3Pf1IzlNA4CrbiDA5K/U8B5SpdJSTfXpJJMhXsD4Ts4G18Pj/qlkurw/29pu7RN98/dI406Jnhs1IuDhsLbfdkpYBcvziLlCawHhfxebdDG5+wva/PYEi1e9nX20zm+/6xp5HVYuXRZ4ZdLPWB7SMBbN5LSjTBqkyFW06xn3T6vc8rotwO4PR61/UMGF/8rKYnfedZPb39eKZO8zeNyDL6zRVJeGsJ3lp0G7TzqDYWyNUVbf36e3Y3DObtaRwFPuQXDR+QP3oL7IoCdXDzHI1VzGefZDDJHRSXe8GWS4gng3b+o7b+kZu3nWyXnOh1811BLvSjMx8I/yaBtomQywQ+6NvzhjMUwsfNTPNLMqZswtklwEtKc2ff7SfajD/+rH6U2IK48gv4+A+1kYtmAACBTmeWVkRW5imDlZlyv1TIvsXvdv9TKBTSe6SgcKTQ8N443do/d8uxrpSGYT/hCy8e5z8C5AP3hF42V0cqUsVnxHzO3SDIn0BHe/4wDmiky2vPdTz28amB0sPtFrZUobponP8IQnzwyKayRHR0joi4nD9wuUz67mME5Jfn9vs31Z3r+eu200Nza3schEsfgnJx8YEKEQ+MuaI8wb8wS/G6QszFa8NOhINRriir3fmb020D9+0/N8o82GoklER5UfKBh2+iIrmkWOWUUeyPuGwWnlx7GsOBD5bd5VrT3mf6ye763mv2njOA0ywLj2JePMDmioc9ri5UBxflKs9lq6lfM5jMXeFgmo9g0Le5sXPkpk9PdC6oHvAyPAze+dnJiwXIh4jPBudZQZblKnwpCuowYQb/JORyadkCPhhgG31/YNR8546TLbo9zTaOHRQ67WxeRDoL5QoHMxZkq0CulPokBe8tePaChM9vCkdBXlLaegdvPtQw8N87m818s487o0Oj/pNAxwANhoW5arImXz6YqxU/xmAxXhk7CAB8FLd2Dfx+99mBbx1otQptPrwr+uJw0iJAg4ELzvPSAi1ZkSs7CU7nY/D4c2jn5w0G4GNpzbmeJ073mip2NYChEID2cZE4mxGgXOEeyJJkGbm0QkfyNILjXA7jCTA7PmYyGfQedJcrmG932n6wp77rJ9trh1R6H5/m42Jq6cgHDjzOSZXhAKwjRyN8QiHkPAE66/wgADj/2U6n+7ZPj527cnu9XmQJ4IqSi2MwJoJIUy1OkeJhdoGiZLFRymPfxeEw32AwQgefgVzlW52epw43dC385GSPqM954aFRFwMwJ9hGMtVCcmlZAilOEu0RCFhPUWz2Nmjr9FWAqHshyqYvjp596ov6obQWI5PJm8HBzv9poI2VgXyUJ5K56dJ3RTzW3dDOz9/ABHKl8AYYq/eebHhoR4Mhvc0QmNFtL/9poO7VyQXkygqtuyxN/ijYW/+ENn5+MAPqQ251eP52tKnrdwcaR9k1vU7CF8V3uPL/CWBbx4MB8SDqVXkKu0TEeSroZbzB54cOawQ+WOA0b27pGfnjrvqBpftajMDHxeM0RwD5pM9BuaRE41+UpWhOUVF4e8necDCGc5x+z5XNbcO3f3yqq7B2wAedDuiscPjFAlyJhmfNLc9X47WPzmQ57xiYgTdxudzjdDiuYPD7f9QzbLlt29GmpIPtDgbO/OPg88UErA8Blx26vrhYNaBTUG94/fY3JXwJXklNA+KkNHUO3LSvoffn+1psLDvh/0edf8RFNQCAiNxLf3VVMilPkQyIBcxnfB7PmywWXw7G9bVH69tv2NEwKjrT74r5xOj/DYRm0IGPBamkMkXUJ6bYf4HGtRWUuwUqet7R060vfVI7UHp6OMiM5eaE/y0gH3hdylWVOjIvU3pQzGHeyOFwcBBA6Cf+DXXN/Y9+Wt2XcrLHHRpdv8gUYQQhxc6n70ZemqvcKReyvw9GzwB0sIken+/alh79jR8daUk63o8rSi5euUI5wcMF15cmkBX5ylExn/0lONO3gjHaFgwG1p/rHr7j/UOtFbX9Hk6AK7zonP8IkA+KF1Lsm+eoa7RS/h/hMY7sYh90eeeA/tatx1pL8JqlIFd8fpnfxQaUK9p5zlKAk5Po1Ai5eymm/69BLncYglec7Rj6w+Fzg3MPtFqIGWfMLzLnPwJo5qEVDbnQQZWqXVoR+12cyQGjoRPqStfS3f+HXad7fnak0yM2+0P7Xy9KPoARXAmwOE9NX4GTpqGeYTOZr4LeHQE+5nQNjNz4eXXnNSBXXBvO/F8kswTjgXIlAFlZmKsCQ1TWl6+T3Aw8vNXREeSnp5MlQ3rrn7afOLdqV7OVYw9ShEU3kIuTD1y6XZGpIBtKNI5MFXWWx2U8ymEyt4Jsqc0Wy22f13R96/MGvcjow+0k6PxffHyE+mcGKUrFu+e15mKd6H4eh/kK9CF6CMszO1x/O1Dbfs3W6gGB3h/aTnIxql5kA+sEJ1qunJsQzNWK+iUU+3Yui/UR8JFmcXtu2Hey7fovG0c5fTZ21H2jFwMwR3hWU7pGBLZiEilKpFo4zOBfKB4PV8vgoT0rPz1w+ontZ4aL+twUfSbSxaivEGjzZqihPiq0gfI06RYej/0wl8k8BraJJuDzXXO4sffm9492pHTZuIQzzZXO/5tAuUpRCqE/V/nnZyjfE1Ocn0MbN4NOzvH6A9+rbu795UdH21RnDSz66r+LUa4QyIdSiDeJaHFwv5fiMD4U8rlPQlAXtJH1p1v6HtpyvKOgdtDHYPNFF6W+QqDOEgk4ZE2hmmyaoz0pF3J+A/rqKDznB4P+y9oHzXd9ePBc3qFOB2EJxBed8x8B1gcFzjPY7WRzWYJVRjGPCAjn9w4ew8Dx+C9pHTLc/EVNb/6xDjNxEQE4/xdvX4h8LMmj7+h3aIWcD7k89i1MBhPlKrW1Z/CGbSc7f3qi1yOyBcA2+T8wfswq3PjTO8LfLwrgSLvV5SPDFheh+DwxCG02xeUw7F7vz6ubuq/56GSvqMkARt5FOAo6FjQfTh8ZNDmIWCiQCNiMYomAY7zjjjt4RxvaH/+0undevZ7BwLtcL2YgH7iXvs/gInwuO1VBcUtEfDaOhpacaR+8c8vRjuzafl9oVPoiVYQI6Ijow0X6jC6cXUvTSHiqB++7q23QYPr2sebhP+063ZuId5BzqYtn2X80IB8eX4D0GJwkQBiUTs5LFXBYirvuunOoc9Dw6KdHW8uPdLk4hIfO/0Xq/QNCfPjJkMWNUqOVUZwMKcU2+3z+3JY+473bT3UWHmizkwA74txcnEA+fP4AGbF4wJBjcOQidoqI4iYEGSS7tWf0ht31PQW7zhqIiwFdFr08++KULRQVL8gVHgLqDzLZCiE/U8BhCO69+67hzt7h735W3QHOv1NmDfCgY7qY+WAQLxjUgyYXcQYYEhnFLRZxma577r7LMzBs/uX2mo6rDrRaKQfhXzTL5aMh0s4HjE7wZlgSIY+Z9uyj9w2wGfai1mHLX3af7lq+p9nMxpl/9kU6iIFAPtAQHTa78EYXjlLM0coE3Aweh9Vntjq+tfNUy3d3NBgkRh+fnjG/WDUWzQf8NwJ8QLfOl1DcfAXFdt59152+Pr3l5t01LddsPz3K1/t5oK9mdmL0/wlgO8fTEQw2Dx5+zBAL+RIpn53H4zD9oxbnL/fXtm/aVjvIGXJz6TuvL1q5ov9hECPwgR+JkKvksVhFEoqDNy8V7DredPvH1b3lA15xaLvVRcoHAvtpk8MDfaGHAe0iVyHk5j147931IHOXHm7o+vXHJ3sz2i2s8IGvFy8f2EZMduDD6mMKuawsJcUR3H/f3QOdfUN/PtNl+PEnJ7vkTQZyUU8UIZAPPOwXbUUmkyXRyQWpHAZTwWIx9I2dw49uPdZSUjMUAOdfeNG2cwTy4fH6yaDZjTKWAPWR8cgD9wz4/f6qph7D7Z8c78g70mknTD44/xcxI8gHno+DfAQYTB7o3RSKx0zlM5kZLf2G331Z05O975yB+DkX38z/WND1AXxgXxgkTLAVuVlcJhHdd8/dg73DIz/56GjHj450OaW0rfh/yOadfgAAMg3/hL7PFHHSCClEL+nVO4hSKpQlS3m51S19pVtO9nK7bGxQ6DNYkoZ5oPPxNRBnejy8B08j7h61E4rPV3IZwYLTXfplX9b2Ljw9FCDcmTj//wt8YHSr20t69E4iFQuSKDajsLF7ZOWn1X2lNfSyfxHE+j9fH9ig4gHGx0GAAbOHyWYyypUibtGg3rru7f3NunN6P33ff9zO/zfCR3wjlsgHHrSFHRSfy+ErJZzcYb2ldNuJtgUHO51MAooQZS8ufCN8YPrYadB8QAfVZ3Iz3N5AmlrELR0x25Z/XtNduPusnjD4kviX/X8DfMRLA/lAxd5ncOCgDFsn4+WYzdbCz6q7dIfbLMTLoqBjitdp/gb4iJMG8oGDAH1GB/EEGDw+i+RZ7b7K7dWda452OjToNMc9Y47v/7p8xEkjxEeQDJjQeWaKRFxWvtXhmr+9umPlkU6HxOplh24XiRPxttMJiJMP7AdxcGnA5CI+wtTxucwyv8+zfGdNZ/meZhPTERSA8x+/cxNqp18DkD4eGhgX99cOmZ2gtwhTLeHp2Ixg3pcnm5d/0WBQ6H2hQYx4c/W16wPeGC8f+LZBkCsL+JwCFqNALGAt2nmqefXnp0d4Rp9gZidGx5GH6ID0cfGBKRhkxOomIxY3SVKJVWIOKdhX21m+/fQgC++2Z81ArkJ5+Jq8xMMH/WEQPTid/dAXKqWUxun25Z9sGbhkR11/ea8T5GoG7TxUQF+Hj/jTo2zhQAbaJkoxPx0MkYKacz1rPzs9lHVu1Ae24gyc5m+Aj3jaByIymDFs9XJ4HMY8MZ9V3Nk/uvb94z3idmMQbKwZrK782nxg8vjSY3SHx08fOikT8sQyipXbO2Is/eho5/yTvS7CAqc57hz9r/DBoG/K6TO5GL5AMEMl4hb3jZrWbjvVk7fvnJFwhNL4nf9vjI/YaWB8HBDvg/oIMpmsJDk/d9RoLdp6okt3qM0UthXDkWPFN8BHvDTO82F0oo3FpXjM/GGzs2JnTffaQ+02hYeJfXqctuLX4GPKLQC4/NvjcdMHPbHQgJ1Bw/W6PcTv8xIuPzTCHw8NekmRgiLL85Vk24FaoidSKJz4R6X9gQDxQD5wryeXyyPx3k2P8Pn9xO/1EA447Uz6uqj4+NBI+KQwSUraeoZIlxHyMoPRXD8Yg26oD3Qm8E75QNx8gPB5PJDORy/Bws4znjwgH7itYW6mkjR395PGAdeMlnIhHY/LRb9dIBTNgA+crfQDDSeh8KC+OPnAqlOIuWRxrpp0Ah/VvVbCFcS/Hw2jez30KDF9f/hMrk7BNuawWYhIIo2bD4Sc4pB5WXIS9DjJ9pre8J7/+GggHA4H3cZ50E7jLQcEGvhOu5VQlBjaefztQ8TnkKosBfG5HeRg4xAJcOLfvoBvdLvcYLxCfczwkD1M4bTZaH0V7xWUyIeEzyYVaVLid9noq2yIIP4OFt/ogvaBeoZH3/E/Az4gidcNNOiyiE82cRk9HiKUkygmLNAVjb0G+voueq98HOUR4QPZR301Ez4wL6jzOCw26F4unjsSDpkeWB/IR1GKnLADbnK6U0/M4PzPZCWG1+uj2zo1w32rdF/qpmdiiIBC3R1fffC5LFKRqSJsr53UdIwSix/75Phn/rEf87mdoHclcclEBLTuhr4U+1Asi3j6UkzLBd1QkSEnGvBnDjf2k2EXyNUM+nQcGHGC3hRL8bKH+OsDqxDlCuVJIASnJI76wLTISzn0g0kiJjnS2EcMbhZ9fVe8eaH7dGinmIeZrjxDuUJ54gni69MjrytIEpM8NY/sreskBnr7QvwrMbA+UN9gHljQH85EtrxgX+GyfuxLQw5CjHzgB5jBvfS4D721Z4QM2vD6Lmwf8QHbB5Ynl4dntXDi0jcRuCA91gMP9BXaXLHygUA+0oGPnEQJqW/rIb1mArZi/AetojwgH6E+fSa2Ih64jbain9bd8dQHAtuHTk6RqkwFqW/pJOdGA7TtHA8NBOo+H8gFTgSgzTwjuUJbEXQehas74+QDgVtg52fKicFoIHsb9YRD4Wn/8dHA1UMuh5PglbkCATUjPrCNuRx2Wu/SEzxxyATKlYTikoU5KqLXG8jxdgNh8nAQI758YGzPN2Bj2a1mQkEfFK+tGOFjbqoY7GYzOdRiJCyoj3h9f3yjy+mkdQR3hiudMC9uoIHbcmhdEwcf2D5wK29ugpgE/D5yDmwsuz9+GwtB2+7wfh7qiTgxablhHhQiDpmrZZLAUBPtRNOXZsYITI9GT36yjOQJzcQz2kl8Pl+4AcYKBhkyu4nRYvV7Db3EBx12XMkBkAWiFPHIskw+kTq6iMVsBKGLvWPAqvAB77mJUpLBNRGPvpv44+QDOwO9zUPsThfxj7aCo2ShFUGswDxgeaIiWpjEDMpd3cRiggYcJx84S4mnGRdifRh6wnUaBx8QF2cMjBYbMXQ3k4AX6iPOYTeUCYmASyp0HKL29ROzcWQG9QFylSgkc5UO4hrugDqGzi0ewYCoRruX6E024jH2BS2jg7QTHw9oPkAR5auYROjsA2PUFPd1Tyib2NmvSGURR99ZqGNUr7HzgTJhdfnJqNlOjAOdxDQ6QBtv8YA2yjkssjhbThL9vcRuGMSlK+HQ2IDOf6KMImuyBX5vbx0otPjqA50ih9tHekcsxG8ZIsbBbpArlInYaWBZcqFTKk8WEJm9k7itRkgeHx+o0HH/+Kp8GQn219EGbVztHOLa3AF6ptNrGQ7YRvvgGeQhDhpYHywWgyzLVZLkQB9xm4do3uIpC5oPcBjnpYFjM9RI3C5HXPoG+cDZD7PDC+8fILahLmh3qMXiqw+8V39ptpSkBHqAzgjdduMBlgXFY5FVuWLCNzUTh90eVzul6wPbh8VB9APdxAqyTRtOsbNB5xnzUZwqJ5nsIWIb6YEncRAAQHIi5rPJwjQuUXsgHxZTXDoP7w53uLGdO4nHpoc22k8PRuDzeIB85IFjkcTUE+tILxIOh8QGmg8Bh1SmCEgac4SYhkG+4+ED/nOBMW5y+Mlwfw+tswJeL11P8QDrJFVJkVVZPGLurKNlMx6gbOJ5FxVJApLHGw1aBjugKOKRqxANXKFotxiJaagTHHnkIxwhDiTKeKRC5QP93xy33sU8YNkVgwOfD326fbgzVBYxZoTmA4gMWTzEaTV7zf2tJEjzET8jSXI+WZ7OJf7BRuIBhy0eGlifmJn8RDFJZumJC2w9lNWY+cB/ggx6FQAn6CWGjjqwFePT3SEwSDLwsSgx6GfrW0KDl3HavAGgUZkhJ1mcEeBjIC4+EFh/ODvottvIcEczPcAWj95FYJ3KhSBXiSzCt7QTu80al12AWcZ8lIOTlcsdJl4T8BEStnCM6YF5xm28dqeD2EAundAfx62v4J1481GeIkg41l5wfm1x6X/IMc1HYbKUzJHaiRt8kNBASBz1AURMYCuarQ4y0H6O2E36uPKAwKIT8jikKk1EkskgsYCdFu+Vmmhv4gDXilQGcffXkwD4IPHwgXFtLi/YWGbiswwQ08gMbEUwT3FAvTSBQ2SuXuIE3Re/zRuk+5A1eRLi7qklftD/8cgVxsUtybi1muEw+M3DPcAHDrzGTgPtVR7o/2W5CpLoAz5Mw7ScxEMD+RBBnS5Mp4gX6sMXJx/YPmgbywm60j5MRnuawwPIsQPzwIb+d3mONJjo7gCbVx/mI3ZMugVARrHJ2kJVcGGmhBG0DnrOtnazWGIV/cJQ05oc2GiwLDJUArKxLJEsBOfCBJ1s9xAu1ZDGNHOBNNigMDaV68jKPMWOJEkwtelsA9vGEBEOL7bZJKSBzv/qQoVvUab4kN/c36U3GNOsQQE904mG8lTA4AC8p1AnIUsyxaQ0TUrMYLT0jVoIC2f2YmhAET4yFWxyRVU6yVVxSWdLIxmyBQhfJAtFmAYYRSHikuW5MuNlFbrTPJ9Z3dzWxXYwhPRZCNONJmJ6FPpy6JguKVR2z03mnxjublUPGGw8Jh9H4WJrxKi/S5JEZGWBIqDleT1NZ8+wbX4u8IGzSdPzgQKLp9gvoQ8aSyAqjpO0tXcQk5dNBELx9HzABxVhMSj0S8sSuivThN36vg5Fe5+exRUpQeam76wxm+hwlqfJ8CT9lmSB+1WrcWRh2xBIlkw1bR4QdAcL9bE0WxasSBUzhAEr6e/rJVY/h/DoO22np4G8KAUMsqZY419dnMj0GnuD0MYYHKk6Nj7gg3JVnCIhG0vVnhQJK+gxDTEbOwcIJU8IRZoG2DFxgUZ+ojCwsUzHyAJx7GhrJmYPm3CQjxjaGNapEnTFprIEsrpA+Z7Ab82vrm9kciQJMQ0O4RtQV+TrpGRdkbK/QEV2+53m/JbuAcIBfROLEYeyx2UzSWW6NLi6UMPQcuyBzo4OBp6iyqZ1xfTAfOCJ/qsLVMG1c3QMOctB6uvPkgAFOi8GxRziA8oSdMXlFdqukgTuaYdlNL21d5hwRMAHNp5pgHxgnS7NTyQrc2XVmRL/ufbmJrU1wOOyuEK6nKYDzQd00msKlMHyNBEjgR8gTU1niZcnp2fW6AYQA1Qi6FjyVWRFvpaAZ0DaewdJkIcrsGLT3Vj1C3KU5LLyxMO5Kja/vfmsUO9mk9ChSdMDywIHCjeUKAMr8uS7JEErv72rS2zz8wie5h2L7sYYWimH7uhLtFzvaF97EHQeE3VerH0Q6gp0sPAmFGjrpL+jifSCo4HXJcUCbB84UHhJsca1vlhZLwrahB0dXTyzB4xzKnadl54gIUtzZKOLM8TvO0d7GWBca+lr/+KYhZmTKiVLs0SBdLWQYexrobd68OnbTqZPjzF4bAYpShSQK+cl+5NFAWZnRzsZtUf6sVj4ICRFKSDrClWBOUmUm+MxMju7+xg+jhj4iH2li4pikjVF6iDIJ8Nr6Cf1bd2EL0+MSa5Q5/FAOMtAb15armvJkvnb9cNDSZ0jtphvfsEBaFzRB7qCLM6W/ZvrHlV2dHaLvcBHaN98bNBKeWTzHC2UhYDYRroY57qHiUCmia19wAdviijQicDG0pFSHUWGuttIn95OuHgqeQzKAvsxiZBDNs1JIMvy5FupgDWlsbmF6+fLSWgLwPTAfOBM7yWFCk9lMu+joH2E29LZq2AK1WBXxNIfByEeg5QkS4PLcmWMPA2PGPq7SD8Y+Lg8OTb9H5FNimysSCFJlJe0tjQTO8HD/2LbZol8JECdritUG1cVyHezvebchnMdJEgpY5qVQz7wrJp5WSqwm5WnC1TM3uHeDvWwzcNi8HDGNra+EPkoTxWRpbkqIgmavS2tbSwPB2zeWFeMQhS0FVcVqsnqIg0R+s2kraOLOJkU4WJfOC0fobdUZSvwZoLafCXTPtzbLhswORn0NbyxDFIBAZyxX5qnIlCWx9Qs+77hge6SYReHgbd2Tae7EbRdIeaRlflyUpEiJGyPmQz09xMHQdt9+kOz6VD4RytmkY1zEryLcxQs62An6RjAGWNZbPUB6fFK1nlgN28oUdlw1ZJ1pI/VMWgCG0sDEWKw84AGH8zrOSlgY5XrgjrKz2hvayVmLwv6sdhWk2E71cn5YOdp3CsKFEcC1pHEs23dLLY4dlsR21hpipSsLVb1ZYu9O3wOc9G57iFa38SUB4hCASNVGbLAqgJVgPLoSWd3F8OFfRCu7ouBBq6CkGNfWKQKrCpOZIgDZlJ3ppGwJNrYfCn4YH9coBOTK+cmDhWoOSdtppGMZuRDqg3HmBooV3w2iywvBJ2XJTmQRrmhG2tJsPp5bBaPitE2IUQOenNtkdpfpKOYGp6H1J9tJAyxJmY+UK1pwMZagX0I+EMeYz9p6R4kbLGSnjiZDij/HKjTJfkasrlMuzdHweQ1NzeJTXirES+2sylonTV+AAAzJ+AwyRWVSWReuuycTMT/nxSNjM0LuorONp4jTBC66ZY7oMBmqCnyraU5JEvO3pGVrP6LmM9JDtiNKR3DoUGAqRogTRr+2VSVAYaw+K00tfiuRI3qCykv8O2O5rPEEgTFDpUVym100M4mxUND2LM0R/liVpLq7kSlpJnrd1zX2NzOcLPFUw4C4FOvH2eaxeS7S3JIIhV4Li1V+yw4O/l2Q7+qFzra6RQi0kAFAp0buXp+GklTcJ+Vq9SPJYmYVzedPc0w+vmED47vlGUJYSqJgKzIk7mX5SmeTdUoHpGKBG0cj7VyYGhEgM4z3oYwmSGJpNH5L0lVkHUFisGSJMktackJr8kFAYdpoGd+n8HBZuJgxjRChzmcC4rwyqpUopMJfq6USnYmSDgb+7payYiTQQRgBE5lzCIfQi6brCxOQKU+mKaV3aeUUMdFTPciMAKZZi8H+MDOYXIaeBBIYYqCXFKg6C/LkN+cpFG9SXGZaq7PWtDcNULYeBfrFAYD8oCKsAwU4aY56pbCJMV/Z2YkbxeyfOXdne2Z3VCnYoUG9PrkeUBjHGfzNs5NI4vSRfUqMf9mhYhn10nYpe0dncTiw/qYrpNjELWYSy6fm0zK0yTNSonk92kaGcdlGshr6BggfNoInJoPNvBZAgY9dAoN+YnSn/N43L1pGukcp3lY1tI1CAZxwpRyhSHoNGOdritWMRLk/KcyE7X/ELN9Rd1dXTK9E8IpSThmdCCPeEXL95flkiwV9xfpCYqXdUpJK4+4NtafRV2RMG0HhVzmgdO8rlAxvDBX9YekBO0bHIbXQzG8i2ob24kA+JjWBoTwxXlacAqUliQFdUeCUnJCwQ8WdLW3UaDYoYNCXTE5kEM0vPD+3xX5qqCQz/5BXlpinUzAXHHs+AnCkCSEBwGilwU+xbLI0cnJmnxp3+Jc1S9VKtW7HIZPyfE7i1q7BwhTqIA2NkWdQnoMXlakI4vThfsLdNK/5mSlvQd6d3Vfd6fW6GUS1jSKHauby2GQy+Ym4bWd/X6P6+f5GYkmKcdfUV9fT3wCJRiS0y8nTZLzyBXz0klBAu9Utk55o1zEI6AtCho7egkL+JjKeabLAj7rK9LJvGT+Z4Wp8tvSknSfyriBuf3d7epRF4Nw+Di4NDkwe0KQq3VFSrK6UPPvVK3srwkqyTGW117R39erNPl40MamHgTA1U1JeC1VVRpeP7clVSO5U0ZxNF7raEbPkB50Nzg5dGc9BR9AvxCc/+sWZ5JUCeeVzJSEh2UCzgr9QCfVZ/ETLjgok6VHYHqKy0HHHZy0hLeS1dI7KD6nQSVkbejv62NgWUxlEONT2vlXi8jqPIUJHINHM5M0jycrhPzRge6lXYMGJt70wUanc8qyCJLSZAm5ZmEW0VKBm2Vy2Yc6KW+5baSH1z0KJnUMgwAUl0XrCjDe7DlJimelIuH7Ml5wWVdXN0fvBj6m2RpB86EVk7UFCntlhuIelUTyjEYlVggZnoxzrW1ML0cSumt+ivJE3a6R8EC+cTBG2iERi38OepNiuM251aArhMrEcMzogCwQHtg28zKU4JioDuUly3+XqdN+zvI7k1x2c1Y7GPahAZGp9T8asZuhjVWkCZ/O0SnQrjjK8lhWNTa3in08GeFMMwiAxYRO2rXzU4GGZLtEJLwlSSEsZrjM6obWTtB5yMcUugI+2D/gXfiXlyeSTC31QbJa/bCcz0y2mUd1nUMmwhUrptSbyAfW6RXz00lFMv/BNK380QSNoo7ttW1ubW1h+bhywsTBpSmABr1KxAfnSO2em6n4W1aK9gmNVKSHdrqp9mwz4dCG/dT2EX7mpCnIZXPU/lQ572mtSv5hopSbDfItx0O/2GCbTDd4yoN+bFEO2DelOqIUMm/JSkn4QMLybqg7fZoRGvic3nnWyAR4BaqjMkP2x7RE1WsUhzXK8dtXdPb2Ey8HBz6n0P9QoSiblTlasixb1FCWJrstIyXpX2KOVz7c3VE8bPXRp6xPtQqLrlP4B6/4XV2o9MoF3J+lJMobVHyypOHMGYaHKwU+pp74wnzgBMv6OTqyIEvSk6KS/VkhoVqFLO/CxnNtxMuV0OdOTaZvkDTqzarcRHCORCcrM5W3atWq9wWsYK7LNJTab3LRB8ZNxwceYIbXna0tVBzK18l+lZuVuZvjd2xoa2tT6B1oK0ohD1O3MYUQ21gKmZsiqtFIODcqJCK3gucvae/qJvYgH2z3yfU//RhEJl1J0fJdoKG+yExW3wHtNkXf35HUPWIjHHqQbAo+gAYeKLcIr5QtkO8uSJb/gS+S7NeIOSts+j4u6AqGUKadkg/MBl5LOx/KYk2R2pqilT4F7WOHiOUt7e3ro0ad4IzS12ZH5wOBOkunAD4qtNAXSX6dqlW+qlWKh4IO48qmti5wGKcfBECnuQj0//oiVX95hvwXqWrVv/xuu1/CZyysPttBRCrQN1Pa7mgrMsiyQpCLHElnVqLydjGP2a4QkKLe7m4u2rxceuJrcj5QV+AJ+PQtXHkKG4/H+Ul+euKIiOmtPHaqlnBliYQxhfOMlFEN5OqkZEOxerAqS/l9lUq6jccIatgBV/5ZehB4apsXfRAOyO5ysLHmpwt3lGeqbsrKTPscbJtl/f29WpOHSTgCYTh2dCB5XD12Lfhz8zOk9SaL5YayvBSBiOHKra6rJyywFUN2xeRAbaaT4U13qSQvkTqTopH/TiMVsJheewHavHyQq6l0HuYB9c3mqmxSmcL9sChFcVtKctIOiulZ2NvZpjR6OGArTj2YgfUBdu6FAwD4UADK9PJ5KVBAoi9UUt4fFWLqi2eefrJJJuInU6xA3om6BuhcNKFBALpaLgTd0YPzfy04zRky5k6tlPE7BoOz/8Xnn63DrRtO4zDdQU3mPCNz0O7IdcvySaWO+1qWRnQXMNt03333NT/7zFNNYBAvaW1uEtlZktCeoigVjhUt5nPROSJL8+VvQ+d6Kxjf7Y899lifXCQwEpcxZWBgWG0jgtBBfONo4C88DCs/SUYuq0wiKVLGqylqye3gwB569aXn9XaXZ5nDMCAcMNhCKwGi8QEf3PKQpxGS65fnklQZ8w4pxXtUxGMff+qJJ9tSNNKretuaSL8NyhwNyUn4UIgEZGWB0rmuUPlwolz0JJRFy2OPPloL9WIKOI2lA8MjEqufG3VUlOYDl/2nKcnGEpU9N1Fym1zEfRNoDLz4wot1iXKBZ7S3c2HPsJnNwr3jkyznwQGduRkKsqlU7U2SsX+kllCvP/nYw7UKmWQkWSXecPbMaWICoRNMshIg4vwvL0okCzIk+hwtdRebyXheLBIdE1ECLsXwzO3u7WOb3MyoKwGQIsrVnAwtWZcvbS9KEt0qo7j/Bj66X3rh+doEmUDY39VSjocthlYChNKNBdJAo6ksXUYun6MeKUmVfYvNZh6+44477FKxsEnMCahYHlvBmY5hIlFGV+yYB7y/fkNlBpmbLDiTpRH+TiahPnrx2adPuHzBQpWIm93e0U4c0EFx0emMUhZIg8vwkeuX5pLKNNFhtYhzq4DP+eCJJx47pZGKK5gea2ptQysRKMDxDacZDxxdxzupLy3VnCxLl/+Cy2Hteuzhh6r/essdI3KJ8FKX1cg619VHhApU7BPzgI+8Pi+UhQLkQuPMTRA+Cz7FvTwe90CSRukXsPxVHW1tlNENxtUkHRSujMEBtmvn6UhxouBPaRrR03feeafx4UceqVbLRUP8gGvTiZrThCvXTWEwgNOcKCNXlmmcpSmSGwRczr+gM9O/8uILJ6CM+EGnaQEOZnAl2MlNLA3MFS6RXFGSQlbmydqyVIJ7wFl9QSYRH9eqFUxewDWvvaODi6tUQgOGE4Gs4bL/tSW4Uknq1Eqo/1GIeP944P77a1RyCUPM8i+praslQaF2UiMQc1aQoiSXlim7c3WC/xbz+DugLAaBj5PAR2LAYS5qAj5wRUO0QQBsH0h29Zw0siRLVA3yfTOfz90LNEZeeO6ZLhnXL2k715BpDQpYkyl2bHc4oLOpPJkszpa0qcT8X6QlKLY88ejDtSwmNx068IKWxnri5U8+CID7kSV8Jj2LVpUhPpYs5v6CxWF//uzTTzXx2Ywijtee1tE3TAK4EiDKIECIZBDaRxaZl8J/tyJddhubyTwJfLS99srLp8QcX0VnS1OiwQv1MUlHS9cHl0kuq9DhPcw7oWP8PchPy8MPP9L0+kvPtQddppze7p4kM648ogc+J/KBeyWTwGjaUKolpUmi9xPE1M0yieDgG6++1AT2cZnDNKpr7x2mZ4KiddZIEXVecbKYXLUQB3/9zym5vPuZXOahZ594ukkuYq8Z6W0X9uAhnPRKgIl5wGyJBVyythj6oGz5M8lK4X0gww1PPP54nVImMrC8tjlgBIpNPuCDH30A1+cPklRw/kF3B+amS57WyUVPAI3hx554ok1Gscxe81BR/6hJ5GWFBwGi5ANpoK7YVJFEkkSMvyWppU+ppdSRRx97dMQXCFzm1PcRNIgFUlUo0+OAj5hBPylIwpVGCbaCZMkdXBbzWZGQOiAW8BkJUv6Kvr4ePLyMUOLog8A4Y56mlZE1+bLRRbnKe1Vi3jN8Pqf+4ccfqw4GGQuEbH9Sa3sn8fEkYT4mAtsIxfST6xZlgW0iOQQO9B9FAu6njzzyeINKSlUwvbak2oYWQimTIHYUPuCDyz6xH7ukUHmoNF32a2gvx+68++7uf7z2fEPQacswGUeyekdtkw4CoO7Gu7W/BbZNUQLn9Uy1+A6oj75HH3205e8vPNnE8TmXnzvXKvHxQa4m4QPlFc9t+e7SLFKkox6X8hgPycTU3icffrQRDPv5bptR1dTRR3hSMALDacYC+UBtiiumNpYlkFwNf6tCxP8Th8Pa88rzz/RxiLfEODqo7QM+uMLoA+LABq27cQC6LJH/eIYmeD+TKeh95KGH6l565ql+r02/qrmtjRsQKCddCYB8KMR8ck2ljpSni25LlFFPwbv0TzzxeDsOkLO81szm9i4xQxR9JQDygXValqYi6wsVzjyd6Gm1VHi/hOLtF0kkHC6TOX94sJent7oIG2zFaAYx0vB6PGRxngocLFUgWc7/i1rCf0LA5x1VK2U2uYC17mz9aeICB37yQYDQBMumErVtaa7qBrVU8Aa2sWeefuqkkMv0EqdpSWtnLzMoUERdCYA/sTwXFqC+knXkJQhvF/I4eMVl76svv1wj5zFkA73tRaNWH3OylQBIEScd1s5Jxome3mQl9ZtEhfAfTz3+WI1SJvapROzlp0/XEzdHHJrFj8IH1gfK5uoSHalMFfYnqQW/F3DYbz3x+KOnuByGXEDcczu6+4iDISA8oDFBb9J8BMmSklSyKF1wqFgnupXPZX/JZrM7X3z+xVopn5HX29GcPmQNQH1E9tJfCCTJYATJcnAU1xUo6vOTpD8FfmtB/48+/PCD7WKmT2oZHcztNXtBV+AgwEQ+cLIKbDuyoSIZnH/h6WS58JcKqeizl5576rTD5cuDppPV3d1FXOEVDdFo4JZdGZ9BvgU2VpGWv0UpYt0DfOx47tmnz4gFnMV+u17d2qcPDwJEa2VgY+Hsap6GrM6XbilOlv0F+Dj46IP31fqD7BGKz70M/BjS2m8AGyv6SgA6WwEfKc9QknXF6uH8RPHDFIf1FOjNgwqZWCjlknk9Pd1svWPyQQDUN8lKMbl0jsoCfemfE6SCFyG//Y8/9liNWsQ3Bd3mtWeaOwhXipMk0flAFKbIyVXlGmeOVvhjIZ/38Z333mv6+xuvnmT4HDzisixobO8jFNib0ZoHyjY23xVFSej8nwb5vpXisd+iVIqTOhBOts9W3tXdw7JDf0zbvJPIJq6upO2KTEm/SsS/QS7k/fPBBx44laCSi3kB59yTtWcIB2xF5iSDGXgqSX6SnFxToelPUVDfhXrcdeedd/e9+tILtSyfU0l8zpKz7b1EAM5ztDygbKPdvLY8nSzMoA5Cn3gjlNkpkM2BZ555sl/JY+hamhqSrETA5EwyYUT3QVwWuWpBBqlI4h+WiXg35qaoP737jturhSJxJYcEks+eracnviZbCeAHe1UGNhYObs1Lk5xUyQT/w+ewvgDftk3MYxUF3bbUFrDdWaLotiKKCaqQS+dnk3lJvHdLUqR/AT4agI/2v7/2ykl+0LGgreWcxhoQTDrxhaXDB112/aKMr84AQOZw6eiGOQkg9PJ3NGLerRSXewjD4AX1uZlpf1tVVfrJdYuzib3zFDi3/guFDqhiRYOTSa6en0Ly1JwdQqb3zwwGvwmDsbAzMtN+vH5h8cnFyYzQHnRcEziGBmbM6/eTjVWZpDKF/2peohA72PZQKCEysfidJfMr/3TFwtxzCmszsRmGIfmFAoN5kAl5uLybrMxXPKOTCW8FGoMYBn+tKSlJz1y7YemdawpkQ4yRc8TpcFxQWVjAaPyVgnO0oURpyFZxntZI+HdABzQUjvJReWn+LVevnjdapnAR10gXxJ/IB466LchRg6OXjqsHHhTxuY/B+/FucCIWU28V5eb88Vury206Txe9lxLvPx4LbPxiXMFQiM6/6l6VhHo8kh7+OtPSUl6/dOX8e9dAh8E3tRGb5cKzDTAPOJpbmqFGGv3FyaJbVCLO3yGtC8Phr76goODp721adN8cqd3t1nfTndB4YHnOz1aRS4rUg9mJ4t8oRNSb+BzSezVK+Qs5mal/+vHlS0iirxv4GAA+LhR8LE9s/GvnJJFV+fKBNCnvZqgz6GSZTqBhSk3W3b+sqviRyyqS7TJPHzFBnY7fH4tXmWQnKqCDlZ5dkCm9VSkRvA1pcRMUNpJzmZkZ9//g8hUv51NmYumup985HtiW5oIyvqxE3VKUIv4eKPQj+BzoBGUy2fH1q5b+BZTDO2UqNxnubZ2wH4c2/qD3uQT4mJ9GHU2Sc34FjskeDAPZ6BHKlbcuKMvfffX8TMI1txFrlL1i2MbAYCY/WVdMKpMFe9Ri3i0cDmcbhkE+mrOz0v+2ccmcjzYUyclo8wl8SKcbC2QNDw65qlJ7sDRN9ntIdzQUAvA7P8xMS7n9iuVl3YtSuWSopQYYxzxcKJu4KgUV+mWlGkuuRvgsxeM8BOUxArQClEj0z3WLqu68fFHOgMbbSxzGEWQwlDgMWlfwudAxaR3zM2V/TVQIngoHIR/+pMTEF1bMK/ndf63IJu7uU6EzAaKYs9ng/F9RpraWpSm+IxRwsU5pAYS/pvKSwvsuXTLnsapEYrP2NUG+MQ9f0cA84KFZK0vTwPmX1qLBQvHZr0NaF6aXSaXPrFg099HLFmQ7JPY24rGbkHA4dRhQGOj8X16VisZbn0bM/ZNIwH4Dg4CGRa2QPbBifumd/7WqlLAGa+kDUccPZuBACC6BXZMvb1+QIf9tgli8MxyENDoq5xTfunJu7oe4P9Y32jZBb2L7QtlEp3lRBrWrNEXye5CJg+FgIhKJPlu1bPENP1xfdUpuayNuK/AxriyBBBFw2fTqnOW50i8UQt4NIj5nO4bBu7rlcvH9qxfO2XLd8iJC+mrow2/G84GDv2B40iPb5SmiY0oh50YGl3sKw4DG6fKi/JvWLig+sCxTQHwjUJ703u0LaaDjvaosjVSl8N4pTRbdBjJ1JhyENI4tXVD1y++sqTiY5OskDjxrYlx9IB+08w+d49JM6VsaGe38d4SDiUQi2XHZioW3rS1W75XYcW/rhXtCUbZpo0klIpeUqL3zM2Rv6+S8WwQCJl4NRuehqqzkjxsWz6lZnAau0mgH8Y47zwVpYJ2UpclDq7bEjBdV7OB9TIrZheF8IeeTgvy8b12/rlJfKrEQy3D3hHJAPujZo2w5WV2keigrUXIPvINOD3+9aqXypQUVxXetLk5oVnl6idU4OEF3oyrOSJCis2qrypA/opVSj0JaI4bD397iwsInv71hyYNzFF5DwNhFO0LR2mkFOLzrS9T2VBn7DnBucADBgWFqmfitgpzMO69ZWxkoEpmJsa8Vkl+orxDYPhbla8nlZVprboLwDg6L9WJYV3gSE7XPVpYUPLy5Ms2YSEaIEfux8brbFyDpWjlZmSvtXpghvQtk8wVIa8MwPpPZKJWL/7Z2cdnxy8AZ9Q+Ak4PnVYyXC/jgjMl/rykg5cnU5zIe9y/QRnZhGI/HrEtLT/7LhiWlH22coyHD546Hdd5XwPrAZZVFOhG5tFS9pyhVcgO8ozYcDHzzalZUld26tjxtb77IRnCpMGFcSAPlCu2Ky+alkiIN++UMlfB2oEHbFQipUrPtyrVLfnf9kqwu/8AZ4nNDNzuOD6wPDej/q6pSSGki/36NmPMIj8drwDCBWLA7Raf57WVLK06vLQD933ISOzcIuVA20a4oTVdCfah9hVrBP8FhRgOQtpEYbPYXFSV5f9gwP7e6RO7+6kyAcXoT9f/qQiWeEfJ0VoL4PiZTZggHE7Va+camFQv/csmcRBNr+DTY1SAu4/hAaKUCLMtgZabkdwkS17OQB9quANnQ5+dm37d5aeVdG0vVxN59ZqKdB4wgH1U5WrBNZJ35OvHfwGl+BGiMwsejEAv/Pq+s4OGrlpWOZvKMxD4CtgkyPy4fuAR2Y0UqWV+ssaVBfUD9PB22K4IKmezFpfNK/3bt8kIfb+RM6NylKLaiFJzNjcUqMzj/N8mEXHT+absC/toK83MfW7d4zn0bS5Vu/3Bj6ODiMTToPAEWFiSRJRniumKd+E9SAe38e/E5/G2rmldx17fXVr2cxhxy+iyDtG0JIRhMgy4L+Lu+PBWcf2l1plb4ZxnF+yeGQXpTgkb12Lw5Bfd/b205ofRno54fhXygbG4qByctW9KllvL+xGOwP8QwoDGan5V565KKomdxm57Q1kVsNqAx1uaFD54PVZyuwj3NhxdlS2+Xivi7IS3dH0Mbq55XUfqX766r2pHH1xP3aA8tRxfwAR90FFeXppCVOdKduTrxzyH9+TaWqNF8esWGVTddsSj3qC7QT0wjQ1HtI9yye0mJhlSlC/dppJxfc7nn7bSW1KTUO5dU5O3DLS8cE+h/q3kiDSjfTI2I/NeKPFKo4WxTiTl3c7lcUAq0bB6rKCv+86Yl5afma/3E2nfufB1GgD8xH1Vg867Nl79dlCy/Bcr7NIZBHoJ8lvpfmWmp91+5vNxervSQ4Y6zE85BQRp4Bs/K0mSyqUQ1lKMRPgx683l4vwFo2LVq1XOrF5U/sWluql7p7SdW2o+ZqG90CjGujOydlyX7q1LER+efPskR/loysjKeXr+44q/r8iXQxmqAj4m2O1ZPQZKMXFWmsRbqRNdLhPyPwiFIw7CgYs4Da+ZmPl+lIwF9d+MEPrAPwjaGM+bLcyS1BYmCv7HZ7A8hrU/MZA4lqlX3L5tf/upl8zLcIjue82CYwAfSwAOer1mYSRZlik8rKP5NAi7rXxgGdAbUSvlt65ZUPHX9shzi6jwO8ZGPC9t5MMggSQpcaSRvnpMm/VmiXEDb3Qig0bSwcs4dS0pS35uvYxDHQBPYZHQAHY7AOsZVKThxtzhdsLMkWXoDPK4OhRKikss/Wbti4c+vXVZYK3d0EBf4UqFW+RVQJiQCNrluYQZZkCZ8RyXl3SQWcOh8gF3SRFGCOzYvr9xz7ZJ8Ym09AjoPz8G6kAZOQKYqxeT6BWlkbqpwn1zIuYHLZIKhT6O6KCv75g2LinbjmUf23rMhXTGODxwgWws21oIU3vsFidRfgX/atkGAfB1Zu2LJL65dUVKjtLcQt1kfDvkKKJsCsLG+vTiLVOh4z9C3ACBhIZ9F7yVblaf4Ui3h/QXiVQNxjH8eELG4tav3vl3Hzlz67uEOIsmsgILFE1+DdGYzNGKytkhpW5At3y7lcx6HhkM33rGAgryysbn9rje27ik+YxYRgSYtNAsD6YPA7GWVyWRhlvTNbBXjViaToo2msYB3cSwW+7frzjb96tG3d1b5dHMJFV5+jpWECn1tkTqwpkjxqFpMj0r3hpOeB9Dgd/V0/eTz/TW37W62qG2idCIUCYkfjHOkkQWG1+Y5SmtVuvQNAZfzKPBxQT4gvQAKZv2+42ee/vxwXVKtnk0EqnSaDzSk3R4vWZiXAB2LcjQ/kfoHn8u5FzqO850sAmjwrHbnTdW1DT97a9eppA6fhigTU2lnCesdFTqkdywvUt+lEvKeBz4s4aTnATSkFovxB29/vPcPXzQa09zSTCIUi2nhQ2O8KF1NLsmXtVdlyh7js5lvAh9RaZw71/Kn1z/ed1ONUcARJWSDIIXOOMUTeatyVGRzqao/TU49LKI4z0E+wNL8CsjHsMH0u/qmlgdf+eQY0QsyiUytpflAuUIDclmBBuWiNV1J4WqO9+BDGwsRAI2MkZGRGz/ZffQ7208PSeyiNCKWKWgaaECWZWnJ8mxx7YJM8b0Uj/cJpHeHk54H0MirP3vuD//+bP/Pjo3wiTQl77wagTBSBobwVeXqkwU66d3QUD4OB10Aq9VaevJ001MfH2pYfsYkIIqUXBLw4Um4OPPPIcvycTRXdSJFQaFzsyOcjAa8A1+X29bVf+e+U/Xf+uR4J3FLkA8VpPfTJ9GqxDxaEVamCT9UCdmPQes+BrzQBgciTGNxb//ATf/8dP/mHQ16osqpDAUikI905EO7oyBZgjOKB8Ih5wE0xDanbXNNQ/vdH+47k3Vm0Evk6SUQAu0DlCsO8izIBdksUXUXJVIvMVjefzIYArB4vwLQkDmdzv/ZffjUjR8eaFQMcVOIQKKCkAB0TAEiFwnIleUaw/xMxZNgbOCqFHMo5VcAGtyhkZG/fHng5E/f2HMuSZq7iHZ0I0hTi8iVcxNG5qVKb+Dx2HSHMB5AI+F4bd1vtuyp+VXdKE8qSMwBGqhrAnTHtDBPR1bnSTuKkqg7oON5N4pcKSw22w1f7j/6x398eYbyqQuJUKKg2yj+j4fBb56bRlbkSk4kSLivQftFA3A8DW3/kP7hA8dr/uvNPY2ElVweXjUE3Qzwg4eRXV2R2FyeLr5TwKVXpdD9z1gEAu7ypnOdN7/9xZFNxwfZQqEuly4LbF9Anx6VXpxJbS/WiW4HuYp0CBcA4q34fPfBe/69q2axXpJPeOHzQ7CN4fK8S+emkjV54sNqKfU3iL4P8oFNmAakxV45q7178I4vjp7+9rbjzYQklBABblUB2URdoZZwyeUVOh84rXtlFD1YuWMsDYQ3EFjb2dF199a9J+fv63ARliIjdEI18IFML81XE3DOtxYlCm8BfVcfSnUhIC+rjlXX3vjMO7svMUoLiUAaWn6OfODSOhwZX5IpfD5ZSYGzyoSMXghIz7aZRpe9/+WR+7bV9s93SLKJSCKjdUXIaBLifk3vgkzZFqWIeR84d3XhpOfhDQZXnj3b/MTWvadKD/cHCV8NfLDZSBs6WDCEkxVguCntRUmSd6CTvxvK4YL2gXB5PL8/29j665e37s1sdauJLDEd0kP7Aj540MGuKVD5VxaoHklXi9BxHwknOw94l1RvMl21fffh32w71VtuFmbQOg9nCFDfpGmk6BAMLctVPC8P6X968HcsgIbkTEPjrV8eO/3z/R0eEUORSS+jD+UjSAqT5eTKMpUpO1H0rITPPT+AEAHEEY+Y7N8C3f3ch3trOA1mPlGBzkOZwH4QewEc/N1UqhkoSBA+Ch3DyyCfF/QhQCPZZLL8Yu+xmh99fLw9sc+vJDJtCtSHl159lqVTkBU5kuYVOYqHxULuO5AHazgpDUiPVlJRR2/fQzsO1q3/+HgH4emKQitEIA8+0P9KEYdctziDzM8Q/13KY78IRtFRoDNevhc0d3T9beueExu2nR4BvTmPMML1wWEzSXmKOHB5hXZ7nk4GfTFjgl0CNBgul2vFseozt72798yKcw4ZUejS6LJAucIZ80uK1bhK6B9pSvYdDKbg/MBUBJgPt8N65Vuf7L7voxO9Oayk0tDMM2QCyxOd5s3lCWRBhvwNhYhzM+QjMqlwHk6nd3Vbd9f97315bN6uFhtJyK6Ap6ixcAg0SApANtcVKfTzMxSvgsi+Ob6dYXl6PJ7vHa05c+u7u2qyW10yIgIbC1Uv6k2hgIcTG56luYqXkxXC+yEPfaGUXwFoCHr6Bn9d19jy+2c/PpHIT59H2OGVkhBGVBI+Dgg552fIb1dIuM9AHpzhpOcB8WRNra037ThY89MvGy1KblIx6FvgANJjXopTlWR9iWKoIln0KIfDQedmvFzJHA7X9TuP1d2640iDrtsrJzxFUsg2gfrA1ZWXgPO/Jk/WmK4WvMVhMl8A+2a8jSXVm823HThe+/N39tRTVtCboZln1FYhp/naeYmjc1PF9yolFA5MXaD7EUBD2z/Q/8ctO4/95LN6g5yTUEi4XDbdRpGXimwtzhLXVKbK7mCzGZ8BjfP9eQQQL+noiVM3vfX5iZ91BhJ4PHki6H8mLRMgmuBgJZF1BfLaVBXvfuBjK7SxC+wbLIu+gZG/HDt99sZXPj1OmCmV4Rs4Qu0cHSzc77+2SFWdIOWDXUGwL6QHISKAeAVdvX33bd934rIdDQamX55J0wjZvITMzVLi1sxjFUmS2/l89q5J+FhaU9/469e27Lm6PZDAEiiSaf8EGyLW6cpiHVmZK3k/P1H8GPAwoY0hQDaXf7Hv6GOfHGmq6CSJRKoC79Pvo8sC29iKfHngkpKEL7US3gOQh73hZDTg/dDOg3OqG1rvOlx3btOuhhHiEadCnw72P7RTt9cHzr+YbmNzM2QfyQWceyEZ+jHn+2SgwYRXXdne2XXjm5/urzoM0i9JykVHMhKDvh1qQ7Hq33k6CdqrjeGA8wAasmGD4dtnmrvu27LvtOyskU1UaQUkCHygrsA6XZirAftd05mbSGFfipMbo+HkNIBGmsli+dkXB07+/NMTHQo9R0eEctx+iv0xnvkiJevyZa2LwHaXivm4apceNB0LoCFq7+y86dO9x3+1tdYgV9C6IgTkJk8nJVdUaHrLUmQ3stnMt0MhFwJopB48dvKmLfvrflZn4LMVKcBHAPiAQsLtC0vyE8D5l7UV0H064334XCAXkD7RYDDd8sXBkz9+51ALzy3NIiIp2FjQxrBO6W1GVWDfZIh3qsXsl8DGQvt9vI2V1Tc4fCfI5nffO9xGhFlV9IAtAuLShx9eU5lwqjxTcQ+HwTg/iDEWbrd7Tm3Dubu27q/ZdKSfwVKmFaLCgzwEaFpr5qTgBOKX2WoBzvyfH5gaC6/Ltfnzg8dv/9fOmkqrrJDwhGBj0XYzoQ8jvmZ+Gg5i7ARb6SbIWQ3QGdsH4ehJfnf/6ANb95/c9PGhRiLKWnB+1RDaWLT9P0/nWZql+FAgYLzCZIYGsSMAGgz4rDjX0nHfx/tPLdjT5iQCXR6df3gO/iUT3i8NbpyT+FG2lgs+CC+qjeX1ei89UXPmr4//e9cCl7o0fF5RxMYC539ZDq4eeFwj5T1KlzLOulxVmUSWZEm/AOf/bnhUO5a5COBZfXZa8l/Xzi/dev3CDBLoP03PziLhTK2YbCxVOaoypDsoPuNpiEyPuo0HCOb2vKy0R79/6ZL9c2RWt8/YR8+KBZks3F/oWZoh/jBbJQAnbaLzj4A8eCUS4ftL5pc9+cP1VXVCfT2x4wnsoFBxVnJDsTq4Jl/5sloswBnzCc4/Ap670lLS3ti4vPKPq3Kl7fQMutVKD0DkJcnIpXPUpvJkyVvg/L8AkbvDyc4D0juBj48yUpJfvm5d1eA8pYu4w6fq4yjPojwNWV+gGMzWUO/yudyHIW8XdEwIoOEWUfxnK8tKXvz+usqabM4wMQz2EJy9wJGm9cUK6/wMyTPg/KPTPcFxR8Bzs0Qif3Pz6kVPX1KoHBQ6eojVYoGqZtIz/5fky1uqMmWPgGH9r2jOPwJp5OXlPPat9fMfX5zgszkGW+nODQVjbhbt/Hemq0TPgfOPs6sXOP8I5EOjkD1bXpT7lx+sn2vK4Q4TfT/wwWDTCmRNkZqsypW1acXcZ6HMJjhpYXSrVOrnrly35JUrKpMGpc4eYjMZ8J5MUpquImvzJPXLcmR3UTxuVOc/jObiwrwHr1i78N1lKcGgsQd9h9BARnmGilxRpq0tTJKi0/wZHTsKRCJR/aLK0t9tmJ/zrxKpnYx048nMbHo/8tI8eWB9ibI6ScZHQ/qChouAZyA+jHNSpeKFVVXln1+7INNNWTuJ1awHJcQgiXKKXA4dU1kSf7+SYj8MKY5A/AuUKdKAP8eTdYkPXbt+yYdXzFETcwf4LwwWrYQqoZO+fI5qFy7DhXj06pzxABpWEd+9LS8z9cVrV1d0L0nnk9H2WigHFn0FF65KWZMvGcrTUq8wWKzXofVPaGdAwyQQCF5ZVlX+xHfWlAxoPV3EYzdCp4DXJwrJFeXq4aXZiqdAEaLRNMH5R8Bzj1atfnz1wrJ7vr8qf9DYfJg2NOA5OP9Ccm2ltmdusvROLpf1TjjJBEDcwaqy0mevWjH36XKla9SGo6JQljiauyBbg85/e5qC8xCDMLdA3AlyBc8MEpHo8dULKh77yeZKq8RyjjhtZlomsH/BGd6lWeIanYyPs5r/ikYDMKLTKu9YNG/O+z9cXWBiD+LtACiCDHpW8jvzk87Oz1E8CM4/joyfNzTGgsHg1hXk5z587ZqqrSVyp9Xa10wbCrg0dklBAlmWKTwOzv+DkP5kOEk07Ltk1eJffWdtxSfUSF3AZQmN7uJM8zXzU8niTNE+lZCLuvsQ0EEWzwN+++HTnKBSPr64vODQj9fNIeyhM8ThsEMgk+DVWaA//Asz5fvEFOtpiIsG4AU0EGwwyLIy0h68Zu2CnVXaoM1v6MTOBrpI4CMHV+jIdhcm8O4DomfDSaJh//yKsvv/e/PCvXJzQ2iFCZQlLs/eXI57DMXPJSuFD0Vz/hGQL59Ipjpw2er5t19WkVwts+FqGwPobiaBdOj8O+ZnyN5XiniPEQb3/AqEsYAueW9pQc6frlxZcXJlGosEjd3QBwEf0JFVpCtR51nzE0VbxYIAtFMStR/istmvFBflPv39jYv2l0rMxIyzxsAHOAFQlirHJSXaV8H5B90/0flHwHOzUib7YM2iec9cUpbYFrrZBeoU2nqKWkJW5EoNi7PkL4Hzj87RBOcfAc8tJUUFD1+zZuF987SBEe9QC307APbHOFB4RZl6KC9R9JqERw/cXuD8I+CZVSUTvpmdmfLG9y6pGl6Q4CP6nha6D8LtJFVZcpyBGsxUU6+BrsA2Eq0P6ZPJJC+vXFDx3GWVGS14irtppJ/4gI8MjYQsyxL3zE+VPAHOPxrBFzj/CHgWgM8ZjVz27JpF5buuX5QV8A00gDHmBH3DICkqAeibBFKaJNgh4AWfhATHIf4E+YY/J3IzUu+/csW8LzaXqEBvgs4DmQDDl5SmiP2Xl6k/Bef/Loj31YqpMUCafD7/4PJF8265dnnRrkKJjVhG+mjZlotxf7jKszxP/naaUvhgNOcfgfngUeKPLl258K/fWZpd7es+SZ9Gj1YBHmh2eYXWW5Eq/kAhYqNjErVOwfnaXZSbdePVq+Yd2FyiJMaOatBXoOFAb+I1whsK5ZZSnfCfbBZ5Bd44oZ1BHgJc0EXlJUWPfnvt3KZ8ykSfqo/LosVCPtgVSv2qQs2L4PzjjPsE5x8Bz50pSQkvLp1f9iLovE5X9yngw0PrTaWIT66q0DoX5iieVEhwNcdE5x8BNEz52dkPb1hcetvqPMmAp6+B+MBWRAe+OFkGdpp8JE8rfBGcf1yVOEGuMD1F8d+eU5DzxrfWVujxVH23AeoD9CbK5tpSep96c7JS8AabyXxlvPOPABpmpVT68NJ55a//YN2cPomliTjtqP8Z9Cn5183TDi7Mkj0Gzv/LEDea7kcaQ7pE3dOXLp/7MvAx6h9uIi63B9Qmi1SAfbSuUH6mIk3yALT7zyHuBKcZAc/7Fsyb+8C311S+ksnst3kM/fRAHw5iryjUomNSlyTnPcplsT4b7/wjIL0pKVH90KKK4kd/vLHSIzGdJXYLrmhj0qey48qXFXnSk2oR53mIjk7aBc5/GC06re6RzSvnv795jkYvsHWB3WwheMdAWToewKuonpsmuRflbzI+AEfKiwse+6+NC7dmMgd8dn3otgaUzaWFGrKmQLq7IFGMOu9YOP4EQH0fWFo159eb52Vtp1e/QhtDPnDZ/9pCpW91gXIn2IpPQNTzq+AiALrQjzGrNRrlc6sXzDl5aZkmILB30ysBkA+cgLykSOkrTRbtlAnYD0GSC5x/BP6G7G6Dfuzx721cum1hoo/YB9swhNabK/I1eE7JZ+j8w0N69fJ4AA2TWi5/Jz8z7R/Xr6kcWpjEIiMdDbStKABHcVGOCm2TwXQl/yWIi877Bc5/GN0yieSlSxaVP3VlVUa/xtdPnGAr+iAPKWoxpJd1LclRPgrOP9olE5x/BD7PTE9/5NLl85+8tkpr0rfhgj3wQMDQzgNdcWW5Fs+juJ3FYrwbSjERQKN7yfy5j1yzsvzl+Ql+22gHdJnIB/THC8DeXJ0va01RsKE/ZnwMnwlyAc8GFArZXasWlT37g9VFNpmjgzgsBlrn4Yryq3A7eZrwpFbKfYY5MoIDZNHaWWdSguautYsr371+SZbL1XmCto9Q36QqBOTbC3SHKzPl90G/Ta+WjQbQeWfmFRfff+XKuTvmJwRdo51naf3PA0WJh+wtzxYdAecfB3+jOv8INo/3+abVS37z3TVlu/gjZwJum5GWCRzQ/+6idLz9Zh/YvGB7M84AHczeeWDZwKc+Vad6ZPncokM/2ziXONuOgs4LrTBMUVJkU4nCX5Up30ZRnOcZDPb+cNLzQJrwOQi2+71Xr55/eGEyw+0aaKH9Y1zpsiBD6t1QmvBJtha3E3LplWPRwGazP184r/zBX1217Jhg5DRxIR9QHwKoj+sXp+HZTC9opHy0sfqYfGaAXAPO/5wk8fEkheD3kB4dE3qpSTQgkyk6HRjVc9pW5CmIp+8MHmRAvr842VyZJv1YzGe/0NnaiZ10VBrw3AVK7r3i/LxXfnTFyroUxoAfT0BclSv2rSxQf5Kuwf36TLBCJgfQcICUbt24evH9168u7VRZzxGv3QAOlsa/JFfxjlomuAOYGwhHjwqgYUtOTn5n85p5928uU5m5lnaSJMODp1SekiTRvyVC3kMQqQniXVDREeBzdsDxTF529mvXrl/UWyQ0EftIF1mSpyRXz01ozUqgPmEzAtjJnl8mOB7Ap56iuC9Uzin+1/VrKjrSoT8OWofJZWVaI/DxepJKjA1vgtE0FhBuTErUvrpiQemzG4oVNomzmyQLfXgAS39ZivhZ2vmPYvyNBYaXl5Q8+L3Ny95blOgNOEGx413N64tUA9ka6gk/lzmpo4eAMLtcKn1lQVnJ1s0Lcg2JAejgLIPk6nlJ3s2lmjqtQvAmxeO8Dp10VOcd0vvff5+clcvlL2xauXDL6kK1lW3uIDlyAsa0orckRYx7uEB5RE+PABrYeNrnzim+ce2isr1XFFJuIzjPFbhXfo6ysSiBAueIsR3iTNa5IY0Aj8erWzS38OGrV5QcW6Aj9BU2SwrUZGOptj5RLng4PIIZrYOlYRsdPJqcoH5kxYKy3VfMS3NzgY8EoR/aWKIZDOpalZB3J6Q/he8KJ7kA8BwHWY5mpibdf+mahUcuK1UQQ1s1njZN1hcqjxelyG6E8BOTpafBUFoprvQf+Vmpz25cUjqyOJVHHH2NZF62klxRkdCfnyh8mcNhgQFJBoDOZPKtF4uFz1TOKXn72ytLjEJTM5Gx3QSMUv38bOXjUhH3eajPqEZsBEDDkpCQ8M9V80pf/daCVKOj7QjRipig0JO7ypJlz/H5uBVkcl2DgDrvn1de8vx1q6vemq9jBBzg5MzNwm0t8v40Bf9RMcV/C/IxaRsB+kaZQvHc0gUVn4Fh75HZWgnbZyc/W5lJlmVLjybIBejwfjiJc4Pp0UFpT9aq/7JyYcWBy6syrIHB00QnYZNvVSacK0uVPMwkBGc2oxqQCKSxdy+pLcnJfuyqlZWfzVW53N5h4CNNilsHarO0fFwijno3al0gMAzKom7tisV//fU1K09KjPUk6LKRS8sSSXmS6GyilPtHBps23iaVTeh4atOTE26eN6eg/or5WUGBoZEoeEEc/HWsyFd9JhdxX2AR1pdAY8JAHwJpw2d7WkryU9euX3KkUuNzMky9ZH66ILiuWL0rJ1F0O4NxaILRNRYQ5jt1ihxeuXThrd/bsOBMJrOHOE0DeCinZ1mu/DOdjI+zkhNm3McC86FQaHZfsW7x3Vctyu6nLK1EyWeA7lZ75iQLP1JJ+HdBpKnaGPSHDHC0st/cuLSiq0gSuk50KRgK181N7CxMFH5GcXjg/POa6bhRAPJi5bBYry+YO+f1b62bfzqV0U/cpn4CxrVrRaHmY52cj9vXJq7BGwMIh/ah/mBRedETG8t1w4n+fiIKWHAg3LQgS/qySsLDpdWT9h8ICB9OTU199lsbl29Zl0f5gqYekqul8AYfGzhYLwn5nMegffSHo08AGO9upUhwR2Fu5jtXrpg7WCSxEsdgOx6+CA5SUmuaQvgen8vGrQOTGaFYPl1Sqfg1MOzfvKIqYzgxMEhUxETWlaiHK9MlT2nkgrcgnj2UIjoMBsOuFJ36oTVL5+27bG6K3zvQQJIkTHLNvGRbVZbimFLMv/1M9Zl6oDOZXYF7II6mpaTeu3F5Ze2qLIo4uutB/0v8m4o0X+YlKW6DaCfD+Y0KCMO2c7SqtOTpKxfno21CGLYBcK7kthUFyq2JcupRiBTVKYgAaPg0Gs3Hm1fNv+/H60r73d01RCtkkesqdSCbki+1Ev5N0I5bJ8tH+PnB3MzspzYuLutYliEkjl7gA5y0HyxNGS3QCd8VUYxnIWI7xJ1Mvm2oF6vKil/+9rrKnhTmKOF5DGR1gcy6NFfxd62Eh7OS07Uxi0QkenrFgsrXf7i6uI/0nSIipo9cOy/BPjdD+jo4bGjbTGebGPJy8t7cuKT8sfXFcpezr4Hevra+VG3OSxC9LhVwcIXmpH0IhJlTtfInS3Jy3rpuzXxjOnuEeM2DZFWRhqwvVjemK4Wv8tnMt6AtTkVjUCmT3LOosuKz760tHeKPniFilodcVabtXZCleFLsduLqmillE8J7sI1tWFz2+tp8kYNraifZChbZVKxsLUkRPQWO+1QTEzQgvH/xgsp7frh56fZM1qA/YNeTZfkqsixH3pmq4Nwt4LI+gjhR2xgCwvQJauVTS+eV7btycZ5LYmkhXL+NfG9xindlvnKXWka9zmSacIJlMhvLd/o0AycXnrh01YLdK3IkVo65mxSp2WRDieYsyNUDPBbrC4g3af+BNODPqaqK8ruuXlW1f67U6nMOg82boyBr85XHcrXi2yESzoxOpf8DUqn0yLJ5c+76ztq5vZmsYRJwGMnyAlUQZPNIklx4T2dX197wu6KC6XXtzUrWPbJyQXk1OOs+rqWLro9r5ukG52cp90oozoPgBmNbn6x9YF/9cXZW+nPXXbLk0BKdn9j6W/DQ2cCKfPn+wmTpnyFOI3ym0hVGpYR6oiQ/461NC4tG5moCxDXURhbnqIKXlmu6U5XUa+A44uAt7tmbAKQNny6pXP7sioVz39pclW4S2DpIIt9DNhQqBucmCx8SUxwcNJ3U7kZgeEZ62jNrFpZ9cGmpwmZsOUYyVThIpzlXnCR+ghVafTCdjdWxsLLi8StXlH20JI1D7OB04mTTugJla6qU96iYTw9C0FvHogHChjQq1UuL583ZvqEixU1Z24mU5SY/WJISXJotrVELmQ9CtN3MxMSo7QzzB5/mtGTtzZcsqTq4vizB5QS9mQ18XFupPVOWKr2ni3Th4MFUshlgcBgnszJ0D125fM6Bhbqg1znQRCrT8eYz9bEsFf8eiHY4FDs6kD6UxdGNq5fe+osrFp0WGBpA1uzk2qoUUpJM1cv4nD9ALFx9Nmk+AIczklU3L6wobLh6cQ7x91UTtZhDrq5M9Cwr0HwiF3KeDgaDuPI3Kg36OYv1ZVp6ymPXrllQV6H2eIixC5x/sXdjiebTnAQ+DmJcsPpgPCAM7bcdyxdX3feTyxeeVduaoI0ZyBXlWmdVumibRkL7ICG74r299ZYBo3PY7Q6U0g9iADDANdrtV5xt7ujcuvOY9WB9t23E5NoXDAYWNjc341G+0wJoiOCzfu+xmtqP9tV6GrpG3oU8FIeDY0IgEBAMGgyX7Tp0yvLJoXpzt96+H56B2xY7IA/ClpaWn36693jrrup224DJ/T48ywgHTwt4n9LqdN9zrLah/4NdJw11nXq7zeV9wWQyZYWjTIuAJaA2ms1/2HOszrBlb81w+5DlTaCrDgfHBMizrKml5Vd7jta1HW/qdQ+aXLdBfeAx7jEDaCTWnj7zzBsf79fXdY06bR7fLfAspvuuIB4jEAhm9Q+NvrT7aK19y+6akcZeU7/f67/DbA4ow9GmBNBgwiejoaX93U/3nfIcrO/q6TI6fwjP8ASfmNE5MJBxtrn9+Md7Tlhq20cMLpdrA5RnTHKJwHxA/c09cKzm7Xe+PO4+22tuhWc/Q3kLR5kSEJcLn0UNrV2Htu46atld3W7uNziaXd7AxuDJ4NRHK4cB6VlQnnMa27o6t3x5rKembbQv4HIVhINjAtCQDY9a/nridLP7w13HTGe7DDary/tiMBBQhKNMC8iDun9o5N6dh0617qnpcHeO2lAmcD9AzLBYLOru/v779hypMRxtGhi2u733Yt7CwTEB4mt27T/2+Ie7T7prOkZNJpvr9pGRgDgcPC3sgUBy7+Do/u37jlu3H2sytA2Z7Q6H73qo05jbCMhRbktn7wtbdx937qnraXW73d+CfEU/aSUKIC4Lyr54/7Hq9z/ac8pX3TLQarL6vhOPbCKATs7OfYePvrunbrBzyGIwWDxLwkHTAtIyLQ7P0s6+obZP9h637qxtNw6ZnHXwfG2svGA7gM+Gk2ca9364+5SzunngpDMQXI38haNMC4xrNNrKDh6v3rPjaIOpdcBSHXAFcsLBMQFo8Lq7u6/YsfdE2yeHG719BsceqKP8cPC0gPQyq8P1hxOnmzrf23lUf6JlwGp2uD+A52XwCa1BnAZQDmKT1fHtPUerDe/tPmXoGLa9B8/wJLqYgTTqm9r+sPNIjXVXdYu9c9iGbTQmnRkB5DexuaXt7n99tr/zyNlet97iftJut8ecD8hDotFsvWf/iTP2f39xZKShxzDicnlfslqteKpSTIA8aDu6+x/48lC1/vPjjaOtQ/Z74BlelRATIC43EAxWNbb1NGzZddi870y3edDkbPYEAotjrQ+Ix9ZbLIvrz7Wd/HjvSf3R5gGU7Xz44KrYmABlIQC+rz9R11h7sLbV2zFg/sjj8VQCjXjkm68fGrrk35/u7vqiusM6avGcilM2qRGz9XvVZ1uNH3x5xHyiddCit3s+hecpsfIC8WRDI4Zf7T9e17LrVIv7bNfoQ1C+cckm9IOKnsHh3+/Yf2J0d22HacTk/Ls1YNWEg2MC5ENSd+bM7z7adXRkf32vQW/1vGGJow+B+lAP662vga1o+ORAnampz+gwuzx/hucx5wPiJo3oTa/uOniyd/vxc6PDJtetkK+YZRMB8VWnas7c+OWRuuGT5/qHLA7XTfBs6itNxgHiJ+/ef/iDd3edNEEbs5md7h+ivIWDpwSkZbhcgcKeoZH92/efsG47eHYQbMWuQDDwPUOMvAANDnyqGs61bf3sQI3n0JmuGpPDdy08i9nGCuXDlbfvaHXNJwdqrA1dhh6Hx7MUnsel//v7h5fvPnzy0Pt7q60tA+azXq93Xaw0sMzcPvd19S2ddVv3njAeON1lHja7DkD6NfWgR8LRpgTE5Tud3pXV9c2N7315bATkqmnEEnsbRUA+kgf0xnuO1jW50f5v7DeNOtzeZ81x6G/Ih6qls/uJHfuP9++pa7e3j9j+BM9itm0QNpstsbOv7+3PD57Sn2wdHLW5fT8FGjHLJsRlBJzOrL2HTzzz/pfH/Gd6jP02l+8vsdKAeCz4pLd39+/etveofefJFmPvqNXocLjjki2Uq7Ot7Vs+/PKw9WBDXwfIBNoVMdUnAuKyHRbLspN1DV98sr/ad6p1qNpi914ZJw1mIOAu2b57/5EP99cbekdtw2AzLQ4HTwtMP2q3z2/v6R/auvOQZffpLrCxHA3wfF6s+UD5trrd11c3NB3beqDWfry5byekXQifmNsY0OB5Ap7K/YdPHdl5qtnSNWTdCz7hBX4po6ahpSgrKysg4TMn7HWZCpARzuioJdPsNINDwyFCscyWIOP3MqYYuRsPpDFsNqe6LS5KoRCNCoXCwalGNqIBaLAHBw150EETsVprU4QPa4oHQIM/MjKSYnG5eInKZINQOPmMSTSYTAGFl2nT2PGOabGYqeCJRkWiqWduxgMqSzJosCW7rfogQ6g2pWtEU65giAbggwKnJMnu9fIVIlEPlGXU0cepgIbnsdqz2pycNCbQwPqMiwYajEabR+13uf0enogkCEXDUilzypmw8Rix23VOq1XJZAk8SSpJF+Rh0tnVyTA4aMoMcvwCDocTVIrFOJMXs1xGgLz0Dg1pdOpkl0TCw9nySUfoxwPqgtU1aEr1elwUbpOmKLlPJeHhrM1Uo4cT0DtizuMRD/zHYySpJVPOPkWDwWCQ2jzBVLfbFlCIFAwuVzgCIjph7+lUMJmCcgbDrXI67XyuVtGtmGZUOhqgPOQgm4nQToMikWiIGWXJ5nQAZ0/hISRJyBEGEhIUffHKptHpTLeYHEJO0B10MHhMQcDVnpSUNOnIdjRYwBg1DRm1TL/fk5SkAtmcfFVKNEA5MLpHRxN9FpdKLJY4VSpxL5RF1GW0U8EJvLR2DwrSEpUMsVg85WzFeGAeLG53jslox+YRpNhCD8h3D+QjZl6ABhfKM9EwahaLuAKHVitFfROXbCMcDkcq8CL2+SiXVivAtZhxAfLBBt2dOWgw8LNTU80UFX3r2GSA9OJRi0VnNBpZTCaPKVdJzQqBAGVr0lms8QAa/AG9NdNmM5AktdoE/Vhc/QcCeBCbnb40IYdLRCLuMNTplKtrogHyIW1sbNeKFEJeskbTD/UZl95FZ8/i9OucLosf3s+Q8JWGePsx7AtNjsGEIOEGmZRyME029eqz8QAeGGDIZ7nMJh4XFCebYoPelLTEWR/ooKQbjXaBl8V2p2llccsVGmDE7dbZnT4hM8A0UEoK9f+UM2njAflgNnV05HDYAo5KLXPKBPHJN8qV3mrNtBuNDBAK4nMJrFlJ1IQtiVNhIBAQsqxWXcDn4/NZrD6Z7KsD/2LFSCAg9hoMKTg/ptXKR0Gu4uo/EMALNTCgT8NlGipJ/HJltQa0VqtB6fXaGVzox/hMX69cLo9L/9tswQS/3y0dMg6yctLS+qE+47ePwCHS6/UpKJvQRpBG3H0htHXd8LBJrkhIYGjlwrZ49X+kHwu4LAE3VxTM06nQTovLNtHrHYkOn1XOJXy7RiPpi0f3R9DcNZQlFrH5bLYQbZu42mgEYJ+k6fVWkVqtcUulfLT1Yu5DsH2ArkhyOow8BoPHkAooJ9CIqx/CsgAaGQ6jkSNUKHwaKX/K1cfRADTkPUOG5ADYvCKFCCw1XD0pjquN9FksKmJ1q/xMJluglXepp1jVOBkCwWCizWqV4/Qv2O5dUKdTrmyJht7eXqUNfAilOsnDFvMGwfCLq40YHI40tAkoNifg5fEYAYuoLSMjPvsdnOcku8UiE7Aor1otaYP6jFfvssCm0On1FjmHw7fNVL7BJkgfMZupBEVCUCzmTboafDKAXVFgt9uZaGSxOSKvOmT/x8xLN/RBarc7oc9kEjICAUumTof6Jm4/Bm1FsLOEDIEA/OP47KNZzGIWs5jFLGYxi1nMYhazmMUsZvF/AfDUwamWvERGPCJLzsb/jgaMEy18sueI8WHR3jMd3fF/EdGeRRAt3mTA8PEYGz8SPvZdsdAfmw4R+Y0YG386WmPpRKM5Xdpo6cYiWpxotMZjbLrx6RFjaYwPQ0SeRTA2bCzG0p+M9mRpI4gWP9a/iGjPxiPWsMm+RzA+HJcFJcIHL1fHlTz4e3y6yO9o9MZjPH3EVGkmiz/+XZEwxGT0o6WJ5ffXfY6IFhcRiY8YnyaCSDgiEmeqNOPfNRbjwyb7PVW8aGGIyeKPRzRa4/8i8DtiMjoRjE0zFaK9YyzGP5/u/WPDp6MZjfb4+OPpISJxxoeNfR7t+1SI0EKMjz+exlT0J3tf5Pn4tIho8SMYH39s3Kl+R77jX1zeihNVOCszNv54REuPwO+I8Wknex5BhEYkHiJa3PHhkXRTYSzt8Wki9CLPEWPpjY2LGP97PCI0IhifFjHZuxBTvS/yffxfxPh0EUyWBv8ixqeP/EVESzM+bDxijRNBhC4i8n18msizsWHRvkeLNxZjw8diLB3EeFoRjP09Ns3477E+Q+D3CCZLM/ZvBGOfj0UkztjnY5+N/z6ezmTfIxgfHsH4Z/h7qvTR/o7F2GcRGpG4iMh3/OBWQVxZgEv7cRYVtySNpTdZ+giiPUPg87FpEJE4k9GcKg0iEo4YH2csHcRUNBCRNGPjj48XiTMeY59HSz82bTQa49OPTRvB2PCxiJZu/F/EZN8jGJsGMTYuYmz8yDNEtDQRRGgiIt/Hxp3uWbQwBH6PYPyzSLqxYDCe2dkW9STYEMbSjmAsvW8IeNQiHl1Jf4cPvdIiVvrhuGNpTEAUelPGnwRxp4m8N8r7JwXEpaPH8Z5Ivui/+CCOtDPBTMruPGjmQl+/cYylPdP3xEJjhrS/VrkhIu8d9378SQiHwcAzFBguCApdf0BHCQXGnl+Ij1tM6deE006X5/N8nX9pnAino/+MozGe5Nd61xRpLqibCS+FD/ye8pXRAqdMEMbYOLG8BxED3aiyNj5dDHRoTBUvFhoQJyJTUyHW7FyA8YnG/Y4qw+PjhP+hH42NNx5hWpO+b5Lw81Hwn2hxooCuP/wyLt55Wue/jMH4Z2N/T/Z9LKI8n0qOJkQf/wB/Iy5Mz2YymP5AECmH/h//ThqR5+NpTBM/WnBUHgB03MnoIaYKG4cL3jEu3YQwxDR0J8tzBPQrYqQ13TvHvoume8GXcPIxcc5jTBwakd9jn4+PA4jyKC7Q+cUv4981FvgcMUmcmMt3kjhTBH0FiBQ5ruF83PAz/D1dHiYDpkNETTsuY2Pj0l/D7xz/7vO/MdKY5xN+hxEtDxOiTpL2AkCcCX1DlHQX5BfDEeNph9ON520sxvJJR5+ExhjgL9BZLLcvEMS/gdBAwFeY7H1TPUeqF8jXxPdGxViaE5JEHuBf/APfIz8viIeI+hAAz+mgaGFh0OEYD+njD0QkPh0Y/grfaTrhuIjz0TAMv5x/AJ/Id8T43wB8hP8gzSjBXz2Ev2Nlauy7oqZDjEszFmPT0N/xH0Ss9MKRxtYd4oLf4wmN/T0+bAymCDqPSJzx74cAxvderMbgSRCNeiT6dG+NB+PfE+29kyESd6o00cLieUcE8aaJJW/jgXERM30PIp60M0E8/IzH10k7HcbSnul7YqHxTdCeCSLpJ9KhzWkA44IGjgg9j/29Y2nHmjaSZmzaeDD+nVPR+DrvmirNVHmI5V3R4sSbLpb4iG8qP9/E+2aal28K0/GEvxFTxUFEizce09GaLDwCfB7LexDTxRv73gjGPxv7e7LvYxELTUSs6fE3Ilp6BD6fjtZ4GtPFj4b/RNh4jI07Pt34MMR0dGN5dzy0EJPFi/au8c/iiTP2ebR0XxdIEzH+XWMxXZxY8hVLnKkw3XtnSh/TIaKlHU9zfNxIeLR4Uz0fD3yOiBYWwWRpxyJanOmeTfbuSJxo6SMYGwcxGY3xiMRHxJNmqudjwyeLOx5TxRtLFzEVvcnoxJIWMdm7xtIdG2c8vanSIaKlQUz2HBEJi0YLMVk6xFR0xyNeepHv498RLU4EU4XNFBPfwbj66WP4dBazmMUsZjGLWcxiFrOYxSxmMYtZ/F8MxjWzAwCzmMUsZjGLWcxiFrOYxSxmMYtZ/F+PmO7WncUsZjGLWcxiFrOYxSxmMYtZzGIW///G7ADALGYxi1nMYhazmMUsZjGLWcxiFv8PYHYAYBazmMUsZjGLWcxiFrOYxSxmMYv/BzA7ADCLWcxiFrOYxSxmMYtZzGIWs5jF/wNgLP/t83EdAjjdhQTThf/nMP7NU+fkwtDp4obCx1yuPk2KmSP0rgjt2N6AaUK5C/2dHBNzHXpbCLG8LUQhkiq+/H31ttjSISLvm46zbw6hN06P6eJ9M3mO9pbxlKeKEys3IWCqEL5KOz2FSDx8I2K6911IMd5ymj4/YzFd7GjlFPn+1d/Qt+neOvFdE5/EgoklciGd6FRjedd4OhNLfmY5RnyVMt4ajSBEYSyd8XmZLHf4HDHVOyeLMxnN6AjFjj3N+JjjcxHf2yOITnVsqX8l15G/Y1NEf+vYepuY/quwyTE9N9PHiAexvQ//HZv36GXyFTAcMT2/k+Gb5fIrfEV38jyGnsfz/rF1G0mNGEthYv1Px2O0fEydZuy7L8RX9TURX9HEfyO/Jiufr8IjqaZC9FhjaU+MEfsbQjHGxps+bejdkTiIifHGPgnFGkvvq+9flWiEXvTcIMZ+D+HCJ/gL/x1f3jPD1G+eHiFpjZ72K1ka/wb8GwkPfZv8zaG4kfCxvyZPFYmF30Ixvoo3NtXkFKKFTZUyNkr47StEfn1Vk+PlPfT9KwqRv4ix38djbNoQJo8diYuYGCNUvxfW4nhECxufg7FxJqcV4X98OL4/FPLVc/wWehbJ4Xi6F8oX4kKq0RChcSGtse+JIPK+UOwLw8anJ4SQ/w99ncPIMoo5RAAAAABJRU5ErkJggg=="/>
          <p:cNvSpPr>
            <a:spLocks noChangeAspect="1" noChangeArrowheads="1"/>
          </p:cNvSpPr>
          <p:nvPr/>
        </p:nvSpPr>
        <p:spPr bwMode="auto">
          <a:xfrm>
            <a:off x="51752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81" y="263645"/>
            <a:ext cx="2755367" cy="225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Орнамент Соболь Полоска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" y="5310810"/>
            <a:ext cx="8935680" cy="480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59735" y="5002258"/>
            <a:ext cx="2408040" cy="15359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цель развития ДЭКОЦ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698401" y="6309320"/>
            <a:ext cx="288032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24973" y="6309320"/>
            <a:ext cx="80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80" y="5456586"/>
            <a:ext cx="7127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53" y="-18012"/>
            <a:ext cx="87662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цель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Минспросвещения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к 2024 году для детей в возрасте от 5 до 18 лет доступных и качественных условий для воспитания гармонично развитой и социально ответственной личности путем увеличения охвата дополнительным образованием до 80% от общего числа детей,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45971" y="4970382"/>
            <a:ext cx="57765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Перезагрузка системы коммуникаций и этнокультурно-образовательной среды для создания востребованных, качественных и адресных образовательных услуг и этнокультурных продуктов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2011" y="2340704"/>
            <a:ext cx="8751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деятельности Центра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оптимальных условий для развития подрастающего поколения и удовлетворения каждым ребенком личных образовательных потребностей.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2008" y="2844022"/>
            <a:ext cx="4237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Кадровое обеспечение: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директор, заместители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директора - 2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чел.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учебно-воспитательной работе,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административно-хозяйственной части);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методист - 1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чел.;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педагог-организатор - 2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чел.;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 дополнительного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чел.;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технический персонал - 2 чел.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77110" y="2883794"/>
            <a:ext cx="44730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Контингент обучающихся: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586 обучающихся, в том числе 238 детей из числа коренных малочисленных народов Севера (125 человек Ханты, 113 человек Манси).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проходит по 17 программам и 4 направлениям.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Создано 45 групп детей, из них 39 групп обучаются по общеразвивающим программам, 6 групп по ПФДО.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077" y="4659904"/>
            <a:ext cx="973356" cy="79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Орнамент Соболь Полоска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9" y="1940944"/>
            <a:ext cx="8935680" cy="480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85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939107" y="-378760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 задачи развития ДЭКОЦ на 2021 год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698401" y="6309320"/>
            <a:ext cx="288032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24973" y="6309320"/>
            <a:ext cx="80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53" y="1368465"/>
            <a:ext cx="698872" cy="303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529" y="2411049"/>
            <a:ext cx="17319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55" y="2496724"/>
            <a:ext cx="528361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116" y="4730757"/>
            <a:ext cx="2402376" cy="223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834626" y="3795143"/>
            <a:ext cx="5863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принципов открытости в деятельности  Центра на основе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рационального использования  потенциала Центра и потенциала его социальных партнеров.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2402" y="4657247"/>
            <a:ext cx="68136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ИНСТРУМЕНТЫ: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профессиональные кадры;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межведомственное и сетевое взаимодействие;</a:t>
            </a:r>
          </a:p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лучшие практики;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01.003 Педагог дополнительного образования детей и взрослых;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региональный и муниципальный календарь событий.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39727" y="1161016"/>
            <a:ext cx="658638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Воспитание и социализация обучающихся в условиях этнокультурно-образовательной среды Центра по образовательным программ, с учетом их соответствия современным тенденциям, национально- культурным особенностям.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38427" y="2321984"/>
            <a:ext cx="638898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Повышение профессионального уровня и компетенций педагогов, сотрудников Центра к осуществлению инновационной деятельности,  методической работы и усиление собственной роли в сохранение, популяризации культуры, фольклора и родных языков  обско-угорских народов.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35" y="19301"/>
            <a:ext cx="880309" cy="72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Орнамент Соболь Полоска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2" y="730878"/>
            <a:ext cx="8935680" cy="480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53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72143" y="1026030"/>
            <a:ext cx="2836632" cy="6749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286544" y="1051210"/>
            <a:ext cx="5729114" cy="6144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12574" y="1071108"/>
            <a:ext cx="2112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Направлени</a:t>
            </a:r>
            <a:r>
              <a:rPr lang="ru-RU" sz="1600" b="1" dirty="0" smtClean="0">
                <a:solidFill>
                  <a:schemeClr val="bg1"/>
                </a:solidFill>
              </a:rPr>
              <a:t>е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деятельности </a:t>
            </a:r>
            <a:r>
              <a:rPr lang="ru-RU" sz="1600" b="1" dirty="0">
                <a:solidFill>
                  <a:schemeClr val="bg1"/>
                </a:solidFill>
              </a:rPr>
              <a:t>ДЭКОЦ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693035" y="1061425"/>
            <a:ext cx="5009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рамках направлений деятельности ДЭКО</a:t>
            </a:r>
            <a:r>
              <a:rPr lang="ru-RU" sz="1600" b="1" dirty="0">
                <a:solidFill>
                  <a:schemeClr val="bg1"/>
                </a:solidFill>
              </a:rPr>
              <a:t>Ц 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8" y="3075270"/>
            <a:ext cx="459564" cy="45956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2956973" y="1023516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63" y="1167320"/>
            <a:ext cx="372980" cy="372980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1E7A8EA8-48FA-43F3-8FE3-6FA1BB797EF9}"/>
              </a:ext>
            </a:extLst>
          </p:cNvPr>
          <p:cNvGrpSpPr/>
          <p:nvPr/>
        </p:nvGrpSpPr>
        <p:grpSpPr>
          <a:xfrm>
            <a:off x="90269" y="883803"/>
            <a:ext cx="8928000" cy="92939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8773763" y="6404570"/>
            <a:ext cx="288032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668" y="1715490"/>
            <a:ext cx="2846107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75" algn="just">
              <a:lnSpc>
                <a:spcPct val="115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Повышение вариативности форм, качества, доступности и индивидуализации образования для детей и подростков, в том числе для обучающихся из числа коренных малочисленных народов Севера.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742" y="-30422"/>
            <a:ext cx="831388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ЗАДАЧА</a:t>
            </a:r>
            <a:r>
              <a:rPr lang="ru-RU" sz="15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воспитание и социализация обучающихся в условиях этнокультурно-образовательной среды Центра по образовательным программ, на основе их соответствия современным тенденциям, </a:t>
            </a:r>
            <a:r>
              <a:rPr lang="ru-RU" sz="1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национально-культурным 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особенностям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666" y="3488950"/>
            <a:ext cx="28461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современных условий для обучения и воспитания обучающихся с ограниченными возможностями здоровья, их социальная интеграция.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90573" y="2418951"/>
            <a:ext cx="605868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структуры платных услуг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проведение мастер-классов по изготовлению изделий на основе традиционных технологий  декоративно-прикладного искусства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 экскурсионной деятельности, направленной на привлечение туристических потоков; развитие новых форм совместного творчества родителей и детей; программ выходного дня.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нового творческого молодежного объединения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организации досуга и содействия профессиональной ориентации.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41405" y="1713786"/>
            <a:ext cx="6074255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Разработка и апробация комплексных образовательных программ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программ для одаренных детей в области популяризации культуры, фольклора, родных языков  обско-угорских народов Югры.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64001" y="4847346"/>
            <a:ext cx="60586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08772" y="3948794"/>
            <a:ext cx="59740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практик студентов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 ПО ХМАО – Югры «Ханты-Мансийский технолого-педагогический колледж».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по отдыху детей в каникулярное время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лагерь с дневным пребыванием детей «Мать - пора» (детство) и палаточный лагерь «Юрт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Маврамэт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(дружба).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выставка-конкурс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«Живой мир тайги в сказаниях Югры».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Корректировка системы получения услуг дополнительного образования на основе персонифицированного финансирования (сертификаты ПФДО), обеспечивающей поддержку мотивации, свободы выбора и построения образовательной траектории обучающихся Центра.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24" y="4537340"/>
            <a:ext cx="28461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Создание условий для выявления и поддержки одарённых детей, их подготовки к участия в конкурсах, выставках, иных мероприятиях и проектах.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4057" y="5604758"/>
            <a:ext cx="28282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Активизация совместной проектно-исследовательской деятельности обучающихся и педагогов.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43" y="1073925"/>
            <a:ext cx="730220" cy="59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72143" y="1026030"/>
            <a:ext cx="2836632" cy="6749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286544" y="1051210"/>
            <a:ext cx="5729114" cy="6144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12574" y="1071108"/>
            <a:ext cx="2112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 деятельности ДЭКОЦ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693035" y="1061425"/>
            <a:ext cx="5009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рамках направлений деятельности ДЭКО</a:t>
            </a:r>
            <a:r>
              <a:rPr lang="ru-RU" sz="1600" b="1" dirty="0">
                <a:solidFill>
                  <a:schemeClr val="bg1"/>
                </a:solidFill>
              </a:rPr>
              <a:t>Ц 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8" y="3075270"/>
            <a:ext cx="459564" cy="45956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2956973" y="1023516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63" y="1167320"/>
            <a:ext cx="372980" cy="372980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1E7A8EA8-48FA-43F3-8FE3-6FA1BB797EF9}"/>
              </a:ext>
            </a:extLst>
          </p:cNvPr>
          <p:cNvGrpSpPr/>
          <p:nvPr/>
        </p:nvGrpSpPr>
        <p:grpSpPr>
          <a:xfrm>
            <a:off x="80743" y="842120"/>
            <a:ext cx="8928000" cy="92939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8773763" y="6404570"/>
            <a:ext cx="288032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44393" y="3374429"/>
            <a:ext cx="60586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Аттестация, повышение квалификации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 кадров ДЭКОЦ.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44393" y="1790004"/>
            <a:ext cx="6129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Корректировка организационной структуры, направленной на повышение уровня мотивации сотрудников  - создание структурного подразделения (п.1.18. Устава учреждения)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изучения, сохранения, популяризации родных языков.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88748" y="3611032"/>
            <a:ext cx="616997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краткосрочных тематических семинаров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выездных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учителей родного языка и литературы 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«Приобщение детей к изучению культуры обско-угорских народов как условие сохранения родных языков». 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НКО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(Югорский фонд сохранения  и развития национальных языков или  Ассоциация носителей языков коренных народов Севера).</a:t>
            </a:r>
          </a:p>
          <a:p>
            <a:pPr lvl="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Реализация плана мероприятий инновационной деятельности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 по проекту «Современная этническая система создания на основе обско-угорских культуры». 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педагогов и творческих коллективов Центра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национальных  праздниках различного уровня: Всероссийского, окружного и муниципального. 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 региональном этапе Всероссийского конкурса профессионального мастерства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года родного языка и литературы коренных малочисленных народов ХМАО-Югры».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695" y="1798294"/>
            <a:ext cx="27900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Формирование проектных команд внутри коллектива для создания приоритетных проектов с целью участия в конкурсных процедурах регионального и российского уровня.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Обеспечение Центра педагогическими кадрами, обладающими образовательными и профессиональными компетенциями, основанными на знании этнопедагогики, этнопсихологии, этнической культуры и языков коренных малочисленных народов Севера.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" y="16797"/>
            <a:ext cx="8798943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ЗАДАЧА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повышение профессионального уровня и компетенций педагогов, сотрудников Центра к осуществлению инновационной деятельности,  методической работы и усиление собственной роли в сохранение, популяризации культуры, фольклора и родных языков  обско-угорских народов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19566" y="2691645"/>
            <a:ext cx="60835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прохождение  процедуры получения/продления образовательной лицензии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программ дополнительного образования детей и взрослых.                                               </a:t>
            </a:r>
          </a:p>
          <a:p>
            <a:pPr lvl="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885" y="5000787"/>
            <a:ext cx="27538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Активизация деятельности педагогов по участию в различных конкурсах, работе семинаров, объединений в целях повышения профессионального уровня и создания положительного имиджа учреждения.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43" y="1073925"/>
            <a:ext cx="730220" cy="59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72143" y="1026030"/>
            <a:ext cx="2836631" cy="6749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286544" y="1051210"/>
            <a:ext cx="5729114" cy="6144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12574" y="1071108"/>
            <a:ext cx="2112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 деятельности ДЭКОЦ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693035" y="1061425"/>
            <a:ext cx="5009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рамках направлений деятельности ДЭКО</a:t>
            </a:r>
            <a:r>
              <a:rPr lang="ru-RU" sz="1600" b="1" dirty="0">
                <a:solidFill>
                  <a:schemeClr val="bg1"/>
                </a:solidFill>
              </a:rPr>
              <a:t>Ц 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8" y="3075270"/>
            <a:ext cx="459564" cy="45956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2956973" y="1023516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63" y="1167320"/>
            <a:ext cx="372980" cy="372980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1E7A8EA8-48FA-43F3-8FE3-6FA1BB797EF9}"/>
              </a:ext>
            </a:extLst>
          </p:cNvPr>
          <p:cNvGrpSpPr/>
          <p:nvPr/>
        </p:nvGrpSpPr>
        <p:grpSpPr>
          <a:xfrm>
            <a:off x="76174" y="833899"/>
            <a:ext cx="8964000" cy="91733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8773763" y="6404570"/>
            <a:ext cx="288032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79440" y="1734692"/>
            <a:ext cx="60519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Выпуск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публикаций, сюжетов на ТВ, видеороликов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тематике деятельности Центра.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концепций Брендбука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(фирменного визуального стиля, философии Центра)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сайта Центра,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создание мобильного приложения. </a:t>
            </a:r>
          </a:p>
          <a:p>
            <a:pPr algn="just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Разработка методических пособий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учителей-предметников, учителей начальных классов, воспитателей, внедряющих образовательные программы с этно-культурной составляющей.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24683" y="5549649"/>
            <a:ext cx="601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79441" y="3451397"/>
            <a:ext cx="6081459" cy="331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   Подготовка инновационных медиа-аудио-видео ресурсов по образовательным программам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родных языков, культур, фольклора коренных народов Севера и развитие форм дистанционного образования.</a:t>
            </a:r>
          </a:p>
          <a:p>
            <a:pPr algn="just">
              <a:lnSpc>
                <a:spcPct val="115000"/>
              </a:lnSpc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  Проведение месячника родных языков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(февраль 2021 года).</a:t>
            </a:r>
          </a:p>
          <a:p>
            <a:pPr lvl="0" algn="just">
              <a:lnSpc>
                <a:spcPct val="115000"/>
              </a:lnSpc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Концепции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этнокультурной системы образования в местах традиционного проживания и традиционной хозяйственной деятельности коренных малочисленных народов Севера ХМАО – Югры (распоряжение Правительства ХМАО – Югры от 14.08.2020 г. №465-рп.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Заключение Соглашений о сотрудничестве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с административными и общественными структурами при формировании этнокультурной системы образования в городе Ханты-Мансийске, составление и реализация совместных планов мероприятий.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763" y="1682698"/>
            <a:ext cx="2847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Проведение масштабной информационной кампании позиционирующей деятельность Центра.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8976" y="27671"/>
            <a:ext cx="8178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принципов открытости в деятельности  Центра на основе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рационального использования  потенциала Центра и потенциала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социальных партнеров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47" y="2497099"/>
            <a:ext cx="283853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Апробация этнокультурно-образовательного проекта  для детей и молодежи «Познавательная культура».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предусматривает интеграцию видов деятельности Центра: языки, педагогика, фольклор, музыка, театр, рисунок.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направлен на создание условий для совместной созидательной деятельности детей и взрослых, повышения уровня культуры в семье, в школе.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Расширение форм социального и межведомственного сотрудничества с административными и общественными структурами при формировании этнокультурной системы образования.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43" y="1073925"/>
            <a:ext cx="730220" cy="59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1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757742" y="-322037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Карта результатов  деятельности ДЭКОЦ  в 2021 году.</a:t>
            </a:r>
            <a:endParaRPr lang="en-US" sz="18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456" y="824045"/>
            <a:ext cx="35545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8582026" y="6414095"/>
            <a:ext cx="486730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6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6" y="6078150"/>
            <a:ext cx="1676400" cy="84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907181"/>
              </p:ext>
            </p:extLst>
          </p:nvPr>
        </p:nvGraphicFramePr>
        <p:xfrm>
          <a:off x="73066" y="3223452"/>
          <a:ext cx="8935679" cy="1190447"/>
        </p:xfrm>
        <a:graphic>
          <a:graphicData uri="http://schemas.openxmlformats.org/drawingml/2006/table">
            <a:tbl>
              <a:tblPr firstRow="1" firstCol="1" bandRow="1"/>
              <a:tblGrid>
                <a:gridCol w="2276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593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90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объёма потребления образовательных услуг и этнокультурных продуктов</a:t>
                      </a:r>
                    </a:p>
                  </a:txBody>
                  <a:tcPr marL="33782" marR="337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Увеличение в 2 раза показателя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посещаемости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мероприятий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уровню 2019 года.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Увеличение количества новых групп потребителей этнокультурных продуктов не менее чем на 3 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043243"/>
              </p:ext>
            </p:extLst>
          </p:nvPr>
        </p:nvGraphicFramePr>
        <p:xfrm>
          <a:off x="73065" y="4464183"/>
          <a:ext cx="8935679" cy="1717548"/>
        </p:xfrm>
        <a:graphic>
          <a:graphicData uri="http://schemas.openxmlformats.org/drawingml/2006/table">
            <a:tbl>
              <a:tblPr firstRow="1" firstCol="1" bandRow="1"/>
              <a:tblGrid>
                <a:gridCol w="2267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67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061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управления </a:t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коллективом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Количество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профессиональных кадров, прошедших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переподготовку,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менее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80 %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общего числа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Повышение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уровня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удовлетворённости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 культурной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средой не менее 90%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(по итогам проведения НОК).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Разработано и направлено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конкурсы, в том числе 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грантовой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поддержки 4 проекта/программы. 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Увеличение количества публикаций в СМИ в 50 раз к уровню 2019 года.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465723"/>
              </p:ext>
            </p:extLst>
          </p:nvPr>
        </p:nvGraphicFramePr>
        <p:xfrm>
          <a:off x="73063" y="1233893"/>
          <a:ext cx="8935680" cy="1892808"/>
        </p:xfrm>
        <a:graphic>
          <a:graphicData uri="http://schemas.openxmlformats.org/drawingml/2006/table">
            <a:tbl>
              <a:tblPr firstRow="1" firstCol="1" bandRow="1"/>
              <a:tblGrid>
                <a:gridCol w="2281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538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Качественные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2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разнообразия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услуг и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 адресных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качественных этнокультурных продуктов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Увеличение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потребителей услуг не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чем на 10%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уровню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Рост количества привлеченных профессионального-ориентированных кадров к проектам и мероприятиям учреждения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 менее чем в 3 раза к уровню 2019 г. (с 10 до 30 чел.).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Разработано, реализовано и опубликовано 21 (ед.) образовательных программ, УМК в том числе в системе Интернет.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295" y="0"/>
            <a:ext cx="907051" cy="74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Орнамент Соболь Полоска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3" y="728498"/>
            <a:ext cx="8935680" cy="480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48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14215</TotalTime>
  <Words>1365</Words>
  <Application>Microsoft Office PowerPoint</Application>
  <PresentationFormat>Экран (4:3)</PresentationFormat>
  <Paragraphs>110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на 2021 год  Муниципального бюджетного учреждения дополнительного образования  «Детский этнокультурно-образовательный центр» (далее – ДЭКОЦ, Центр)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Sim</cp:lastModifiedBy>
  <cp:revision>405</cp:revision>
  <cp:lastPrinted>2020-12-04T07:43:53Z</cp:lastPrinted>
  <dcterms:created xsi:type="dcterms:W3CDTF">2018-09-04T12:10:47Z</dcterms:created>
  <dcterms:modified xsi:type="dcterms:W3CDTF">2020-12-22T21:32:01Z</dcterms:modified>
</cp:coreProperties>
</file>